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B5E005D-2E65-48AB-B4CA-DA7817EB3F3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2033D-9159-E095-102B-70A392306CCD}" v="161" dt="2024-04-30T09:04:4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Менеджер ежедневных дел Do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Помощник в организации вашего дня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059F7-7277-B46F-4BEC-81E0204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Идея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4FA56-7168-7EDA-10FD-2797C4CB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Объяснение проблемы временного управления и как менеджер дел Do Today может помочь пользователям быть более продуктивными.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63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5D4F1-358F-FFF6-D125-192AF49E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функции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63E27-A22D-4945-093A-2FBB1814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ru-RU" dirty="0">
                <a:ea typeface="+mn-lt"/>
                <a:cs typeface="+mn-lt"/>
              </a:rPr>
              <a:t>Перечисление:</a:t>
            </a:r>
            <a:endParaRPr lang="ru-RU" dirty="0"/>
          </a:p>
          <a:p>
            <a:pPr>
              <a:buFont typeface="Calibri" panose="020B0604020202020204" pitchFamily="34" charset="0"/>
              <a:buChar char="-"/>
            </a:pPr>
            <a:r>
              <a:rPr lang="ru-RU" dirty="0">
                <a:ea typeface="+mn-lt"/>
                <a:cs typeface="+mn-lt"/>
              </a:rPr>
              <a:t>Добавление новых дел</a:t>
            </a:r>
            <a:endParaRPr lang="ru-RU" dirty="0"/>
          </a:p>
          <a:p>
            <a:pPr>
              <a:buFont typeface="Calibri" panose="020B0604020202020204" pitchFamily="34" charset="0"/>
              <a:buChar char="-"/>
            </a:pPr>
            <a:r>
              <a:rPr lang="ru-RU" dirty="0">
                <a:ea typeface="+mn-lt"/>
                <a:cs typeface="+mn-lt"/>
              </a:rPr>
              <a:t>Удаление дел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- Просмотр списка дел на текущий день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ru-RU" dirty="0"/>
              <a:t>Полное Удаление всех дел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ru-RU" dirty="0"/>
              <a:t>Проецирование незамысловатой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948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392DB-03C1-B719-466D-7E57936F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A6BA2-095A-2A7A-862B-DCAE2345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Язык программирования Python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Библиотека </a:t>
            </a:r>
            <a:r>
              <a:rPr lang="ru-RU" dirty="0" err="1">
                <a:ea typeface="+mn-lt"/>
                <a:cs typeface="+mn-lt"/>
              </a:rPr>
              <a:t>telebot</a:t>
            </a:r>
            <a:r>
              <a:rPr lang="ru-RU" dirty="0">
                <a:ea typeface="+mn-lt"/>
                <a:cs typeface="+mn-lt"/>
              </a:rPr>
              <a:t> для работы с </a:t>
            </a:r>
            <a:r>
              <a:rPr lang="ru-RU" dirty="0" err="1">
                <a:ea typeface="+mn-lt"/>
                <a:cs typeface="+mn-lt"/>
              </a:rPr>
              <a:t>Telegram</a:t>
            </a:r>
            <a:r>
              <a:rPr lang="ru-RU" dirty="0">
                <a:ea typeface="+mn-lt"/>
                <a:cs typeface="+mn-lt"/>
              </a:rPr>
              <a:t> API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Использование базы данных SQLite3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59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A97B1-0217-EB28-3563-6C84A2EE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Преимущества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AFD5C-6AB1-9D3C-6049-068AA92F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Перечисление: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Простота использования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Удобный интерфейс</a:t>
            </a:r>
          </a:p>
          <a:p>
            <a:r>
              <a:rPr lang="ru-RU" dirty="0">
                <a:ea typeface="+mn-lt"/>
                <a:cs typeface="+mn-lt"/>
              </a:rPr>
              <a:t>Возможность быстрого добавления и удаления 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844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A026C-73B3-C657-612F-5E2989A1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129" y="2773589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528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Менеджер ежедневных дел Do Today</vt:lpstr>
      <vt:lpstr>Идея проекта</vt:lpstr>
      <vt:lpstr>Основные функции</vt:lpstr>
      <vt:lpstr>Технологии</vt:lpstr>
      <vt:lpstr>Преимущества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147</cp:revision>
  <dcterms:created xsi:type="dcterms:W3CDTF">2024-04-30T08:53:09Z</dcterms:created>
  <dcterms:modified xsi:type="dcterms:W3CDTF">2024-04-30T09:05:11Z</dcterms:modified>
</cp:coreProperties>
</file>