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0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77" r:id="rId4"/>
    <p:sldId id="276" r:id="rId5"/>
    <p:sldId id="278" r:id="rId6"/>
    <p:sldId id="275" r:id="rId7"/>
    <p:sldId id="279" r:id="rId8"/>
    <p:sldId id="274" r:id="rId9"/>
    <p:sldId id="271" r:id="rId10"/>
    <p:sldId id="280" r:id="rId11"/>
    <p:sldId id="272" r:id="rId12"/>
    <p:sldId id="28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529" autoAdjust="0"/>
  </p:normalViewPr>
  <p:slideViewPr>
    <p:cSldViewPr snapToGrid="0">
      <p:cViewPr>
        <p:scale>
          <a:sx n="66" d="100"/>
          <a:sy n="66" d="100"/>
        </p:scale>
        <p:origin x="600" y="47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8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2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3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9733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4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47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5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0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1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7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9A3335-6331-4872-A8B7-ECD55539F4D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6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8201F56-4BC8-F730-6327-5D039A2D8E54}"/>
              </a:ext>
            </a:extLst>
          </p:cNvPr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057AE4-E8A2-D404-B0E3-A0EE4C91DB19}"/>
              </a:ext>
            </a:extLst>
          </p:cNvPr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D31591-1219-F62C-BDBB-E796F1DAE552}"/>
              </a:ext>
            </a:extLst>
          </p:cNvPr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3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315" y="1873584"/>
            <a:ext cx="5812726" cy="2560320"/>
          </a:xfrm>
        </p:spPr>
        <p:txBody>
          <a:bodyPr/>
          <a:lstStyle/>
          <a:p>
            <a:r>
              <a:rPr lang="en-US" dirty="0"/>
              <a:t>Microsoft Movie Studio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12D5E1D-8FE5-559F-1C04-788EEB48E4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One…Two… Three… Action!!</a:t>
            </a:r>
          </a:p>
          <a:p>
            <a:r>
              <a:rPr lang="en-US" b="1" i="0" dirty="0">
                <a:solidFill>
                  <a:srgbClr val="2B2C30"/>
                </a:solidFill>
                <a:effectLst/>
              </a:rPr>
              <a:t>New Business Opportunity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1C83AF4A-2757-7596-4EDB-10BE6FC53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2" y="731072"/>
            <a:ext cx="8143875" cy="539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850216-8282-30EF-BB0E-1E7F026F1118}"/>
              </a:ext>
            </a:extLst>
          </p:cNvPr>
          <p:cNvSpPr txBox="1"/>
          <p:nvPr/>
        </p:nvSpPr>
        <p:spPr>
          <a:xfrm>
            <a:off x="636608" y="226632"/>
            <a:ext cx="1144736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dirty="0"/>
              <a:t>Top 10 Movie Genres </a:t>
            </a:r>
            <a:endParaRPr lang="en-KE" sz="2500" dirty="0"/>
          </a:p>
        </p:txBody>
      </p:sp>
    </p:spTree>
    <p:extLst>
      <p:ext uri="{BB962C8B-B14F-4D97-AF65-F5344CB8AC3E}">
        <p14:creationId xmlns:p14="http://schemas.microsoft.com/office/powerpoint/2010/main" val="1147462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814A-F98F-B6AE-A517-7750831C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52" y="1036629"/>
            <a:ext cx="9720072" cy="1499616"/>
          </a:xfrm>
        </p:spPr>
        <p:txBody>
          <a:bodyPr/>
          <a:lstStyle/>
          <a:p>
            <a:r>
              <a:rPr lang="en-US" dirty="0"/>
              <a:t>Findings and Recommendations.</a:t>
            </a:r>
            <a:endParaRPr lang="en-K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E202BB-AD5A-C59B-0F92-AFAE277DD598}"/>
              </a:ext>
            </a:extLst>
          </p:cNvPr>
          <p:cNvSpPr txBox="1"/>
          <p:nvPr/>
        </p:nvSpPr>
        <p:spPr>
          <a:xfrm>
            <a:off x="858068" y="2837186"/>
            <a:ext cx="1004528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E" dirty="0"/>
              <a:t>1. Most popular genre of movies included Drama, Documentaries, comedy, Thriller and horror movies</a:t>
            </a:r>
          </a:p>
          <a:p>
            <a:r>
              <a:rPr lang="en-KE" dirty="0"/>
              <a:t>2. Most profitable movies genres based on foreign gross income we action and drama </a:t>
            </a:r>
          </a:p>
          <a:p>
            <a:r>
              <a:rPr lang="en-KE" dirty="0"/>
              <a:t>3. Diseases and pandemics can affect the revenues a movie can make upon launch</a:t>
            </a:r>
          </a:p>
          <a:p>
            <a:endParaRPr lang="en-KE" dirty="0"/>
          </a:p>
          <a:p>
            <a:r>
              <a:rPr lang="en-KE" dirty="0"/>
              <a:t>Based on the above observations, The following are our recommendations:</a:t>
            </a:r>
            <a:endParaRPr lang="en-US" dirty="0"/>
          </a:p>
          <a:p>
            <a:pPr marL="342900" indent="-342900">
              <a:buAutoNum type="alphaLcPeriod"/>
            </a:pPr>
            <a:r>
              <a:rPr lang="en-US" dirty="0"/>
              <a:t>T</a:t>
            </a:r>
            <a:r>
              <a:rPr lang="en-KE" dirty="0"/>
              <a:t>o build on the popularity on Microsoft's movie studio, Microsoft should initially produce Drama and Documentaries as the then to be popular</a:t>
            </a:r>
            <a:endParaRPr lang="en-US" dirty="0"/>
          </a:p>
          <a:p>
            <a:pPr marL="342900" indent="-342900">
              <a:buAutoNum type="alphaLcPeriod"/>
            </a:pPr>
            <a:r>
              <a:rPr lang="en-KE" dirty="0"/>
              <a:t>Action and Drama themed movies have the greatest </a:t>
            </a:r>
            <a:r>
              <a:rPr lang="en-KE" dirty="0" err="1"/>
              <a:t>pote</a:t>
            </a:r>
            <a:r>
              <a:rPr lang="en-US" dirty="0" err="1"/>
              <a:t>ntial</a:t>
            </a:r>
            <a:r>
              <a:rPr lang="en-US" dirty="0"/>
              <a:t> </a:t>
            </a:r>
            <a:r>
              <a:rPr lang="en-KE" dirty="0"/>
              <a:t>of making profit for the soon to be established Microsoft Studio </a:t>
            </a:r>
            <a:endParaRPr lang="en-US" dirty="0"/>
          </a:p>
          <a:p>
            <a:pPr marL="342900" indent="-342900">
              <a:buAutoNum type="alphaLcPeriod"/>
            </a:pPr>
            <a:r>
              <a:rPr lang="en-KE" dirty="0"/>
              <a:t>The average length of a movie is 94 minutes</a:t>
            </a:r>
          </a:p>
        </p:txBody>
      </p:sp>
    </p:spTree>
    <p:extLst>
      <p:ext uri="{BB962C8B-B14F-4D97-AF65-F5344CB8AC3E}">
        <p14:creationId xmlns:p14="http://schemas.microsoft.com/office/powerpoint/2010/main" val="59179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B89C-F054-89D8-8DAD-2E106B96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567E5-0AF2-D4E8-A611-33C32AE36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87506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6770" y="435296"/>
            <a:ext cx="8910638" cy="1498600"/>
          </a:xfrm>
        </p:spPr>
        <p:txBody>
          <a:bodyPr/>
          <a:lstStyle/>
          <a:p>
            <a:r>
              <a:rPr lang="en-US" b="1" dirty="0"/>
              <a:t>Problem Statement.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78734" y="2454275"/>
            <a:ext cx="9141529" cy="3717925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Microsoft sees all the big companies creating original video content and they want to get in on the fun. They have decided to create a new movie studio, but they don’t know anything about creating movies. </a:t>
            </a:r>
          </a:p>
          <a:p>
            <a:pPr marL="0" indent="0">
              <a:buNone/>
            </a:pPr>
            <a:r>
              <a:rPr lang="en-US" dirty="0">
                <a:solidFill>
                  <a:srgbClr val="2D3B45"/>
                </a:solidFill>
                <a:latin typeface="Lato Extended"/>
              </a:rPr>
              <a:t>As a potentially new entrant to the market, what type of films are doing the best in the box office?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29FF-5FCE-DCAC-3297-6ABAB6446D8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84300"/>
            <a:ext cx="9720263" cy="1498600"/>
          </a:xfrm>
        </p:spPr>
        <p:txBody>
          <a:bodyPr/>
          <a:lstStyle/>
          <a:p>
            <a:r>
              <a:rPr lang="en-US" b="1" dirty="0"/>
              <a:t>Objectives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2E4B8-1679-76AC-B2B5-10BBB0F04D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88020" y="3252788"/>
            <a:ext cx="8632243" cy="3055937"/>
          </a:xfrm>
        </p:spPr>
        <p:txBody>
          <a:bodyPr/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Explore what types of films are currently doing the best at the box office.</a:t>
            </a:r>
          </a:p>
          <a:p>
            <a:r>
              <a:rPr lang="en-US" dirty="0">
                <a:solidFill>
                  <a:srgbClr val="2D3B45"/>
                </a:solidFill>
                <a:latin typeface="Lato Extended"/>
              </a:rPr>
              <a:t>T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ranslate those findings into actionable insights that the head of Microsoft's new movie studio can use to help decide what type of films to create.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97834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850216-8282-30EF-BB0E-1E7F026F1118}"/>
              </a:ext>
            </a:extLst>
          </p:cNvPr>
          <p:cNvSpPr txBox="1"/>
          <p:nvPr/>
        </p:nvSpPr>
        <p:spPr>
          <a:xfrm>
            <a:off x="636608" y="226632"/>
            <a:ext cx="1144736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dirty="0"/>
              <a:t>Number of Movies Released between the years 2010 and 2019</a:t>
            </a:r>
            <a:endParaRPr lang="en-KE" sz="2500" dirty="0"/>
          </a:p>
        </p:txBody>
      </p:sp>
    </p:spTree>
    <p:extLst>
      <p:ext uri="{BB962C8B-B14F-4D97-AF65-F5344CB8AC3E}">
        <p14:creationId xmlns:p14="http://schemas.microsoft.com/office/powerpoint/2010/main" val="3945977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850216-8282-30EF-BB0E-1E7F026F1118}"/>
              </a:ext>
            </a:extLst>
          </p:cNvPr>
          <p:cNvSpPr txBox="1"/>
          <p:nvPr/>
        </p:nvSpPr>
        <p:spPr>
          <a:xfrm>
            <a:off x="636608" y="226632"/>
            <a:ext cx="1144736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dirty="0"/>
              <a:t>Number of Movies Released between the years 2010 and 2019</a:t>
            </a:r>
            <a:endParaRPr lang="en-KE" sz="2500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318B91C-E247-CE05-6ED4-25292A563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620" y="1076445"/>
            <a:ext cx="8458183" cy="512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203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850216-8282-30EF-BB0E-1E7F026F1118}"/>
              </a:ext>
            </a:extLst>
          </p:cNvPr>
          <p:cNvSpPr txBox="1"/>
          <p:nvPr/>
        </p:nvSpPr>
        <p:spPr>
          <a:xfrm>
            <a:off x="636608" y="226632"/>
            <a:ext cx="1155539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/>
              <a:t>Average viewer weighted rating of movies released between year 2010 and 2019.</a:t>
            </a:r>
            <a:endParaRPr lang="en-KE" sz="2500" dirty="0"/>
          </a:p>
        </p:txBody>
      </p:sp>
    </p:spTree>
    <p:extLst>
      <p:ext uri="{BB962C8B-B14F-4D97-AF65-F5344CB8AC3E}">
        <p14:creationId xmlns:p14="http://schemas.microsoft.com/office/powerpoint/2010/main" val="2772548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850216-8282-30EF-BB0E-1E7F026F1118}"/>
              </a:ext>
            </a:extLst>
          </p:cNvPr>
          <p:cNvSpPr txBox="1"/>
          <p:nvPr/>
        </p:nvSpPr>
        <p:spPr>
          <a:xfrm>
            <a:off x="636608" y="226632"/>
            <a:ext cx="1155539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/>
              <a:t>Average viewer weighted rating of movies released between year 2010 and 2019.</a:t>
            </a:r>
            <a:endParaRPr lang="en-KE" sz="2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B505C9-1AFF-E51E-0C28-713019C02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20" y="1087417"/>
            <a:ext cx="825817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118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850216-8282-30EF-BB0E-1E7F026F1118}"/>
              </a:ext>
            </a:extLst>
          </p:cNvPr>
          <p:cNvSpPr txBox="1"/>
          <p:nvPr/>
        </p:nvSpPr>
        <p:spPr>
          <a:xfrm>
            <a:off x="347241" y="226632"/>
            <a:ext cx="1173672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/>
              <a:t>Average viewer weighted rating of movies released between year 2010 and 2019.</a:t>
            </a:r>
            <a:endParaRPr lang="en-KE" sz="2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348278-2AA9-AEED-8836-33E5D230E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2" y="1063665"/>
            <a:ext cx="825817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542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850216-8282-30EF-BB0E-1E7F026F1118}"/>
              </a:ext>
            </a:extLst>
          </p:cNvPr>
          <p:cNvSpPr txBox="1"/>
          <p:nvPr/>
        </p:nvSpPr>
        <p:spPr>
          <a:xfrm>
            <a:off x="636608" y="226632"/>
            <a:ext cx="1144736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dirty="0"/>
              <a:t>Top 10 Movie Genres </a:t>
            </a:r>
            <a:endParaRPr lang="en-KE" sz="2500" dirty="0"/>
          </a:p>
        </p:txBody>
      </p:sp>
    </p:spTree>
    <p:extLst>
      <p:ext uri="{BB962C8B-B14F-4D97-AF65-F5344CB8AC3E}">
        <p14:creationId xmlns:p14="http://schemas.microsoft.com/office/powerpoint/2010/main" val="322002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</TotalTime>
  <Words>338</Words>
  <Application>Microsoft Office PowerPoint</Application>
  <PresentationFormat>Widescreen</PresentationFormat>
  <Paragraphs>28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 Antiqua</vt:lpstr>
      <vt:lpstr>Calibri</vt:lpstr>
      <vt:lpstr>Calibri Light</vt:lpstr>
      <vt:lpstr>Lato Extended</vt:lpstr>
      <vt:lpstr>Retrospect</vt:lpstr>
      <vt:lpstr>Microsoft Movie Studio</vt:lpstr>
      <vt:lpstr>Problem Statement.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Findings and Recommendations.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Movie Studio</dc:title>
  <dc:creator>Kimani</dc:creator>
  <cp:lastModifiedBy>Kimani</cp:lastModifiedBy>
  <cp:revision>1</cp:revision>
  <dcterms:created xsi:type="dcterms:W3CDTF">2024-02-20T17:07:21Z</dcterms:created>
  <dcterms:modified xsi:type="dcterms:W3CDTF">2024-02-20T18:25:13Z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