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82" r:id="rId3"/>
    <p:sldId id="283" r:id="rId4"/>
    <p:sldId id="284" r:id="rId5"/>
    <p:sldId id="285" r:id="rId6"/>
    <p:sldId id="276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ya Ladoshkina" initials="AL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29"/>
  </p:normalViewPr>
  <p:slideViewPr>
    <p:cSldViewPr snapToGrid="0">
      <p:cViewPr varScale="1">
        <p:scale>
          <a:sx n="57" d="100"/>
          <a:sy n="57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0126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45678" y="11905777"/>
            <a:ext cx="1320067" cy="864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531" y="0"/>
                </a:lnTo>
                <a:lnTo>
                  <a:pt x="14531" y="0"/>
                </a:lnTo>
                <a:cubicBezTo>
                  <a:pt x="18435" y="0"/>
                  <a:pt x="21600" y="483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13782"/>
                  <a:pt x="20809" y="16482"/>
                  <a:pt x="19529" y="18437"/>
                </a:cubicBezTo>
                <a:cubicBezTo>
                  <a:pt x="18250" y="20391"/>
                  <a:pt x="16483" y="21600"/>
                  <a:pt x="14531" y="21600"/>
                </a:cubicBezTo>
                <a:lnTo>
                  <a:pt x="14531" y="21600"/>
                </a:lnTo>
                <a:lnTo>
                  <a:pt x="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248941" y="12163885"/>
            <a:ext cx="864077" cy="512961"/>
          </a:xfrm>
          <a:prstGeom prst="rect">
            <a:avLst/>
          </a:prstGeom>
        </p:spPr>
        <p:txBody>
          <a:bodyPr wrap="square" anchor="ctr"/>
          <a:lstStyle>
            <a:lvl1pPr>
              <a:defRPr sz="4000" b="1" baseline="47999">
                <a:solidFill>
                  <a:srgbClr val="F3F4F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45678" y="11905777"/>
            <a:ext cx="1320067" cy="864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531" y="0"/>
                </a:lnTo>
                <a:lnTo>
                  <a:pt x="14531" y="0"/>
                </a:lnTo>
                <a:cubicBezTo>
                  <a:pt x="18435" y="0"/>
                  <a:pt x="21600" y="483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13782"/>
                  <a:pt x="20809" y="16482"/>
                  <a:pt x="19529" y="18437"/>
                </a:cubicBezTo>
                <a:cubicBezTo>
                  <a:pt x="18250" y="20391"/>
                  <a:pt x="16483" y="21600"/>
                  <a:pt x="14531" y="21600"/>
                </a:cubicBezTo>
                <a:lnTo>
                  <a:pt x="14531" y="21600"/>
                </a:lnTo>
                <a:lnTo>
                  <a:pt x="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248941" y="12163885"/>
            <a:ext cx="864077" cy="512961"/>
          </a:xfrm>
          <a:prstGeom prst="rect">
            <a:avLst/>
          </a:prstGeom>
        </p:spPr>
        <p:txBody>
          <a:bodyPr wrap="square" anchor="ctr"/>
          <a:lstStyle>
            <a:lvl1pPr>
              <a:defRPr sz="4000" b="1" baseline="47999">
                <a:solidFill>
                  <a:srgbClr val="F3F4F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754836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/>
          </p:nvPr>
        </p:nvSpPr>
        <p:spPr>
          <a:xfrm>
            <a:off x="7937819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/>
          </p:nvPr>
        </p:nvSpPr>
        <p:spPr>
          <a:xfrm>
            <a:off x="11120802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/>
          </p:nvPr>
        </p:nvSpPr>
        <p:spPr>
          <a:xfrm>
            <a:off x="14303785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/>
          </p:nvPr>
        </p:nvSpPr>
        <p:spPr>
          <a:xfrm>
            <a:off x="17486768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/>
          </p:nvPr>
        </p:nvSpPr>
        <p:spPr>
          <a:xfrm>
            <a:off x="4754836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6"/>
          </p:nvPr>
        </p:nvSpPr>
        <p:spPr>
          <a:xfrm>
            <a:off x="7937819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7"/>
          </p:nvPr>
        </p:nvSpPr>
        <p:spPr>
          <a:xfrm>
            <a:off x="11120802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8"/>
          </p:nvPr>
        </p:nvSpPr>
        <p:spPr>
          <a:xfrm>
            <a:off x="14303785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9"/>
          </p:nvPr>
        </p:nvSpPr>
        <p:spPr>
          <a:xfrm>
            <a:off x="17486768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212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02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76267" y="13081000"/>
            <a:ext cx="41876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100" baseline="0">
                <a:solidFill>
                  <a:srgbClr val="45475B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8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1pPr>
      <a:lvl2pPr marL="915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2pPr>
      <a:lvl3pPr marL="155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3pPr>
      <a:lvl4pPr marL="2185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4pPr>
      <a:lvl5pPr marL="282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5pPr>
      <a:lvl6pPr marL="3455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6pPr>
      <a:lvl7pPr marL="409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7pPr>
      <a:lvl8pPr marL="4725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8pPr>
      <a:lvl9pPr marL="536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hape 29"/>
          <p:cNvSpPr/>
          <p:nvPr/>
        </p:nvSpPr>
        <p:spPr>
          <a:xfrm>
            <a:off x="0" y="8723"/>
            <a:ext cx="4871233" cy="13725723"/>
          </a:xfrm>
          <a:prstGeom prst="rect">
            <a:avLst/>
          </a:prstGeom>
          <a:solidFill>
            <a:srgbClr val="01A49E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30"/>
          <p:cNvSpPr/>
          <p:nvPr/>
        </p:nvSpPr>
        <p:spPr>
          <a:xfrm>
            <a:off x="4878191" y="9525"/>
            <a:ext cx="4871234" cy="13716001"/>
          </a:xfrm>
          <a:prstGeom prst="rect">
            <a:avLst/>
          </a:prstGeom>
          <a:solidFill>
            <a:srgbClr val="1990AD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31"/>
          <p:cNvSpPr/>
          <p:nvPr/>
        </p:nvSpPr>
        <p:spPr>
          <a:xfrm>
            <a:off x="9756383" y="-4862"/>
            <a:ext cx="4871234" cy="13725723"/>
          </a:xfrm>
          <a:prstGeom prst="rect">
            <a:avLst/>
          </a:prstGeom>
          <a:solidFill>
            <a:srgbClr val="4376AB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Shape 32"/>
          <p:cNvSpPr/>
          <p:nvPr/>
        </p:nvSpPr>
        <p:spPr>
          <a:xfrm>
            <a:off x="14634574" y="-31750"/>
            <a:ext cx="4871234" cy="13755397"/>
          </a:xfrm>
          <a:prstGeom prst="rect">
            <a:avLst/>
          </a:prstGeom>
          <a:solidFill>
            <a:srgbClr val="5F5CA3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33"/>
          <p:cNvSpPr/>
          <p:nvPr/>
        </p:nvSpPr>
        <p:spPr>
          <a:xfrm>
            <a:off x="19512767" y="-19699"/>
            <a:ext cx="4871233" cy="13755398"/>
          </a:xfrm>
          <a:prstGeom prst="rect">
            <a:avLst/>
          </a:prstGeom>
          <a:solidFill>
            <a:srgbClr val="775CA3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34"/>
          <p:cNvSpPr/>
          <p:nvPr/>
        </p:nvSpPr>
        <p:spPr>
          <a:xfrm>
            <a:off x="5416339" y="5127298"/>
            <a:ext cx="13551320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0000" cap="all" baseline="0">
                <a:solidFill>
                  <a:srgbClr val="FFFFFF"/>
                </a:solidFill>
              </a:defRPr>
            </a:lvl1pPr>
          </a:lstStyle>
          <a:p>
            <a:r>
              <a:rPr lang="en-US" sz="30000" dirty="0"/>
              <a:t>2sl</a:t>
            </a:r>
            <a:endParaRPr sz="30000" dirty="0"/>
          </a:p>
        </p:txBody>
      </p:sp>
      <p:sp>
        <p:nvSpPr>
          <p:cNvPr id="9" name="Shape 35"/>
          <p:cNvSpPr/>
          <p:nvPr/>
        </p:nvSpPr>
        <p:spPr>
          <a:xfrm>
            <a:off x="17530657" y="10468089"/>
            <a:ext cx="8835452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 b="1" cap="all" baseline="0">
                <a:solidFill>
                  <a:srgbClr val="FFFFFF"/>
                </a:solidFill>
              </a:defRPr>
            </a:pPr>
            <a:r>
              <a:rPr lang="en-US" dirty="0"/>
              <a:t>15DH110206</a:t>
            </a:r>
            <a:r>
              <a:rPr lang="en-US" baseline="0" dirty="0"/>
              <a:t> – </a:t>
            </a:r>
            <a:r>
              <a:rPr lang="en-US" baseline="0" dirty="0" err="1"/>
              <a:t>trần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sơn</a:t>
            </a:r>
            <a:endParaRPr lang="en-US" baseline="0" dirty="0"/>
          </a:p>
          <a:p>
            <a:pPr>
              <a:defRPr sz="2600" b="1" cap="all" baseline="0">
                <a:solidFill>
                  <a:srgbClr val="FFFFFF"/>
                </a:solidFill>
              </a:defRPr>
            </a:pPr>
            <a:r>
              <a:rPr lang="en-US" baseline="0" dirty="0"/>
              <a:t>15DH110168 – Phan </a:t>
            </a:r>
            <a:r>
              <a:rPr lang="en-US" baseline="0" dirty="0" err="1"/>
              <a:t>gia</a:t>
            </a:r>
            <a:r>
              <a:rPr lang="en-US" baseline="0" dirty="0"/>
              <a:t> </a:t>
            </a:r>
            <a:r>
              <a:rPr lang="en-US" baseline="0" dirty="0" err="1"/>
              <a:t>lương</a:t>
            </a:r>
            <a:endParaRPr lang="en-US" baseline="0" dirty="0"/>
          </a:p>
          <a:p>
            <a:pPr>
              <a:defRPr sz="2600" b="1" cap="all" baseline="0">
                <a:solidFill>
                  <a:srgbClr val="FFFFFF"/>
                </a:solidFill>
              </a:defRPr>
            </a:pPr>
            <a:r>
              <a:rPr lang="en-US" baseline="0" dirty="0"/>
              <a:t>15dh110105 – </a:t>
            </a: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đạt</a:t>
            </a:r>
            <a:r>
              <a:rPr lang="en-US" baseline="0" dirty="0"/>
              <a:t> </a:t>
            </a:r>
            <a:r>
              <a:rPr lang="en-US" baseline="0" dirty="0" err="1"/>
              <a:t>hùng</a:t>
            </a:r>
            <a:endParaRPr lang="en-US" baseline="0" dirty="0"/>
          </a:p>
          <a:p>
            <a:pPr>
              <a:defRPr sz="2600" b="1" cap="all" baseline="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" name="Shape 36"/>
          <p:cNvSpPr/>
          <p:nvPr/>
        </p:nvSpPr>
        <p:spPr>
          <a:xfrm>
            <a:off x="0" y="-26690"/>
            <a:ext cx="4871233" cy="361197"/>
          </a:xfrm>
          <a:prstGeom prst="rect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37"/>
          <p:cNvSpPr/>
          <p:nvPr/>
        </p:nvSpPr>
        <p:spPr>
          <a:xfrm>
            <a:off x="4878191" y="-30179"/>
            <a:ext cx="4871234" cy="364686"/>
          </a:xfrm>
          <a:prstGeom prst="rect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38"/>
          <p:cNvSpPr/>
          <p:nvPr/>
        </p:nvSpPr>
        <p:spPr>
          <a:xfrm>
            <a:off x="9756383" y="-33322"/>
            <a:ext cx="4871234" cy="367829"/>
          </a:xfrm>
          <a:prstGeom prst="rect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39"/>
          <p:cNvSpPr/>
          <p:nvPr/>
        </p:nvSpPr>
        <p:spPr>
          <a:xfrm>
            <a:off x="14634574" y="-30178"/>
            <a:ext cx="4871234" cy="364685"/>
          </a:xfrm>
          <a:prstGeom prst="rect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40"/>
          <p:cNvSpPr/>
          <p:nvPr/>
        </p:nvSpPr>
        <p:spPr>
          <a:xfrm>
            <a:off x="19512767" y="-30179"/>
            <a:ext cx="4871233" cy="364686"/>
          </a:xfrm>
          <a:prstGeom prst="rect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953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82"/>
          <p:cNvSpPr/>
          <p:nvPr/>
        </p:nvSpPr>
        <p:spPr>
          <a:xfrm>
            <a:off x="4687330" y="1607995"/>
            <a:ext cx="1500934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dirty="0"/>
          </a:p>
        </p:txBody>
      </p:sp>
      <p:sp>
        <p:nvSpPr>
          <p:cNvPr id="18" name="Shape 387"/>
          <p:cNvSpPr/>
          <p:nvPr/>
        </p:nvSpPr>
        <p:spPr>
          <a:xfrm>
            <a:off x="1527099" y="4630342"/>
            <a:ext cx="864077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/>
              <a:t>1</a:t>
            </a:r>
          </a:p>
        </p:txBody>
      </p:sp>
      <p:sp>
        <p:nvSpPr>
          <p:cNvPr id="21" name="Shape 392"/>
          <p:cNvSpPr/>
          <p:nvPr/>
        </p:nvSpPr>
        <p:spPr>
          <a:xfrm>
            <a:off x="8591553" y="4630343"/>
            <a:ext cx="864078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/>
              <a:t>2</a:t>
            </a:r>
          </a:p>
        </p:txBody>
      </p:sp>
      <p:sp>
        <p:nvSpPr>
          <p:cNvPr id="24" name="Shape 396"/>
          <p:cNvSpPr/>
          <p:nvPr/>
        </p:nvSpPr>
        <p:spPr>
          <a:xfrm>
            <a:off x="15656007" y="4630343"/>
            <a:ext cx="864077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/>
              <a:t>3</a:t>
            </a:r>
          </a:p>
        </p:txBody>
      </p:sp>
      <p:sp>
        <p:nvSpPr>
          <p:cNvPr id="12" name="Shape 381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</a:t>
            </a:fld>
            <a:endParaRPr sz="4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67" y="3350569"/>
            <a:ext cx="15943466" cy="89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62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82"/>
          <p:cNvSpPr/>
          <p:nvPr/>
        </p:nvSpPr>
        <p:spPr>
          <a:xfrm>
            <a:off x="4687330" y="1275495"/>
            <a:ext cx="1500934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dirty="0"/>
          </a:p>
        </p:txBody>
      </p:sp>
      <p:sp>
        <p:nvSpPr>
          <p:cNvPr id="18" name="Shape 387"/>
          <p:cNvSpPr/>
          <p:nvPr/>
        </p:nvSpPr>
        <p:spPr>
          <a:xfrm>
            <a:off x="1527099" y="4630342"/>
            <a:ext cx="864077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/>
              <a:t>1</a:t>
            </a:r>
          </a:p>
        </p:txBody>
      </p:sp>
      <p:sp>
        <p:nvSpPr>
          <p:cNvPr id="21" name="Shape 392"/>
          <p:cNvSpPr/>
          <p:nvPr/>
        </p:nvSpPr>
        <p:spPr>
          <a:xfrm>
            <a:off x="8591553" y="4630343"/>
            <a:ext cx="864078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/>
              <a:t>2</a:t>
            </a:r>
          </a:p>
        </p:txBody>
      </p:sp>
      <p:sp>
        <p:nvSpPr>
          <p:cNvPr id="24" name="Shape 396"/>
          <p:cNvSpPr/>
          <p:nvPr/>
        </p:nvSpPr>
        <p:spPr>
          <a:xfrm>
            <a:off x="15656007" y="4630343"/>
            <a:ext cx="864077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/>
              <a:t>3</a:t>
            </a:r>
          </a:p>
        </p:txBody>
      </p:sp>
      <p:sp>
        <p:nvSpPr>
          <p:cNvPr id="12" name="Shape 381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3</a:t>
            </a:fld>
            <a:endParaRPr sz="4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67" y="3350569"/>
            <a:ext cx="15943466" cy="8965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67" y="3350569"/>
            <a:ext cx="15943466" cy="89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8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4</a:t>
            </a:fld>
            <a:endParaRPr sz="4000"/>
          </a:p>
        </p:txBody>
      </p:sp>
      <p:sp>
        <p:nvSpPr>
          <p:cNvPr id="53" name="Shape 53"/>
          <p:cNvSpPr/>
          <p:nvPr/>
        </p:nvSpPr>
        <p:spPr>
          <a:xfrm>
            <a:off x="5416340" y="1275495"/>
            <a:ext cx="135513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92207"/>
              </p:ext>
            </p:extLst>
          </p:nvPr>
        </p:nvGraphicFramePr>
        <p:xfrm>
          <a:off x="1927760" y="3041370"/>
          <a:ext cx="20521970" cy="927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10010553" imgH="4524148" progId="Visio.Drawing.15">
                  <p:embed/>
                </p:oleObj>
              </mc:Choice>
              <mc:Fallback>
                <p:oleObj name="Visio" r:id="rId3" imgW="10010553" imgH="452414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7760" y="3041370"/>
                        <a:ext cx="20521970" cy="927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274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5</a:t>
            </a:fld>
            <a:endParaRPr sz="4000"/>
          </a:p>
        </p:txBody>
      </p:sp>
      <p:sp>
        <p:nvSpPr>
          <p:cNvPr id="53" name="Shape 53"/>
          <p:cNvSpPr/>
          <p:nvPr/>
        </p:nvSpPr>
        <p:spPr>
          <a:xfrm>
            <a:off x="4400204" y="1275495"/>
            <a:ext cx="1558359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72605"/>
              </p:ext>
            </p:extLst>
          </p:nvPr>
        </p:nvGraphicFramePr>
        <p:xfrm>
          <a:off x="4448161" y="2611250"/>
          <a:ext cx="15487678" cy="970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10230116" imgH="6410453" progId="Visio.Drawing.15">
                  <p:embed/>
                </p:oleObj>
              </mc:Choice>
              <mc:Fallback>
                <p:oleObj name="Visio" r:id="rId3" imgW="10230116" imgH="641045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8161" y="2611250"/>
                        <a:ext cx="15487678" cy="970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5351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hape 43"/>
          <p:cNvSpPr/>
          <p:nvPr/>
        </p:nvSpPr>
        <p:spPr>
          <a:xfrm>
            <a:off x="6650490" y="1316490"/>
            <a:ext cx="11083020" cy="11083020"/>
          </a:xfrm>
          <a:prstGeom prst="ellipse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44"/>
          <p:cNvSpPr/>
          <p:nvPr/>
        </p:nvSpPr>
        <p:spPr>
          <a:xfrm>
            <a:off x="5416340" y="6159517"/>
            <a:ext cx="13551320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20000" baseline="5999">
                <a:solidFill>
                  <a:srgbClr val="FFFFFF"/>
                </a:solidFill>
              </a:defRPr>
            </a:lvl1pPr>
          </a:lstStyle>
          <a:p>
            <a:r>
              <a:rPr lang="en-US" sz="25000" dirty="0"/>
              <a:t>DEMO</a:t>
            </a:r>
            <a:endParaRPr sz="25000" dirty="0"/>
          </a:p>
        </p:txBody>
      </p:sp>
      <p:sp>
        <p:nvSpPr>
          <p:cNvPr id="7" name="Shape 47"/>
          <p:cNvSpPr/>
          <p:nvPr/>
        </p:nvSpPr>
        <p:spPr>
          <a:xfrm>
            <a:off x="3378492" y="4897194"/>
            <a:ext cx="3921611" cy="3921611"/>
          </a:xfrm>
          <a:prstGeom prst="ellipse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8"/>
          <p:cNvSpPr/>
          <p:nvPr/>
        </p:nvSpPr>
        <p:spPr>
          <a:xfrm>
            <a:off x="17100632" y="4897194"/>
            <a:ext cx="3921611" cy="3921611"/>
          </a:xfrm>
          <a:prstGeom prst="ellipse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9"/>
          <p:cNvSpPr/>
          <p:nvPr/>
        </p:nvSpPr>
        <p:spPr>
          <a:xfrm>
            <a:off x="21876224" y="5539588"/>
            <a:ext cx="2636823" cy="2636824"/>
          </a:xfrm>
          <a:prstGeom prst="ellipse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50"/>
          <p:cNvSpPr/>
          <p:nvPr/>
        </p:nvSpPr>
        <p:spPr>
          <a:xfrm>
            <a:off x="-129049" y="5539588"/>
            <a:ext cx="2636824" cy="2636824"/>
          </a:xfrm>
          <a:prstGeom prst="ellipse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24487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4848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52173">
            <a:ln>
              <a:noFill/>
            </a:ln>
            <a:solidFill>
              <a:srgbClr val="84848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52173">
            <a:ln>
              <a:noFill/>
            </a:ln>
            <a:solidFill>
              <a:srgbClr val="84848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44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 Light</vt:lpstr>
      <vt:lpstr>Helvetica Neue</vt:lpstr>
      <vt:lpstr>Open Sans Semibold</vt:lpstr>
      <vt:lpstr>White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TRAN CAO SON</cp:lastModifiedBy>
  <cp:revision>20</cp:revision>
  <dcterms:modified xsi:type="dcterms:W3CDTF">2018-05-19T17:17:25Z</dcterms:modified>
</cp:coreProperties>
</file>