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83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1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5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5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7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7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7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81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73857-8B05-4752-8B07-F1C766CE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15" y="1417983"/>
            <a:ext cx="11099410" cy="20639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Математическое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ru-RU" dirty="0">
                <a:latin typeface="Georgia" panose="02040502050405020303" pitchFamily="18" charset="0"/>
              </a:rPr>
              <a:t>моделирование в медицине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1DB92C-8FD7-43CB-A9CC-C773E0B6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9512" y="5267710"/>
            <a:ext cx="2820697" cy="861420"/>
          </a:xfrm>
        </p:spPr>
        <p:txBody>
          <a:bodyPr/>
          <a:lstStyle/>
          <a:p>
            <a:pPr algn="r"/>
            <a:r>
              <a:rPr lang="ru-RU" dirty="0">
                <a:latin typeface="Georgia" panose="02040502050405020303" pitchFamily="18" charset="0"/>
              </a:rPr>
              <a:t>Кейела Патачона</a:t>
            </a:r>
          </a:p>
          <a:p>
            <a:pPr algn="r"/>
            <a:r>
              <a:rPr lang="ru-RU" dirty="0">
                <a:latin typeface="Georgia" panose="02040502050405020303" pitchFamily="18" charset="0"/>
              </a:rPr>
              <a:t>Нпмбд – 02 - 17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F5775-28F9-4673-A8A9-DE85168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r"/>
            <a:r>
              <a:rPr lang="ru-RU" b="1" dirty="0">
                <a:latin typeface="Georgia" panose="02040502050405020303" pitchFamily="18" charset="0"/>
              </a:rPr>
              <a:t>Введение</a:t>
            </a:r>
            <a:endParaRPr lang="fr-FR" b="1" dirty="0">
              <a:latin typeface="Georgia" panose="02040502050405020303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ACB0A97-672C-4789-98A3-DF1A8F28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4" y="2052918"/>
            <a:ext cx="7484096" cy="368527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Georgia" panose="02040502050405020303" pitchFamily="18" charset="0"/>
              </a:rPr>
              <a:t>	Математические модели обладают большим потенциалом с точки зрения их полезности в различных областях медицины и здравоохранения. Математические модели полезны в эпидемиологических исследованиях, планировании и оценке профилактических и контрольных программ, клинических исследованиях, измерении состояния здоровья, анализе затрат и выгод, диагностике пациентов И в максимизации эффективности операций, направленных на достижение определенных целей в рамках имеющихся ресурсов.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Объект 13" descr="Изображение выглядит как животное, торт, стол, коралл&#10;&#10;Автоматически созданное описание">
            <a:extLst>
              <a:ext uri="{FF2B5EF4-FFF2-40B4-BE49-F238E27FC236}">
                <a16:creationId xmlns:a16="http://schemas.microsoft.com/office/drawing/2014/main" id="{5453FD11-097C-492F-B9F6-22F5B776A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6143" r="4565" b="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406C6523-16B1-4CE5-99A8-F30959C0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88" y="95375"/>
            <a:ext cx="4369892" cy="1285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Georgia" panose="02040502050405020303" pitchFamily="18" charset="0"/>
              </a:rPr>
              <a:t>Эпидемиологические исследования</a:t>
            </a:r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2F00024-18FA-4A7F-BF64-857DA5D56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788" y="1765192"/>
            <a:ext cx="4161438" cy="478138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latin typeface="Georgia" panose="02040502050405020303" pitchFamily="18" charset="0"/>
              </a:rPr>
              <a:t>	Математические модели могут быть использованы на протяжении всего процесса эпидемиологических исследований. 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latin typeface="Georgia" panose="02040502050405020303" pitchFamily="18" charset="0"/>
              </a:rPr>
              <a:t>Первоначально они могут помочь уточнить вопросы исследования, визуально выражая сложные системы, направляя поиск литературы и идентифицируя чувствительные переменные. 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latin typeface="Georgia" panose="02040502050405020303" pitchFamily="18" charset="0"/>
              </a:rPr>
              <a:t>На этапе проектирования исследования модели могут использоваться для проверки стратегий отбора проб, оценки объема и мощности выборки, а также для прогнозирования результатов исследований, которые нецелесообразны из-за временных или этических соображений. </a:t>
            </a:r>
          </a:p>
        </p:txBody>
      </p:sp>
    </p:spTree>
    <p:extLst>
      <p:ext uri="{BB962C8B-B14F-4D97-AF65-F5344CB8AC3E}">
        <p14:creationId xmlns:p14="http://schemas.microsoft.com/office/powerpoint/2010/main" val="69137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B3A6BD-11E3-4240-8083-A1431FFC0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543339"/>
            <a:ext cx="4890052" cy="3843131"/>
          </a:xfrm>
        </p:spPr>
        <p:txBody>
          <a:bodyPr>
            <a:norm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После сбора данных модели могут помочь в интерпретации результатов, исследовании причинно-следственных связей и совместном анализе данных из различных источников. </a:t>
            </a:r>
          </a:p>
          <a:p>
            <a:r>
              <a:rPr lang="ru-RU" dirty="0">
                <a:latin typeface="Georgia" panose="02040502050405020303" pitchFamily="18" charset="0"/>
              </a:rPr>
              <a:t>Наконец, модели обычно используются в процессе применения результатов исследований в практике общественного здравоохранения путем оценки демографического риска, прогнозирования последствий вмешательств и внесения вклада в оценку текущих программ. </a:t>
            </a:r>
            <a:endParaRPr lang="fr-FR" dirty="0">
              <a:latin typeface="Georgia" panose="02040502050405020303" pitchFamily="18" charset="0"/>
            </a:endParaRPr>
          </a:p>
          <a:p>
            <a:endParaRPr lang="fr-FR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24BC8C-3B47-4A16-9F16-8ABC9019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0539" y="4664766"/>
            <a:ext cx="10190922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Georgia" panose="02040502050405020303" pitchFamily="18" charset="0"/>
              </a:rPr>
              <a:t>	Математическое моделирование потенциально может внести значительный вклад в область эпидемиологии, усиливая исследовательский процесс, служа инструментом для передачи результатов директивным органам и способствуя междисциплинарному сотрудничеству</a:t>
            </a:r>
            <a:endParaRPr lang="fr-FR" dirty="0"/>
          </a:p>
        </p:txBody>
      </p:sp>
      <p:pic>
        <p:nvPicPr>
          <p:cNvPr id="6" name="Рисунок 5" descr="Изображение выглядит как зеленый, стол, белый, торт&#10;&#10;Автоматически созданное описание">
            <a:extLst>
              <a:ext uri="{FF2B5EF4-FFF2-40B4-BE49-F238E27FC236}">
                <a16:creationId xmlns:a16="http://schemas.microsoft.com/office/drawing/2014/main" id="{1DB8AF6E-824C-4A2F-83C4-8AB7307A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69" y="543338"/>
            <a:ext cx="6614131" cy="38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93070-D2C1-46BD-B177-9C7ADAF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3" y="320752"/>
            <a:ext cx="9252154" cy="13556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>
                <a:latin typeface="Georgia" panose="02040502050405020303" pitchFamily="18" charset="0"/>
              </a:rPr>
              <a:t>Оценка программ в области здравоохранения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F61EF-4BF7-4158-8A63-C17FF305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3443" y="2369359"/>
            <a:ext cx="5122606" cy="372664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Georgia" panose="02040502050405020303" pitchFamily="18" charset="0"/>
              </a:rPr>
              <a:t>	Моделирование имеет важное значение при планировании и оценке мероприятий, особенно в тех случаях, когда контролируемое испытание этически или материально невозможно. 	Модели часто используются для расчета ожидаемого хода событий в отсутствие более формальных оценок. Они также используются для получения оценок редких или будущих событий из записанных промежуточных точек.</a:t>
            </a:r>
          </a:p>
        </p:txBody>
      </p:sp>
      <p:pic>
        <p:nvPicPr>
          <p:cNvPr id="6" name="Объект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F81941C-3972-4127-AB35-34714AE96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659439" y="2548281"/>
            <a:ext cx="431658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286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6F773-D42B-4A52-A294-6B02EFF1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latin typeface="Georgia" panose="02040502050405020303" pitchFamily="18" charset="0"/>
              </a:rPr>
              <a:t>Клинические испытания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91EEC-88B5-4196-B519-49C6BBF41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latin typeface="Georgia" panose="02040502050405020303" pitchFamily="18" charset="0"/>
              </a:rPr>
              <a:t> Представленная здесь стохастическая математическая модель болезни Альцгеймера поможет улучшить дизайн клинических испытаний потенциальных методов лечения</a:t>
            </a:r>
          </a:p>
        </p:txBody>
      </p:sp>
      <p:pic>
        <p:nvPicPr>
          <p:cNvPr id="10" name="Объект 9" descr="Изображение выглядит как текст, карт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79631BF7-ACE4-4C23-A85C-A5527B9B2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r="7678" b="2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74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AEB20-2685-40A5-BF67-88802DFF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Анализ затрат и выгод</a:t>
            </a:r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52B3062-2058-489B-B427-ADF448FBC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505" y="256493"/>
            <a:ext cx="4172987" cy="3453148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128DF-9569-43C3-9871-5BCC1ADD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В анализе затрат и выгод применение математических моделей так же очень актуально и предназначено для принятия  решение о выпуске или о продолжении  той  или  иной программы</a:t>
            </a:r>
          </a:p>
        </p:txBody>
      </p:sp>
      <p:pic>
        <p:nvPicPr>
          <p:cNvPr id="6" name="Объект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4D539E8-8AB0-4CCB-8FF5-98C18ADD39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7439127" y="3913686"/>
            <a:ext cx="2301901" cy="23347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137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39CE2-1C52-40FC-975B-AB408999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4795482" cy="1199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latin typeface="Georgia" panose="02040502050405020303" pitchFamily="18" charset="0"/>
              </a:rPr>
              <a:t>Хирургические</a:t>
            </a:r>
            <a:r>
              <a:rPr lang="en-US" sz="3600" dirty="0">
                <a:latin typeface="Georgia" panose="02040502050405020303" pitchFamily="18" charset="0"/>
              </a:rPr>
              <a:t> </a:t>
            </a:r>
            <a:r>
              <a:rPr lang="ru-RU" sz="3600" dirty="0">
                <a:latin typeface="Georgia" panose="02040502050405020303" pitchFamily="18" charset="0"/>
              </a:rPr>
              <a:t>операции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3427DBF-5DA1-40D0-B145-5AC04E314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1154" r="2196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CFA7DB6-9E1C-4921-AAAA-A5A1EDBCB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C36D4-54B8-4057-A29D-DE897255F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2177315"/>
            <a:ext cx="5063782" cy="39186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1600" dirty="0">
                <a:latin typeface="Georgia" panose="02040502050405020303" pitchFamily="18" charset="0"/>
              </a:rPr>
              <a:t>Операционная - это один из самых важных и дорогостоящих ресурсов больницы. Действительно, высокий процент госпитализаций приходится на хирургические вмешательства. Планирование и планирование операционных залов-это лучший инструмент, помогающий руководителям операционных залов управлять этим сектором.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latin typeface="Georgia" panose="02040502050405020303" pitchFamily="18" charset="0"/>
              </a:rPr>
              <a:t> Математическое моделирование  помогает очень часто для разработки графика операций в операционной с учетом стратегии "открытого планирования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latin typeface="Georgia" panose="02040502050405020303" pitchFamily="18" charset="0"/>
              </a:rPr>
              <a:t>Здесь основная цель моделирования заключается в максимальном использовании операционных залов и минимизации простоя между плановыми операциями</a:t>
            </a:r>
          </a:p>
        </p:txBody>
      </p:sp>
    </p:spTree>
    <p:extLst>
      <p:ext uri="{BB962C8B-B14F-4D97-AF65-F5344CB8AC3E}">
        <p14:creationId xmlns:p14="http://schemas.microsoft.com/office/powerpoint/2010/main" val="77749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695B9-C6E0-4407-AD81-C51E6990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85" y="2427292"/>
            <a:ext cx="9404723" cy="1400530"/>
          </a:xfrm>
        </p:spPr>
        <p:txBody>
          <a:bodyPr anchor="ctr"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08400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194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Georgia</vt:lpstr>
      <vt:lpstr>Wingdings 3</vt:lpstr>
      <vt:lpstr>Ион</vt:lpstr>
      <vt:lpstr>Математическое моделирование в медицине</vt:lpstr>
      <vt:lpstr>Введение</vt:lpstr>
      <vt:lpstr>Эпидемиологические исследования</vt:lpstr>
      <vt:lpstr>Презентация PowerPoint</vt:lpstr>
      <vt:lpstr>Оценка программ в области здравоохранения</vt:lpstr>
      <vt:lpstr>Клинические испытания</vt:lpstr>
      <vt:lpstr>Анализ затрат и выгод</vt:lpstr>
      <vt:lpstr>Хирургические операции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 в медицине</dc:title>
  <dc:creator>Кейела Патачона</dc:creator>
  <cp:lastModifiedBy>Кейела Патачона</cp:lastModifiedBy>
  <cp:revision>2</cp:revision>
  <dcterms:created xsi:type="dcterms:W3CDTF">2020-05-20T17:55:10Z</dcterms:created>
  <dcterms:modified xsi:type="dcterms:W3CDTF">2020-05-20T18:02:22Z</dcterms:modified>
</cp:coreProperties>
</file>