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1" r:id="rId5"/>
    <p:sldId id="260" r:id="rId6"/>
    <p:sldId id="263" r:id="rId7"/>
    <p:sldId id="262" r:id="rId8"/>
    <p:sldId id="265" r:id="rId9"/>
    <p:sldId id="266" r:id="rId10"/>
    <p:sldId id="267" r:id="rId11"/>
    <p:sldId id="268" r:id="rId12"/>
    <p:sldId id="269"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E8332-F344-4CA3-B902-9D050BDB3A3E}"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fr-FR"/>
        </a:p>
      </dgm:t>
    </dgm:pt>
    <dgm:pt modelId="{7D7B77DB-AC60-43D2-B40F-1CD56FD40157}">
      <dgm:prSet phldrT="[Texte]" custT="1"/>
      <dgm:spPr/>
      <dgm:t>
        <a:bodyPr/>
        <a:lstStyle/>
        <a:p>
          <a:r>
            <a:rPr lang="fr-FR" sz="1400" b="1" dirty="0">
              <a:solidFill>
                <a:schemeClr val="tx1"/>
              </a:solidFill>
            </a:rPr>
            <a:t>Innover et proposer des idées en or sur mesure et originales.</a:t>
          </a:r>
          <a:endParaRPr lang="fr-FR" sz="1400" dirty="0">
            <a:solidFill>
              <a:schemeClr val="tx1"/>
            </a:solidFill>
          </a:endParaRPr>
        </a:p>
      </dgm:t>
    </dgm:pt>
    <dgm:pt modelId="{AEE64118-4DE1-4EE1-A784-0B67A7317876}" type="parTrans" cxnId="{164F22E9-61DC-4CC7-85FF-9E66F0C7EE48}">
      <dgm:prSet/>
      <dgm:spPr/>
      <dgm:t>
        <a:bodyPr/>
        <a:lstStyle/>
        <a:p>
          <a:endParaRPr lang="fr-FR"/>
        </a:p>
      </dgm:t>
    </dgm:pt>
    <dgm:pt modelId="{9951A3CB-5FE0-4DC0-8E48-3170FD3077A3}" type="sibTrans" cxnId="{164F22E9-61DC-4CC7-85FF-9E66F0C7EE48}">
      <dgm:prSet/>
      <dgm:spPr/>
      <dgm:t>
        <a:bodyPr/>
        <a:lstStyle/>
        <a:p>
          <a:endParaRPr lang="fr-FR"/>
        </a:p>
      </dgm:t>
    </dgm:pt>
    <dgm:pt modelId="{991837CD-CAC2-41B3-89BC-F29AD45D5EC6}">
      <dgm:prSet phldrT="[Texte]"/>
      <dgm:spPr/>
      <dgm:t>
        <a:bodyPr/>
        <a:lstStyle/>
        <a:p>
          <a:r>
            <a:rPr lang="fr-FR" b="1" i="1" u="sng" dirty="0">
              <a:solidFill>
                <a:srgbClr val="00B050"/>
              </a:solidFill>
            </a:rPr>
            <a:t>Un sens de l’innovation</a:t>
          </a:r>
          <a:r>
            <a:rPr lang="fr-FR" i="1" u="sng" dirty="0"/>
            <a:t> </a:t>
          </a:r>
          <a:endParaRPr lang="fr-FR" dirty="0"/>
        </a:p>
      </dgm:t>
    </dgm:pt>
    <dgm:pt modelId="{EE556279-81EB-44FB-B0EA-A53F0874F772}" type="parTrans" cxnId="{6C9EF983-83B9-48CC-B976-755CE946F7BD}">
      <dgm:prSet/>
      <dgm:spPr/>
      <dgm:t>
        <a:bodyPr/>
        <a:lstStyle/>
        <a:p>
          <a:endParaRPr lang="fr-FR"/>
        </a:p>
      </dgm:t>
    </dgm:pt>
    <dgm:pt modelId="{2C850C89-99FC-4130-82D6-9C8DC19C6D49}" type="sibTrans" cxnId="{6C9EF983-83B9-48CC-B976-755CE946F7BD}">
      <dgm:prSet/>
      <dgm:spPr/>
      <dgm:t>
        <a:bodyPr/>
        <a:lstStyle/>
        <a:p>
          <a:endParaRPr lang="fr-FR"/>
        </a:p>
      </dgm:t>
    </dgm:pt>
    <dgm:pt modelId="{3743DBB1-3807-497D-98E2-3A59047D16FE}">
      <dgm:prSet phldrT="[Texte]" custT="1"/>
      <dgm:spPr/>
      <dgm:t>
        <a:bodyPr/>
        <a:lstStyle/>
        <a:p>
          <a:r>
            <a:rPr lang="fr-FR" sz="1200" b="1" dirty="0">
              <a:solidFill>
                <a:srgbClr val="FFFF00"/>
              </a:solidFill>
            </a:rPr>
            <a:t>L’équipe est composée d’une directrice senior forte de plusieurs années d’expérience dans son domaine de compétences respectives</a:t>
          </a:r>
        </a:p>
        <a:p>
          <a:r>
            <a:rPr lang="fr-FR" sz="1200" b="1" dirty="0">
              <a:solidFill>
                <a:srgbClr val="FFFF00"/>
              </a:solidFill>
            </a:rPr>
            <a:t>Un directeur cabinet rattaché a un chef de projet rattaché a un superviseur et support métiers </a:t>
          </a:r>
        </a:p>
      </dgm:t>
    </dgm:pt>
    <dgm:pt modelId="{505CA6CB-BFC8-4856-AF87-AAC2E7CBCC53}" type="parTrans" cxnId="{E33AB75C-1572-4A19-A35A-04E72B686AD6}">
      <dgm:prSet/>
      <dgm:spPr/>
      <dgm:t>
        <a:bodyPr/>
        <a:lstStyle/>
        <a:p>
          <a:endParaRPr lang="fr-FR"/>
        </a:p>
      </dgm:t>
    </dgm:pt>
    <dgm:pt modelId="{7B2FB3A5-5DD8-42F2-ADE3-B73D0DD4B4E7}" type="sibTrans" cxnId="{E33AB75C-1572-4A19-A35A-04E72B686AD6}">
      <dgm:prSet/>
      <dgm:spPr/>
      <dgm:t>
        <a:bodyPr/>
        <a:lstStyle/>
        <a:p>
          <a:endParaRPr lang="fr-FR"/>
        </a:p>
      </dgm:t>
    </dgm:pt>
    <dgm:pt modelId="{0C8F0424-8DE6-4C9F-B4B6-E55FF61334F2}">
      <dgm:prSet phldrT="[Texte]"/>
      <dgm:spPr/>
      <dgm:t>
        <a:bodyPr/>
        <a:lstStyle/>
        <a:p>
          <a:pPr>
            <a:buSzPts val="1000"/>
            <a:buFont typeface="Symbol" panose="05050102010706020507" pitchFamily="18" charset="2"/>
            <a:buChar char=""/>
          </a:pPr>
          <a:r>
            <a:rPr lang="fr-FR" b="1" i="1" u="sng" dirty="0">
              <a:solidFill>
                <a:srgbClr val="00B050"/>
              </a:solidFill>
            </a:rPr>
            <a:t>Une équipe pluridisciplinaire </a:t>
          </a:r>
          <a:endParaRPr lang="fr-FR" b="1" dirty="0">
            <a:solidFill>
              <a:srgbClr val="00B050"/>
            </a:solidFill>
          </a:endParaRPr>
        </a:p>
      </dgm:t>
    </dgm:pt>
    <dgm:pt modelId="{2F8132F2-6876-474B-A8E4-E501C61B1CBA}" type="parTrans" cxnId="{D4FB95EA-2CE2-4853-A15D-595DB4117422}">
      <dgm:prSet/>
      <dgm:spPr/>
      <dgm:t>
        <a:bodyPr/>
        <a:lstStyle/>
        <a:p>
          <a:endParaRPr lang="fr-FR"/>
        </a:p>
      </dgm:t>
    </dgm:pt>
    <dgm:pt modelId="{6C90513E-8CC1-49C2-8111-8C236BC36C6F}" type="sibTrans" cxnId="{D4FB95EA-2CE2-4853-A15D-595DB4117422}">
      <dgm:prSet/>
      <dgm:spPr/>
      <dgm:t>
        <a:bodyPr/>
        <a:lstStyle/>
        <a:p>
          <a:endParaRPr lang="fr-FR"/>
        </a:p>
      </dgm:t>
    </dgm:pt>
    <dgm:pt modelId="{EBBF3D88-5BDE-490E-9AF7-F5A3B3E6320C}">
      <dgm:prSet phldrT="[Texte]"/>
      <dgm:spPr/>
      <dgm:t>
        <a:bodyPr/>
        <a:lstStyle/>
        <a:p>
          <a:r>
            <a:rPr lang="fr-FR" b="1" dirty="0">
              <a:solidFill>
                <a:srgbClr val="FFFF00"/>
              </a:solidFill>
            </a:rPr>
            <a:t>La polyvalence du cabinet ACS lui permet de proposer ses services à différents types de clients issus de tous les domaines d’activités : Mutuelle – Automobile – Habitation – obsèques – prévoyance et décennale </a:t>
          </a:r>
        </a:p>
      </dgm:t>
    </dgm:pt>
    <dgm:pt modelId="{A59F5430-B9B9-40CF-9286-A1CBAFE26089}" type="parTrans" cxnId="{A81F9549-30A1-4234-BA94-AEE7FE2EE21D}">
      <dgm:prSet/>
      <dgm:spPr/>
      <dgm:t>
        <a:bodyPr/>
        <a:lstStyle/>
        <a:p>
          <a:endParaRPr lang="fr-FR"/>
        </a:p>
      </dgm:t>
    </dgm:pt>
    <dgm:pt modelId="{35741783-3957-4F85-9F33-E9C949D3FAE5}" type="sibTrans" cxnId="{A81F9549-30A1-4234-BA94-AEE7FE2EE21D}">
      <dgm:prSet/>
      <dgm:spPr/>
      <dgm:t>
        <a:bodyPr/>
        <a:lstStyle/>
        <a:p>
          <a:endParaRPr lang="fr-FR"/>
        </a:p>
      </dgm:t>
    </dgm:pt>
    <dgm:pt modelId="{70938F35-3AFC-43CE-AF6F-ED4ACE74BE93}">
      <dgm:prSet phldrT="[Texte]"/>
      <dgm:spPr/>
      <dgm:t>
        <a:bodyPr/>
        <a:lstStyle/>
        <a:p>
          <a:pPr>
            <a:buSzPts val="1000"/>
            <a:buFont typeface="Symbol" panose="05050102010706020507" pitchFamily="18" charset="2"/>
            <a:buChar char=""/>
          </a:pPr>
          <a:r>
            <a:rPr lang="fr-FR" b="1" i="1" dirty="0">
              <a:solidFill>
                <a:srgbClr val="00B050"/>
              </a:solidFill>
            </a:rPr>
            <a:t>Une transparence à tous les niveaux</a:t>
          </a:r>
          <a:r>
            <a:rPr lang="fr-FR" i="1" dirty="0"/>
            <a:t> </a:t>
          </a:r>
          <a:endParaRPr lang="fr-FR" dirty="0"/>
        </a:p>
      </dgm:t>
    </dgm:pt>
    <dgm:pt modelId="{82A6AEC7-7DC9-4268-A44A-195C2D8BD5C9}" type="parTrans" cxnId="{5705A72E-9F24-49E6-9EAD-1A4ACB1E5D87}">
      <dgm:prSet/>
      <dgm:spPr/>
      <dgm:t>
        <a:bodyPr/>
        <a:lstStyle/>
        <a:p>
          <a:endParaRPr lang="fr-FR"/>
        </a:p>
      </dgm:t>
    </dgm:pt>
    <dgm:pt modelId="{5F151197-F5AB-40DF-A640-28390238ED9B}" type="sibTrans" cxnId="{5705A72E-9F24-49E6-9EAD-1A4ACB1E5D87}">
      <dgm:prSet/>
      <dgm:spPr/>
      <dgm:t>
        <a:bodyPr/>
        <a:lstStyle/>
        <a:p>
          <a:endParaRPr lang="fr-FR"/>
        </a:p>
      </dgm:t>
    </dgm:pt>
    <dgm:pt modelId="{9A993E97-4304-48B9-AFE3-E45CF9675DBC}">
      <dgm:prSet phldrT="[Texte]" custT="1"/>
      <dgm:spPr/>
      <dgm:t>
        <a:bodyPr/>
        <a:lstStyle/>
        <a:p>
          <a:r>
            <a:rPr lang="fr-FR" sz="1400" b="1" dirty="0">
              <a:solidFill>
                <a:srgbClr val="FFFF00"/>
              </a:solidFill>
            </a:rPr>
            <a:t>Le cabinet ACS rabat offre des services de qualité et prend en compte tous les besoins du client de A à Z, de la phase de l’identification à la proposition du produit en arrivant à la concrétisation finale.</a:t>
          </a:r>
        </a:p>
      </dgm:t>
    </dgm:pt>
    <dgm:pt modelId="{E4C43546-6AC7-46D2-AE0C-D1AE7AD57778}" type="parTrans" cxnId="{1C1A87DE-055B-4838-BC74-F407FC41E822}">
      <dgm:prSet/>
      <dgm:spPr/>
      <dgm:t>
        <a:bodyPr/>
        <a:lstStyle/>
        <a:p>
          <a:endParaRPr lang="fr-FR"/>
        </a:p>
      </dgm:t>
    </dgm:pt>
    <dgm:pt modelId="{E9E2D115-BBC6-4986-9EE5-853D5E640E63}" type="sibTrans" cxnId="{1C1A87DE-055B-4838-BC74-F407FC41E822}">
      <dgm:prSet/>
      <dgm:spPr/>
      <dgm:t>
        <a:bodyPr/>
        <a:lstStyle/>
        <a:p>
          <a:endParaRPr lang="fr-FR"/>
        </a:p>
      </dgm:t>
    </dgm:pt>
    <dgm:pt modelId="{9D1AE882-8CFD-48EA-9C46-B6D84EBABD99}">
      <dgm:prSet phldrT="[Texte]"/>
      <dgm:spPr/>
      <dgm:t>
        <a:bodyPr/>
        <a:lstStyle/>
        <a:p>
          <a:pPr>
            <a:buSzPts val="1000"/>
            <a:buFont typeface="Symbol" panose="05050102010706020507" pitchFamily="18" charset="2"/>
            <a:buChar char=""/>
          </a:pPr>
          <a:r>
            <a:rPr lang="fr-FR" b="1" i="1" u="sng" dirty="0">
              <a:solidFill>
                <a:srgbClr val="00B050"/>
              </a:solidFill>
            </a:rPr>
            <a:t>Une expertise poussée</a:t>
          </a:r>
          <a:r>
            <a:rPr lang="fr-FR" i="1" dirty="0"/>
            <a:t> </a:t>
          </a:r>
          <a:endParaRPr lang="fr-FR" dirty="0"/>
        </a:p>
      </dgm:t>
    </dgm:pt>
    <dgm:pt modelId="{EEDC81B8-7FED-4985-ABED-E5B04B0FFD49}" type="parTrans" cxnId="{2891CD29-2B0A-48BA-958C-43491AE05C36}">
      <dgm:prSet/>
      <dgm:spPr/>
      <dgm:t>
        <a:bodyPr/>
        <a:lstStyle/>
        <a:p>
          <a:endParaRPr lang="fr-FR"/>
        </a:p>
      </dgm:t>
    </dgm:pt>
    <dgm:pt modelId="{26AE191F-1EA0-4213-AA59-C20A4BCB3BD6}" type="sibTrans" cxnId="{2891CD29-2B0A-48BA-958C-43491AE05C36}">
      <dgm:prSet/>
      <dgm:spPr/>
      <dgm:t>
        <a:bodyPr/>
        <a:lstStyle/>
        <a:p>
          <a:endParaRPr lang="fr-FR"/>
        </a:p>
      </dgm:t>
    </dgm:pt>
    <dgm:pt modelId="{BAFBEDDA-32F0-4C21-B9FC-A422AD196E30}">
      <dgm:prSet phldrT="[Texte]"/>
      <dgm:spPr/>
      <dgm:t>
        <a:bodyPr/>
        <a:lstStyle/>
        <a:p>
          <a:pPr>
            <a:buSzPts val="1000"/>
            <a:buFont typeface="Symbol" panose="05050102010706020507" pitchFamily="18" charset="2"/>
            <a:buChar char=""/>
          </a:pPr>
          <a:endParaRPr lang="fr-FR" dirty="0"/>
        </a:p>
      </dgm:t>
    </dgm:pt>
    <dgm:pt modelId="{15B26127-1065-4E28-A0C7-4684E5A5CB14}" type="parTrans" cxnId="{6D018F5C-6E25-4C9C-872B-B86FA7F70189}">
      <dgm:prSet/>
      <dgm:spPr/>
      <dgm:t>
        <a:bodyPr/>
        <a:lstStyle/>
        <a:p>
          <a:endParaRPr lang="fr-FR"/>
        </a:p>
      </dgm:t>
    </dgm:pt>
    <dgm:pt modelId="{756047A3-34F5-420A-9A14-5E00FA1C01BF}" type="sibTrans" cxnId="{6D018F5C-6E25-4C9C-872B-B86FA7F70189}">
      <dgm:prSet/>
      <dgm:spPr/>
      <dgm:t>
        <a:bodyPr/>
        <a:lstStyle/>
        <a:p>
          <a:endParaRPr lang="fr-FR"/>
        </a:p>
      </dgm:t>
    </dgm:pt>
    <dgm:pt modelId="{46191060-7BF6-477B-AAB0-9A8EDB2C9F0D}">
      <dgm:prSet phldrT="[Texte]"/>
      <dgm:spPr/>
      <dgm:t>
        <a:bodyPr/>
        <a:lstStyle/>
        <a:p>
          <a:pPr>
            <a:buSzPts val="1000"/>
            <a:buFont typeface="Symbol" panose="05050102010706020507" pitchFamily="18" charset="2"/>
            <a:buChar char=""/>
          </a:pPr>
          <a:endParaRPr lang="fr-FR" dirty="0">
            <a:solidFill>
              <a:srgbClr val="00B050"/>
            </a:solidFill>
          </a:endParaRPr>
        </a:p>
      </dgm:t>
    </dgm:pt>
    <dgm:pt modelId="{7C7F1FE3-C1C5-47A8-AE2F-3B815C854136}" type="parTrans" cxnId="{44DDBED1-06DC-49AA-967E-069BB49076DF}">
      <dgm:prSet/>
      <dgm:spPr/>
      <dgm:t>
        <a:bodyPr/>
        <a:lstStyle/>
        <a:p>
          <a:endParaRPr lang="fr-FR"/>
        </a:p>
      </dgm:t>
    </dgm:pt>
    <dgm:pt modelId="{18662091-DB8E-4E29-B928-18EAD184F202}" type="sibTrans" cxnId="{44DDBED1-06DC-49AA-967E-069BB49076DF}">
      <dgm:prSet/>
      <dgm:spPr/>
      <dgm:t>
        <a:bodyPr/>
        <a:lstStyle/>
        <a:p>
          <a:endParaRPr lang="fr-FR"/>
        </a:p>
      </dgm:t>
    </dgm:pt>
    <dgm:pt modelId="{EA1F6455-1DD2-4CBC-948D-2DB150D513B2}" type="pres">
      <dgm:prSet presAssocID="{5D5E8332-F344-4CA3-B902-9D050BDB3A3E}" presName="cycleMatrixDiagram" presStyleCnt="0">
        <dgm:presLayoutVars>
          <dgm:chMax val="1"/>
          <dgm:dir/>
          <dgm:animLvl val="lvl"/>
          <dgm:resizeHandles val="exact"/>
        </dgm:presLayoutVars>
      </dgm:prSet>
      <dgm:spPr/>
    </dgm:pt>
    <dgm:pt modelId="{128720C4-AB99-4825-97CF-D8C9861F04A0}" type="pres">
      <dgm:prSet presAssocID="{5D5E8332-F344-4CA3-B902-9D050BDB3A3E}" presName="children" presStyleCnt="0"/>
      <dgm:spPr/>
    </dgm:pt>
    <dgm:pt modelId="{50CE1273-550B-438F-A578-90C496DED86D}" type="pres">
      <dgm:prSet presAssocID="{5D5E8332-F344-4CA3-B902-9D050BDB3A3E}" presName="child1group" presStyleCnt="0"/>
      <dgm:spPr/>
    </dgm:pt>
    <dgm:pt modelId="{4F9C837B-7BE4-4E39-8566-82A76B754FA6}" type="pres">
      <dgm:prSet presAssocID="{5D5E8332-F344-4CA3-B902-9D050BDB3A3E}" presName="child1" presStyleLbl="bgAcc1" presStyleIdx="0" presStyleCnt="4" custLinFactX="-10491" custLinFactNeighborX="-100000" custLinFactNeighborY="2559"/>
      <dgm:spPr/>
    </dgm:pt>
    <dgm:pt modelId="{A78242AD-BA94-47D0-B5DE-64D18D01B342}" type="pres">
      <dgm:prSet presAssocID="{5D5E8332-F344-4CA3-B902-9D050BDB3A3E}" presName="child1Text" presStyleLbl="bgAcc1" presStyleIdx="0" presStyleCnt="4">
        <dgm:presLayoutVars>
          <dgm:bulletEnabled val="1"/>
        </dgm:presLayoutVars>
      </dgm:prSet>
      <dgm:spPr/>
    </dgm:pt>
    <dgm:pt modelId="{E8383307-54E0-4CB2-A1AA-F1C0F0F8D0B1}" type="pres">
      <dgm:prSet presAssocID="{5D5E8332-F344-4CA3-B902-9D050BDB3A3E}" presName="child2group" presStyleCnt="0"/>
      <dgm:spPr/>
    </dgm:pt>
    <dgm:pt modelId="{7CA97B33-859B-40F6-91FF-3503BAA1C463}" type="pres">
      <dgm:prSet presAssocID="{5D5E8332-F344-4CA3-B902-9D050BDB3A3E}" presName="child2" presStyleLbl="bgAcc1" presStyleIdx="1" presStyleCnt="4" custLinFactX="11596" custLinFactNeighborX="100000" custLinFactNeighborY="1706"/>
      <dgm:spPr/>
    </dgm:pt>
    <dgm:pt modelId="{2A081DE2-BA80-48EB-BE6F-F1D759008F8D}" type="pres">
      <dgm:prSet presAssocID="{5D5E8332-F344-4CA3-B902-9D050BDB3A3E}" presName="child2Text" presStyleLbl="bgAcc1" presStyleIdx="1" presStyleCnt="4">
        <dgm:presLayoutVars>
          <dgm:bulletEnabled val="1"/>
        </dgm:presLayoutVars>
      </dgm:prSet>
      <dgm:spPr/>
    </dgm:pt>
    <dgm:pt modelId="{13983888-D066-4B96-94B1-75D954B2B446}" type="pres">
      <dgm:prSet presAssocID="{5D5E8332-F344-4CA3-B902-9D050BDB3A3E}" presName="child3group" presStyleCnt="0"/>
      <dgm:spPr/>
    </dgm:pt>
    <dgm:pt modelId="{918CA581-56BB-43E0-ADFD-781E181AEB04}" type="pres">
      <dgm:prSet presAssocID="{5D5E8332-F344-4CA3-B902-9D050BDB3A3E}" presName="child3" presStyleLbl="bgAcc1" presStyleIdx="2" presStyleCnt="4" custLinFactX="17120" custLinFactNeighborX="100000" custLinFactNeighborY="12793"/>
      <dgm:spPr/>
    </dgm:pt>
    <dgm:pt modelId="{D1C2E787-D632-4FE0-A1DC-516FB5F1392C}" type="pres">
      <dgm:prSet presAssocID="{5D5E8332-F344-4CA3-B902-9D050BDB3A3E}" presName="child3Text" presStyleLbl="bgAcc1" presStyleIdx="2" presStyleCnt="4">
        <dgm:presLayoutVars>
          <dgm:bulletEnabled val="1"/>
        </dgm:presLayoutVars>
      </dgm:prSet>
      <dgm:spPr/>
    </dgm:pt>
    <dgm:pt modelId="{44201871-2054-4D19-9A40-45DA4D0A0ADC}" type="pres">
      <dgm:prSet presAssocID="{5D5E8332-F344-4CA3-B902-9D050BDB3A3E}" presName="child4group" presStyleCnt="0"/>
      <dgm:spPr/>
    </dgm:pt>
    <dgm:pt modelId="{F9CA13A7-E1FE-4C7D-A473-A90CF0F135CF}" type="pres">
      <dgm:prSet presAssocID="{5D5E8332-F344-4CA3-B902-9D050BDB3A3E}" presName="child4" presStyleLbl="bgAcc1" presStyleIdx="3" presStyleCnt="4" custLinFactX="-9938" custLinFactNeighborX="-100000" custLinFactNeighborY="0"/>
      <dgm:spPr/>
    </dgm:pt>
    <dgm:pt modelId="{5BEF1722-6C98-42F9-AECC-66617F07A5B8}" type="pres">
      <dgm:prSet presAssocID="{5D5E8332-F344-4CA3-B902-9D050BDB3A3E}" presName="child4Text" presStyleLbl="bgAcc1" presStyleIdx="3" presStyleCnt="4">
        <dgm:presLayoutVars>
          <dgm:bulletEnabled val="1"/>
        </dgm:presLayoutVars>
      </dgm:prSet>
      <dgm:spPr/>
    </dgm:pt>
    <dgm:pt modelId="{84526485-19C5-4268-819B-25139CBDE60C}" type="pres">
      <dgm:prSet presAssocID="{5D5E8332-F344-4CA3-B902-9D050BDB3A3E}" presName="childPlaceholder" presStyleCnt="0"/>
      <dgm:spPr/>
    </dgm:pt>
    <dgm:pt modelId="{40DA9BBB-E371-48F2-BB8C-8E0536830B98}" type="pres">
      <dgm:prSet presAssocID="{5D5E8332-F344-4CA3-B902-9D050BDB3A3E}" presName="circle" presStyleCnt="0"/>
      <dgm:spPr/>
    </dgm:pt>
    <dgm:pt modelId="{E4195E29-51E6-40BD-B001-DA1E5E3BBF5F}" type="pres">
      <dgm:prSet presAssocID="{5D5E8332-F344-4CA3-B902-9D050BDB3A3E}" presName="quadrant1" presStyleLbl="node1" presStyleIdx="0" presStyleCnt="4" custScaleX="292131" custScaleY="112884" custLinFactNeighborX="-56725" custLinFactNeighborY="5168">
        <dgm:presLayoutVars>
          <dgm:chMax val="1"/>
          <dgm:bulletEnabled val="1"/>
        </dgm:presLayoutVars>
      </dgm:prSet>
      <dgm:spPr/>
    </dgm:pt>
    <dgm:pt modelId="{5E10D380-4055-4BC4-9659-AF8DDAA2EAD0}" type="pres">
      <dgm:prSet presAssocID="{5D5E8332-F344-4CA3-B902-9D050BDB3A3E}" presName="quadrant2" presStyleLbl="node1" presStyleIdx="1" presStyleCnt="4" custScaleX="251358" custScaleY="108474" custLinFactX="10415" custLinFactNeighborX="100000" custLinFactNeighborY="5168">
        <dgm:presLayoutVars>
          <dgm:chMax val="1"/>
          <dgm:bulletEnabled val="1"/>
        </dgm:presLayoutVars>
      </dgm:prSet>
      <dgm:spPr/>
    </dgm:pt>
    <dgm:pt modelId="{2AD5DAFF-C0B7-4A24-9323-0AE11F8CD861}" type="pres">
      <dgm:prSet presAssocID="{5D5E8332-F344-4CA3-B902-9D050BDB3A3E}" presName="quadrant3" presStyleLbl="node1" presStyleIdx="2" presStyleCnt="4" custScaleX="208623" custLinFactNeighborX="88870" custLinFactNeighborY="5673">
        <dgm:presLayoutVars>
          <dgm:chMax val="1"/>
          <dgm:bulletEnabled val="1"/>
        </dgm:presLayoutVars>
      </dgm:prSet>
      <dgm:spPr/>
    </dgm:pt>
    <dgm:pt modelId="{4775623C-F7CB-4C96-82B6-1D819791F35C}" type="pres">
      <dgm:prSet presAssocID="{5D5E8332-F344-4CA3-B902-9D050BDB3A3E}" presName="quadrant4" presStyleLbl="node1" presStyleIdx="3" presStyleCnt="4" custAng="0" custScaleX="232589" custLinFactNeighborX="-27101" custLinFactNeighborY="6861">
        <dgm:presLayoutVars>
          <dgm:chMax val="1"/>
          <dgm:bulletEnabled val="1"/>
        </dgm:presLayoutVars>
      </dgm:prSet>
      <dgm:spPr/>
    </dgm:pt>
    <dgm:pt modelId="{362A4768-2C7A-4414-9E51-ADBFD205973B}" type="pres">
      <dgm:prSet presAssocID="{5D5E8332-F344-4CA3-B902-9D050BDB3A3E}" presName="quadrantPlaceholder" presStyleCnt="0"/>
      <dgm:spPr/>
    </dgm:pt>
    <dgm:pt modelId="{E2EFC695-44D7-4587-B7D4-6A24288F759A}" type="pres">
      <dgm:prSet presAssocID="{5D5E8332-F344-4CA3-B902-9D050BDB3A3E}" presName="center1" presStyleLbl="fgShp" presStyleIdx="0" presStyleCnt="2" custLinFactX="30724" custLinFactY="-148590" custLinFactNeighborX="100000" custLinFactNeighborY="-200000"/>
      <dgm:spPr/>
    </dgm:pt>
    <dgm:pt modelId="{160EC6EB-B5A3-451D-8A0D-B7CE607D5D91}" type="pres">
      <dgm:prSet presAssocID="{5D5E8332-F344-4CA3-B902-9D050BDB3A3E}" presName="center2" presStyleLbl="fgShp" presStyleIdx="1" presStyleCnt="2" custLinFactX="33261" custLinFactY="-166058" custLinFactNeighborX="100000" custLinFactNeighborY="-200000"/>
      <dgm:spPr/>
    </dgm:pt>
  </dgm:ptLst>
  <dgm:cxnLst>
    <dgm:cxn modelId="{2891CD29-2B0A-48BA-958C-43491AE05C36}" srcId="{9A993E97-4304-48B9-AFE3-E45CF9675DBC}" destId="{9D1AE882-8CFD-48EA-9C46-B6D84EBABD99}" srcOrd="1" destOrd="0" parTransId="{EEDC81B8-7FED-4985-ABED-E5B04B0FFD49}" sibTransId="{26AE191F-1EA0-4213-AA59-C20A4BCB3BD6}"/>
    <dgm:cxn modelId="{5705A72E-9F24-49E6-9EAD-1A4ACB1E5D87}" srcId="{EBBF3D88-5BDE-490E-9AF7-F5A3B3E6320C}" destId="{70938F35-3AFC-43CE-AF6F-ED4ACE74BE93}" srcOrd="1" destOrd="0" parTransId="{82A6AEC7-7DC9-4268-A44A-195C2D8BD5C9}" sibTransId="{5F151197-F5AB-40DF-A640-28390238ED9B}"/>
    <dgm:cxn modelId="{868DC32F-0672-4F74-AF87-C53E8026C3FB}" type="presOf" srcId="{9D1AE882-8CFD-48EA-9C46-B6D84EBABD99}" destId="{F9CA13A7-E1FE-4C7D-A473-A90CF0F135CF}" srcOrd="0" destOrd="1" presId="urn:microsoft.com/office/officeart/2005/8/layout/cycle4"/>
    <dgm:cxn modelId="{CB3ABA40-184E-4EEE-B391-113033A47830}" type="presOf" srcId="{0C8F0424-8DE6-4C9F-B4B6-E55FF61334F2}" destId="{7CA97B33-859B-40F6-91FF-3503BAA1C463}" srcOrd="0" destOrd="0" presId="urn:microsoft.com/office/officeart/2005/8/layout/cycle4"/>
    <dgm:cxn modelId="{6D018F5C-6E25-4C9C-872B-B86FA7F70189}" srcId="{EBBF3D88-5BDE-490E-9AF7-F5A3B3E6320C}" destId="{BAFBEDDA-32F0-4C21-B9FC-A422AD196E30}" srcOrd="0" destOrd="0" parTransId="{15B26127-1065-4E28-A0C7-4684E5A5CB14}" sibTransId="{756047A3-34F5-420A-9A14-5E00FA1C01BF}"/>
    <dgm:cxn modelId="{E33AB75C-1572-4A19-A35A-04E72B686AD6}" srcId="{5D5E8332-F344-4CA3-B902-9D050BDB3A3E}" destId="{3743DBB1-3807-497D-98E2-3A59047D16FE}" srcOrd="1" destOrd="0" parTransId="{505CA6CB-BFC8-4856-AF87-AAC2E7CBCC53}" sibTransId="{7B2FB3A5-5DD8-42F2-ADE3-B73D0DD4B4E7}"/>
    <dgm:cxn modelId="{4EFB0145-6332-45D7-8246-8D569FE1F965}" type="presOf" srcId="{BAFBEDDA-32F0-4C21-B9FC-A422AD196E30}" destId="{D1C2E787-D632-4FE0-A1DC-516FB5F1392C}" srcOrd="1" destOrd="0" presId="urn:microsoft.com/office/officeart/2005/8/layout/cycle4"/>
    <dgm:cxn modelId="{D3777868-92C3-45ED-A226-82BA82A05445}" type="presOf" srcId="{46191060-7BF6-477B-AAB0-9A8EDB2C9F0D}" destId="{F9CA13A7-E1FE-4C7D-A473-A90CF0F135CF}" srcOrd="0" destOrd="0" presId="urn:microsoft.com/office/officeart/2005/8/layout/cycle4"/>
    <dgm:cxn modelId="{B1E13349-C56E-42BB-A2DE-5AD779FA07C1}" type="presOf" srcId="{0C8F0424-8DE6-4C9F-B4B6-E55FF61334F2}" destId="{2A081DE2-BA80-48EB-BE6F-F1D759008F8D}" srcOrd="1" destOrd="0" presId="urn:microsoft.com/office/officeart/2005/8/layout/cycle4"/>
    <dgm:cxn modelId="{A81F9549-30A1-4234-BA94-AEE7FE2EE21D}" srcId="{5D5E8332-F344-4CA3-B902-9D050BDB3A3E}" destId="{EBBF3D88-5BDE-490E-9AF7-F5A3B3E6320C}" srcOrd="2" destOrd="0" parTransId="{A59F5430-B9B9-40CF-9286-A1CBAFE26089}" sibTransId="{35741783-3957-4F85-9F33-E9C949D3FAE5}"/>
    <dgm:cxn modelId="{AA91234C-5C1C-402C-A0D3-201B27802219}" type="presOf" srcId="{3743DBB1-3807-497D-98E2-3A59047D16FE}" destId="{5E10D380-4055-4BC4-9659-AF8DDAA2EAD0}" srcOrd="0" destOrd="0" presId="urn:microsoft.com/office/officeart/2005/8/layout/cycle4"/>
    <dgm:cxn modelId="{6C9EF983-83B9-48CC-B976-755CE946F7BD}" srcId="{7D7B77DB-AC60-43D2-B40F-1CD56FD40157}" destId="{991837CD-CAC2-41B3-89BC-F29AD45D5EC6}" srcOrd="0" destOrd="0" parTransId="{EE556279-81EB-44FB-B0EA-A53F0874F772}" sibTransId="{2C850C89-99FC-4130-82D6-9C8DC19C6D49}"/>
    <dgm:cxn modelId="{1CE1808C-71AE-4B49-8E92-14DBD02B7414}" type="presOf" srcId="{7D7B77DB-AC60-43D2-B40F-1CD56FD40157}" destId="{E4195E29-51E6-40BD-B001-DA1E5E3BBF5F}" srcOrd="0" destOrd="0" presId="urn:microsoft.com/office/officeart/2005/8/layout/cycle4"/>
    <dgm:cxn modelId="{CF7799A6-8543-46C1-85AD-C34AF43E528A}" type="presOf" srcId="{70938F35-3AFC-43CE-AF6F-ED4ACE74BE93}" destId="{D1C2E787-D632-4FE0-A1DC-516FB5F1392C}" srcOrd="1" destOrd="1" presId="urn:microsoft.com/office/officeart/2005/8/layout/cycle4"/>
    <dgm:cxn modelId="{2896B6BC-A38E-4C5D-B56D-6996065A560F}" type="presOf" srcId="{BAFBEDDA-32F0-4C21-B9FC-A422AD196E30}" destId="{918CA581-56BB-43E0-ADFD-781E181AEB04}" srcOrd="0" destOrd="0" presId="urn:microsoft.com/office/officeart/2005/8/layout/cycle4"/>
    <dgm:cxn modelId="{9DA8C0BC-D02C-4C16-B1E5-54E28B68B314}" type="presOf" srcId="{9D1AE882-8CFD-48EA-9C46-B6D84EBABD99}" destId="{5BEF1722-6C98-42F9-AECC-66617F07A5B8}" srcOrd="1" destOrd="1" presId="urn:microsoft.com/office/officeart/2005/8/layout/cycle4"/>
    <dgm:cxn modelId="{FB2BE1C8-675D-4426-92EF-AA28F0079FE5}" type="presOf" srcId="{70938F35-3AFC-43CE-AF6F-ED4ACE74BE93}" destId="{918CA581-56BB-43E0-ADFD-781E181AEB04}" srcOrd="0" destOrd="1" presId="urn:microsoft.com/office/officeart/2005/8/layout/cycle4"/>
    <dgm:cxn modelId="{44DDBED1-06DC-49AA-967E-069BB49076DF}" srcId="{9A993E97-4304-48B9-AFE3-E45CF9675DBC}" destId="{46191060-7BF6-477B-AAB0-9A8EDB2C9F0D}" srcOrd="0" destOrd="0" parTransId="{7C7F1FE3-C1C5-47A8-AE2F-3B815C854136}" sibTransId="{18662091-DB8E-4E29-B928-18EAD184F202}"/>
    <dgm:cxn modelId="{44BC87DD-0156-474C-89A2-CD95BD219244}" type="presOf" srcId="{991837CD-CAC2-41B3-89BC-F29AD45D5EC6}" destId="{4F9C837B-7BE4-4E39-8566-82A76B754FA6}" srcOrd="0" destOrd="0" presId="urn:microsoft.com/office/officeart/2005/8/layout/cycle4"/>
    <dgm:cxn modelId="{1C1A87DE-055B-4838-BC74-F407FC41E822}" srcId="{5D5E8332-F344-4CA3-B902-9D050BDB3A3E}" destId="{9A993E97-4304-48B9-AFE3-E45CF9675DBC}" srcOrd="3" destOrd="0" parTransId="{E4C43546-6AC7-46D2-AE0C-D1AE7AD57778}" sibTransId="{E9E2D115-BBC6-4986-9EE5-853D5E640E63}"/>
    <dgm:cxn modelId="{DB472DE0-035B-42DC-B89E-1B75ABB05CDF}" type="presOf" srcId="{5D5E8332-F344-4CA3-B902-9D050BDB3A3E}" destId="{EA1F6455-1DD2-4CBC-948D-2DB150D513B2}" srcOrd="0" destOrd="0" presId="urn:microsoft.com/office/officeart/2005/8/layout/cycle4"/>
    <dgm:cxn modelId="{EC2F6AE5-C677-45EF-AB00-D7BEB40FD518}" type="presOf" srcId="{EBBF3D88-5BDE-490E-9AF7-F5A3B3E6320C}" destId="{2AD5DAFF-C0B7-4A24-9323-0AE11F8CD861}" srcOrd="0" destOrd="0" presId="urn:microsoft.com/office/officeart/2005/8/layout/cycle4"/>
    <dgm:cxn modelId="{DA90C8E5-3CF6-4B44-B8CE-DD1ABCE8BA23}" type="presOf" srcId="{991837CD-CAC2-41B3-89BC-F29AD45D5EC6}" destId="{A78242AD-BA94-47D0-B5DE-64D18D01B342}" srcOrd="1" destOrd="0" presId="urn:microsoft.com/office/officeart/2005/8/layout/cycle4"/>
    <dgm:cxn modelId="{7ADF1BE9-5D2F-4498-A09A-269B3CE0A1BB}" type="presOf" srcId="{9A993E97-4304-48B9-AFE3-E45CF9675DBC}" destId="{4775623C-F7CB-4C96-82B6-1D819791F35C}" srcOrd="0" destOrd="0" presId="urn:microsoft.com/office/officeart/2005/8/layout/cycle4"/>
    <dgm:cxn modelId="{164F22E9-61DC-4CC7-85FF-9E66F0C7EE48}" srcId="{5D5E8332-F344-4CA3-B902-9D050BDB3A3E}" destId="{7D7B77DB-AC60-43D2-B40F-1CD56FD40157}" srcOrd="0" destOrd="0" parTransId="{AEE64118-4DE1-4EE1-A784-0B67A7317876}" sibTransId="{9951A3CB-5FE0-4DC0-8E48-3170FD3077A3}"/>
    <dgm:cxn modelId="{D4FB95EA-2CE2-4853-A15D-595DB4117422}" srcId="{3743DBB1-3807-497D-98E2-3A59047D16FE}" destId="{0C8F0424-8DE6-4C9F-B4B6-E55FF61334F2}" srcOrd="0" destOrd="0" parTransId="{2F8132F2-6876-474B-A8E4-E501C61B1CBA}" sibTransId="{6C90513E-8CC1-49C2-8111-8C236BC36C6F}"/>
    <dgm:cxn modelId="{3693BAED-12BC-42C1-A55C-E98E1E9D59A6}" type="presOf" srcId="{46191060-7BF6-477B-AAB0-9A8EDB2C9F0D}" destId="{5BEF1722-6C98-42F9-AECC-66617F07A5B8}" srcOrd="1" destOrd="0" presId="urn:microsoft.com/office/officeart/2005/8/layout/cycle4"/>
    <dgm:cxn modelId="{BD7514A0-B745-4BC8-9AC9-27B029A95487}" type="presParOf" srcId="{EA1F6455-1DD2-4CBC-948D-2DB150D513B2}" destId="{128720C4-AB99-4825-97CF-D8C9861F04A0}" srcOrd="0" destOrd="0" presId="urn:microsoft.com/office/officeart/2005/8/layout/cycle4"/>
    <dgm:cxn modelId="{97A7C012-673E-4DBD-83C0-7CAA2EB47F0D}" type="presParOf" srcId="{128720C4-AB99-4825-97CF-D8C9861F04A0}" destId="{50CE1273-550B-438F-A578-90C496DED86D}" srcOrd="0" destOrd="0" presId="urn:microsoft.com/office/officeart/2005/8/layout/cycle4"/>
    <dgm:cxn modelId="{D535716C-239B-4054-9097-E7844CBA9DFC}" type="presParOf" srcId="{50CE1273-550B-438F-A578-90C496DED86D}" destId="{4F9C837B-7BE4-4E39-8566-82A76B754FA6}" srcOrd="0" destOrd="0" presId="urn:microsoft.com/office/officeart/2005/8/layout/cycle4"/>
    <dgm:cxn modelId="{BB51C8CF-F7AB-48F0-9A15-4E01FE6DCFC6}" type="presParOf" srcId="{50CE1273-550B-438F-A578-90C496DED86D}" destId="{A78242AD-BA94-47D0-B5DE-64D18D01B342}" srcOrd="1" destOrd="0" presId="urn:microsoft.com/office/officeart/2005/8/layout/cycle4"/>
    <dgm:cxn modelId="{22A52BDC-39B3-4F87-92CE-A6399904DF8A}" type="presParOf" srcId="{128720C4-AB99-4825-97CF-D8C9861F04A0}" destId="{E8383307-54E0-4CB2-A1AA-F1C0F0F8D0B1}" srcOrd="1" destOrd="0" presId="urn:microsoft.com/office/officeart/2005/8/layout/cycle4"/>
    <dgm:cxn modelId="{8A14F388-ED75-422A-8CA9-9BA4458A49FB}" type="presParOf" srcId="{E8383307-54E0-4CB2-A1AA-F1C0F0F8D0B1}" destId="{7CA97B33-859B-40F6-91FF-3503BAA1C463}" srcOrd="0" destOrd="0" presId="urn:microsoft.com/office/officeart/2005/8/layout/cycle4"/>
    <dgm:cxn modelId="{B9764045-397C-499B-9288-C3F567B79CA6}" type="presParOf" srcId="{E8383307-54E0-4CB2-A1AA-F1C0F0F8D0B1}" destId="{2A081DE2-BA80-48EB-BE6F-F1D759008F8D}" srcOrd="1" destOrd="0" presId="urn:microsoft.com/office/officeart/2005/8/layout/cycle4"/>
    <dgm:cxn modelId="{1FD49C20-30AC-4682-8751-459C96541AAB}" type="presParOf" srcId="{128720C4-AB99-4825-97CF-D8C9861F04A0}" destId="{13983888-D066-4B96-94B1-75D954B2B446}" srcOrd="2" destOrd="0" presId="urn:microsoft.com/office/officeart/2005/8/layout/cycle4"/>
    <dgm:cxn modelId="{8B1E1D27-4E5F-4904-99E4-7A6B7C676C69}" type="presParOf" srcId="{13983888-D066-4B96-94B1-75D954B2B446}" destId="{918CA581-56BB-43E0-ADFD-781E181AEB04}" srcOrd="0" destOrd="0" presId="urn:microsoft.com/office/officeart/2005/8/layout/cycle4"/>
    <dgm:cxn modelId="{AC16E97C-1B3B-4788-AE6C-8BEA8C2B7711}" type="presParOf" srcId="{13983888-D066-4B96-94B1-75D954B2B446}" destId="{D1C2E787-D632-4FE0-A1DC-516FB5F1392C}" srcOrd="1" destOrd="0" presId="urn:microsoft.com/office/officeart/2005/8/layout/cycle4"/>
    <dgm:cxn modelId="{180BED64-E3E1-4C59-B633-F0E81A77102C}" type="presParOf" srcId="{128720C4-AB99-4825-97CF-D8C9861F04A0}" destId="{44201871-2054-4D19-9A40-45DA4D0A0ADC}" srcOrd="3" destOrd="0" presId="urn:microsoft.com/office/officeart/2005/8/layout/cycle4"/>
    <dgm:cxn modelId="{E9F4A8CE-9318-4B5A-B5F5-210FC04CC2DE}" type="presParOf" srcId="{44201871-2054-4D19-9A40-45DA4D0A0ADC}" destId="{F9CA13A7-E1FE-4C7D-A473-A90CF0F135CF}" srcOrd="0" destOrd="0" presId="urn:microsoft.com/office/officeart/2005/8/layout/cycle4"/>
    <dgm:cxn modelId="{6C7D2C75-3EC0-4C0F-8616-A705098502A7}" type="presParOf" srcId="{44201871-2054-4D19-9A40-45DA4D0A0ADC}" destId="{5BEF1722-6C98-42F9-AECC-66617F07A5B8}" srcOrd="1" destOrd="0" presId="urn:microsoft.com/office/officeart/2005/8/layout/cycle4"/>
    <dgm:cxn modelId="{5866A642-5B26-4EA8-B73E-9414B0438554}" type="presParOf" srcId="{128720C4-AB99-4825-97CF-D8C9861F04A0}" destId="{84526485-19C5-4268-819B-25139CBDE60C}" srcOrd="4" destOrd="0" presId="urn:microsoft.com/office/officeart/2005/8/layout/cycle4"/>
    <dgm:cxn modelId="{B458EBC2-E5BC-462E-849B-80ACD4A7BCE7}" type="presParOf" srcId="{EA1F6455-1DD2-4CBC-948D-2DB150D513B2}" destId="{40DA9BBB-E371-48F2-BB8C-8E0536830B98}" srcOrd="1" destOrd="0" presId="urn:microsoft.com/office/officeart/2005/8/layout/cycle4"/>
    <dgm:cxn modelId="{C4AC7B6E-1059-4ADD-AC02-F321F6541C9D}" type="presParOf" srcId="{40DA9BBB-E371-48F2-BB8C-8E0536830B98}" destId="{E4195E29-51E6-40BD-B001-DA1E5E3BBF5F}" srcOrd="0" destOrd="0" presId="urn:microsoft.com/office/officeart/2005/8/layout/cycle4"/>
    <dgm:cxn modelId="{269C8643-F724-45B7-A248-CEBE4F005FD1}" type="presParOf" srcId="{40DA9BBB-E371-48F2-BB8C-8E0536830B98}" destId="{5E10D380-4055-4BC4-9659-AF8DDAA2EAD0}" srcOrd="1" destOrd="0" presId="urn:microsoft.com/office/officeart/2005/8/layout/cycle4"/>
    <dgm:cxn modelId="{F3FFBC57-C461-45B2-85CC-2B82AE173B1A}" type="presParOf" srcId="{40DA9BBB-E371-48F2-BB8C-8E0536830B98}" destId="{2AD5DAFF-C0B7-4A24-9323-0AE11F8CD861}" srcOrd="2" destOrd="0" presId="urn:microsoft.com/office/officeart/2005/8/layout/cycle4"/>
    <dgm:cxn modelId="{A0DEE1F8-319D-4DF9-A949-BE3E9C289D51}" type="presParOf" srcId="{40DA9BBB-E371-48F2-BB8C-8E0536830B98}" destId="{4775623C-F7CB-4C96-82B6-1D819791F35C}" srcOrd="3" destOrd="0" presId="urn:microsoft.com/office/officeart/2005/8/layout/cycle4"/>
    <dgm:cxn modelId="{85CB24FA-1029-4F11-B389-408C4C369EFF}" type="presParOf" srcId="{40DA9BBB-E371-48F2-BB8C-8E0536830B98}" destId="{362A4768-2C7A-4414-9E51-ADBFD205973B}" srcOrd="4" destOrd="0" presId="urn:microsoft.com/office/officeart/2005/8/layout/cycle4"/>
    <dgm:cxn modelId="{7797524D-5062-472A-95E9-96AA9ABD205D}" type="presParOf" srcId="{EA1F6455-1DD2-4CBC-948D-2DB150D513B2}" destId="{E2EFC695-44D7-4587-B7D4-6A24288F759A}" srcOrd="2" destOrd="0" presId="urn:microsoft.com/office/officeart/2005/8/layout/cycle4"/>
    <dgm:cxn modelId="{714B95C7-D0F3-47D6-ADD0-C40B44121B71}" type="presParOf" srcId="{EA1F6455-1DD2-4CBC-948D-2DB150D513B2}" destId="{160EC6EB-B5A3-451D-8A0D-B7CE607D5D91}"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042343-635D-4987-83EF-E97E971B6E69}" type="doc">
      <dgm:prSet loTypeId="urn:microsoft.com/office/officeart/2008/layout/HalfCircleOrganizationChart" loCatId="hierarchy" qsTypeId="urn:microsoft.com/office/officeart/2005/8/quickstyle/simple1" qsCatId="simple" csTypeId="urn:microsoft.com/office/officeart/2005/8/colors/accent1_2" csCatId="accent1" phldr="0"/>
      <dgm:spPr/>
      <dgm:t>
        <a:bodyPr/>
        <a:lstStyle/>
        <a:p>
          <a:endParaRPr lang="fr-FR"/>
        </a:p>
      </dgm:t>
    </dgm:pt>
    <dgm:pt modelId="{8A1AC29D-BC4B-422E-A6B4-583478890428}" type="pres">
      <dgm:prSet presAssocID="{BC042343-635D-4987-83EF-E97E971B6E69}" presName="Name0" presStyleCnt="0">
        <dgm:presLayoutVars>
          <dgm:orgChart val="1"/>
          <dgm:chPref val="1"/>
          <dgm:dir/>
          <dgm:animOne val="branch"/>
          <dgm:animLvl val="lvl"/>
          <dgm:resizeHandles/>
        </dgm:presLayoutVars>
      </dgm:prSet>
      <dgm:spPr/>
    </dgm:pt>
  </dgm:ptLst>
  <dgm:cxnLst>
    <dgm:cxn modelId="{F8931980-98B0-47E8-9669-62CA56B0DD4C}" type="presOf" srcId="{BC042343-635D-4987-83EF-E97E971B6E69}" destId="{8A1AC29D-BC4B-422E-A6B4-583478890428}" srcOrd="0"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8AF782-5E52-41C8-89F5-BAD1439A26A9}" type="doc">
      <dgm:prSet loTypeId="urn:microsoft.com/office/officeart/2008/layout/HalfCircleOrganizationChart" loCatId="hierarchy" qsTypeId="urn:microsoft.com/office/officeart/2005/8/quickstyle/simple1" qsCatId="simple" csTypeId="urn:microsoft.com/office/officeart/2005/8/colors/accent1_2" csCatId="accent1" phldr="0"/>
      <dgm:spPr/>
      <dgm:t>
        <a:bodyPr/>
        <a:lstStyle/>
        <a:p>
          <a:endParaRPr lang="fr-FR"/>
        </a:p>
      </dgm:t>
    </dgm:pt>
    <dgm:pt modelId="{80CD0655-5AB1-43D5-B6C3-F183819BB3EE}" type="pres">
      <dgm:prSet presAssocID="{548AF782-5E52-41C8-89F5-BAD1439A26A9}" presName="Name0" presStyleCnt="0">
        <dgm:presLayoutVars>
          <dgm:orgChart val="1"/>
          <dgm:chPref val="1"/>
          <dgm:dir/>
          <dgm:animOne val="branch"/>
          <dgm:animLvl val="lvl"/>
          <dgm:resizeHandles/>
        </dgm:presLayoutVars>
      </dgm:prSet>
      <dgm:spPr/>
    </dgm:pt>
  </dgm:ptLst>
  <dgm:cxnLst>
    <dgm:cxn modelId="{A5DD8C76-DAF9-4AAE-807B-4C3408795CEE}" type="presOf" srcId="{548AF782-5E52-41C8-89F5-BAD1439A26A9}" destId="{80CD0655-5AB1-43D5-B6C3-F183819BB3EE}" srcOrd="0" destOrd="0" presId="urn:microsoft.com/office/officeart/2008/layout/HalfCircle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C9E96C-084E-4BBC-9566-D77B7D7E3638}" type="doc">
      <dgm:prSet loTypeId="urn:microsoft.com/office/officeart/2005/8/layout/cycle8" loCatId="cycle" qsTypeId="urn:microsoft.com/office/officeart/2005/8/quickstyle/simple1" qsCatId="simple" csTypeId="urn:microsoft.com/office/officeart/2005/8/colors/accent1_2" csCatId="accent1" phldr="1"/>
      <dgm:spPr/>
    </dgm:pt>
    <dgm:pt modelId="{97139A0C-2DA0-4505-A699-63DB85000C9C}">
      <dgm:prSet phldrT="[Texte]"/>
      <dgm:spPr/>
      <dgm:t>
        <a:bodyPr/>
        <a:lstStyle/>
        <a:p>
          <a:r>
            <a:rPr lang="fr-FR" dirty="0"/>
            <a:t>Service Qualité</a:t>
          </a:r>
        </a:p>
      </dgm:t>
    </dgm:pt>
    <dgm:pt modelId="{C3171DBB-68D6-4082-8E99-F81234DDF7D1}" type="parTrans" cxnId="{B096F342-59D2-4B1C-8BF5-8A390DFD9849}">
      <dgm:prSet/>
      <dgm:spPr/>
      <dgm:t>
        <a:bodyPr/>
        <a:lstStyle/>
        <a:p>
          <a:endParaRPr lang="fr-FR"/>
        </a:p>
      </dgm:t>
    </dgm:pt>
    <dgm:pt modelId="{CFD93FDD-24CE-4877-B2FD-8FCC3C8322DD}" type="sibTrans" cxnId="{B096F342-59D2-4B1C-8BF5-8A390DFD9849}">
      <dgm:prSet/>
      <dgm:spPr/>
      <dgm:t>
        <a:bodyPr/>
        <a:lstStyle/>
        <a:p>
          <a:endParaRPr lang="fr-FR"/>
        </a:p>
      </dgm:t>
    </dgm:pt>
    <dgm:pt modelId="{9A05520D-6049-408A-8273-935F797B8134}">
      <dgm:prSet phldrT="[Texte]"/>
      <dgm:spPr/>
      <dgm:t>
        <a:bodyPr/>
        <a:lstStyle/>
        <a:p>
          <a:r>
            <a:rPr lang="fr-FR" dirty="0"/>
            <a:t>Experts métiers</a:t>
          </a:r>
        </a:p>
      </dgm:t>
    </dgm:pt>
    <dgm:pt modelId="{A62D1DD1-34DB-4404-8933-1A50626BAD3E}" type="parTrans" cxnId="{EF1AA929-EDC0-49BE-8E6A-F672755CCE87}">
      <dgm:prSet/>
      <dgm:spPr/>
      <dgm:t>
        <a:bodyPr/>
        <a:lstStyle/>
        <a:p>
          <a:endParaRPr lang="fr-FR"/>
        </a:p>
      </dgm:t>
    </dgm:pt>
    <dgm:pt modelId="{888F330C-E461-408E-8A20-A63E5DA8379C}" type="sibTrans" cxnId="{EF1AA929-EDC0-49BE-8E6A-F672755CCE87}">
      <dgm:prSet/>
      <dgm:spPr/>
      <dgm:t>
        <a:bodyPr/>
        <a:lstStyle/>
        <a:p>
          <a:endParaRPr lang="fr-FR"/>
        </a:p>
      </dgm:t>
    </dgm:pt>
    <dgm:pt modelId="{4A2028FD-B80E-4A60-96AD-2A65C38C6420}">
      <dgm:prSet phldrT="[Texte]"/>
      <dgm:spPr/>
      <dgm:t>
        <a:bodyPr/>
        <a:lstStyle/>
        <a:p>
          <a:r>
            <a:rPr lang="fr-FR" dirty="0"/>
            <a:t>Service Gestion</a:t>
          </a:r>
        </a:p>
      </dgm:t>
    </dgm:pt>
    <dgm:pt modelId="{334C7EA9-3638-4B3A-B5A6-5FE3450AAFB5}" type="parTrans" cxnId="{B9411212-7921-4218-8A79-C6A9BFB8F080}">
      <dgm:prSet/>
      <dgm:spPr/>
      <dgm:t>
        <a:bodyPr/>
        <a:lstStyle/>
        <a:p>
          <a:endParaRPr lang="fr-FR"/>
        </a:p>
      </dgm:t>
    </dgm:pt>
    <dgm:pt modelId="{E3BA9D35-99F1-4A59-BAA0-1D544D40AC53}" type="sibTrans" cxnId="{B9411212-7921-4218-8A79-C6A9BFB8F080}">
      <dgm:prSet/>
      <dgm:spPr/>
      <dgm:t>
        <a:bodyPr/>
        <a:lstStyle/>
        <a:p>
          <a:endParaRPr lang="fr-FR"/>
        </a:p>
      </dgm:t>
    </dgm:pt>
    <dgm:pt modelId="{DC229270-EF0F-4DF9-8CAE-F30D6586F8FB}" type="pres">
      <dgm:prSet presAssocID="{83C9E96C-084E-4BBC-9566-D77B7D7E3638}" presName="compositeShape" presStyleCnt="0">
        <dgm:presLayoutVars>
          <dgm:chMax val="7"/>
          <dgm:dir/>
          <dgm:resizeHandles val="exact"/>
        </dgm:presLayoutVars>
      </dgm:prSet>
      <dgm:spPr/>
    </dgm:pt>
    <dgm:pt modelId="{8887AC6C-8D58-40F8-B11B-32E96B258796}" type="pres">
      <dgm:prSet presAssocID="{83C9E96C-084E-4BBC-9566-D77B7D7E3638}" presName="wedge1" presStyleLbl="node1" presStyleIdx="0" presStyleCnt="3"/>
      <dgm:spPr/>
    </dgm:pt>
    <dgm:pt modelId="{3667C99D-8DB0-4D3E-875A-321049AB2E40}" type="pres">
      <dgm:prSet presAssocID="{83C9E96C-084E-4BBC-9566-D77B7D7E3638}" presName="dummy1a" presStyleCnt="0"/>
      <dgm:spPr/>
    </dgm:pt>
    <dgm:pt modelId="{B06D8F9F-304A-4EF7-BEE7-17D7D3670453}" type="pres">
      <dgm:prSet presAssocID="{83C9E96C-084E-4BBC-9566-D77B7D7E3638}" presName="dummy1b" presStyleCnt="0"/>
      <dgm:spPr/>
    </dgm:pt>
    <dgm:pt modelId="{8988DA0D-3622-4A27-BDAE-22D7174F0071}" type="pres">
      <dgm:prSet presAssocID="{83C9E96C-084E-4BBC-9566-D77B7D7E3638}" presName="wedge1Tx" presStyleLbl="node1" presStyleIdx="0" presStyleCnt="3">
        <dgm:presLayoutVars>
          <dgm:chMax val="0"/>
          <dgm:chPref val="0"/>
          <dgm:bulletEnabled val="1"/>
        </dgm:presLayoutVars>
      </dgm:prSet>
      <dgm:spPr/>
    </dgm:pt>
    <dgm:pt modelId="{A52144CD-C02A-432E-B248-D7314A33BAFC}" type="pres">
      <dgm:prSet presAssocID="{83C9E96C-084E-4BBC-9566-D77B7D7E3638}" presName="wedge2" presStyleLbl="node1" presStyleIdx="1" presStyleCnt="3"/>
      <dgm:spPr/>
    </dgm:pt>
    <dgm:pt modelId="{81DCCFF6-C68C-4AB1-A7B9-CFB50CACB347}" type="pres">
      <dgm:prSet presAssocID="{83C9E96C-084E-4BBC-9566-D77B7D7E3638}" presName="dummy2a" presStyleCnt="0"/>
      <dgm:spPr/>
    </dgm:pt>
    <dgm:pt modelId="{3BA80869-8026-4447-A5AF-B3FEC0B0C535}" type="pres">
      <dgm:prSet presAssocID="{83C9E96C-084E-4BBC-9566-D77B7D7E3638}" presName="dummy2b" presStyleCnt="0"/>
      <dgm:spPr/>
    </dgm:pt>
    <dgm:pt modelId="{7CC21EC1-8625-4BBA-980D-2115C354777C}" type="pres">
      <dgm:prSet presAssocID="{83C9E96C-084E-4BBC-9566-D77B7D7E3638}" presName="wedge2Tx" presStyleLbl="node1" presStyleIdx="1" presStyleCnt="3">
        <dgm:presLayoutVars>
          <dgm:chMax val="0"/>
          <dgm:chPref val="0"/>
          <dgm:bulletEnabled val="1"/>
        </dgm:presLayoutVars>
      </dgm:prSet>
      <dgm:spPr/>
    </dgm:pt>
    <dgm:pt modelId="{E42B332A-B453-45BB-B44F-905CAECA5C1F}" type="pres">
      <dgm:prSet presAssocID="{83C9E96C-084E-4BBC-9566-D77B7D7E3638}" presName="wedge3" presStyleLbl="node1" presStyleIdx="2" presStyleCnt="3" custLinFactNeighborY="-966"/>
      <dgm:spPr/>
    </dgm:pt>
    <dgm:pt modelId="{83A3587E-1125-44DB-8832-077DFFEEB9AB}" type="pres">
      <dgm:prSet presAssocID="{83C9E96C-084E-4BBC-9566-D77B7D7E3638}" presName="dummy3a" presStyleCnt="0"/>
      <dgm:spPr/>
    </dgm:pt>
    <dgm:pt modelId="{A42BE7B6-C8FA-400A-A4AB-F3A52489F332}" type="pres">
      <dgm:prSet presAssocID="{83C9E96C-084E-4BBC-9566-D77B7D7E3638}" presName="dummy3b" presStyleCnt="0"/>
      <dgm:spPr/>
    </dgm:pt>
    <dgm:pt modelId="{962255DD-4AC5-4528-AD1D-0412862B5505}" type="pres">
      <dgm:prSet presAssocID="{83C9E96C-084E-4BBC-9566-D77B7D7E3638}" presName="wedge3Tx" presStyleLbl="node1" presStyleIdx="2" presStyleCnt="3">
        <dgm:presLayoutVars>
          <dgm:chMax val="0"/>
          <dgm:chPref val="0"/>
          <dgm:bulletEnabled val="1"/>
        </dgm:presLayoutVars>
      </dgm:prSet>
      <dgm:spPr/>
    </dgm:pt>
    <dgm:pt modelId="{D6FC7541-1A4A-4A59-8917-E79C42FBA754}" type="pres">
      <dgm:prSet presAssocID="{CFD93FDD-24CE-4877-B2FD-8FCC3C8322DD}" presName="arrowWedge1" presStyleLbl="fgSibTrans2D1" presStyleIdx="0" presStyleCnt="3"/>
      <dgm:spPr/>
    </dgm:pt>
    <dgm:pt modelId="{19F03CEA-C6B5-4245-9B74-78A792525B63}" type="pres">
      <dgm:prSet presAssocID="{888F330C-E461-408E-8A20-A63E5DA8379C}" presName="arrowWedge2" presStyleLbl="fgSibTrans2D1" presStyleIdx="1" presStyleCnt="3"/>
      <dgm:spPr/>
    </dgm:pt>
    <dgm:pt modelId="{309D5A86-5719-4C45-8D78-94AF955CDA77}" type="pres">
      <dgm:prSet presAssocID="{E3BA9D35-99F1-4A59-BAA0-1D544D40AC53}" presName="arrowWedge3" presStyleLbl="fgSibTrans2D1" presStyleIdx="2" presStyleCnt="3"/>
      <dgm:spPr/>
    </dgm:pt>
  </dgm:ptLst>
  <dgm:cxnLst>
    <dgm:cxn modelId="{B9411212-7921-4218-8A79-C6A9BFB8F080}" srcId="{83C9E96C-084E-4BBC-9566-D77B7D7E3638}" destId="{4A2028FD-B80E-4A60-96AD-2A65C38C6420}" srcOrd="2" destOrd="0" parTransId="{334C7EA9-3638-4B3A-B5A6-5FE3450AAFB5}" sibTransId="{E3BA9D35-99F1-4A59-BAA0-1D544D40AC53}"/>
    <dgm:cxn modelId="{47C8EA1D-3F56-4150-BA47-3648E2EF5F5E}" type="presOf" srcId="{9A05520D-6049-408A-8273-935F797B8134}" destId="{7CC21EC1-8625-4BBA-980D-2115C354777C}" srcOrd="1" destOrd="0" presId="urn:microsoft.com/office/officeart/2005/8/layout/cycle8"/>
    <dgm:cxn modelId="{B8FAAC1E-372E-433F-9152-067C1D387C3A}" type="presOf" srcId="{9A05520D-6049-408A-8273-935F797B8134}" destId="{A52144CD-C02A-432E-B248-D7314A33BAFC}" srcOrd="0" destOrd="0" presId="urn:microsoft.com/office/officeart/2005/8/layout/cycle8"/>
    <dgm:cxn modelId="{EF1AA929-EDC0-49BE-8E6A-F672755CCE87}" srcId="{83C9E96C-084E-4BBC-9566-D77B7D7E3638}" destId="{9A05520D-6049-408A-8273-935F797B8134}" srcOrd="1" destOrd="0" parTransId="{A62D1DD1-34DB-4404-8933-1A50626BAD3E}" sibTransId="{888F330C-E461-408E-8A20-A63E5DA8379C}"/>
    <dgm:cxn modelId="{0EF85731-6A40-44A7-8956-A13F2A61A92A}" type="presOf" srcId="{97139A0C-2DA0-4505-A699-63DB85000C9C}" destId="{8988DA0D-3622-4A27-BDAE-22D7174F0071}" srcOrd="1" destOrd="0" presId="urn:microsoft.com/office/officeart/2005/8/layout/cycle8"/>
    <dgm:cxn modelId="{C907B038-A38B-4DEB-89E1-63230C12AF70}" type="presOf" srcId="{4A2028FD-B80E-4A60-96AD-2A65C38C6420}" destId="{E42B332A-B453-45BB-B44F-905CAECA5C1F}" srcOrd="0" destOrd="0" presId="urn:microsoft.com/office/officeart/2005/8/layout/cycle8"/>
    <dgm:cxn modelId="{B096F342-59D2-4B1C-8BF5-8A390DFD9849}" srcId="{83C9E96C-084E-4BBC-9566-D77B7D7E3638}" destId="{97139A0C-2DA0-4505-A699-63DB85000C9C}" srcOrd="0" destOrd="0" parTransId="{C3171DBB-68D6-4082-8E99-F81234DDF7D1}" sibTransId="{CFD93FDD-24CE-4877-B2FD-8FCC3C8322DD}"/>
    <dgm:cxn modelId="{EF24DB57-3F36-498F-8E0B-A48A0BB5838B}" type="presOf" srcId="{83C9E96C-084E-4BBC-9566-D77B7D7E3638}" destId="{DC229270-EF0F-4DF9-8CAE-F30D6586F8FB}" srcOrd="0" destOrd="0" presId="urn:microsoft.com/office/officeart/2005/8/layout/cycle8"/>
    <dgm:cxn modelId="{FB32CCDE-70C1-49E4-BEE0-B5DDA2293C60}" type="presOf" srcId="{97139A0C-2DA0-4505-A699-63DB85000C9C}" destId="{8887AC6C-8D58-40F8-B11B-32E96B258796}" srcOrd="0" destOrd="0" presId="urn:microsoft.com/office/officeart/2005/8/layout/cycle8"/>
    <dgm:cxn modelId="{DEDEC3FB-E1B3-4108-989C-988309CAC88A}" type="presOf" srcId="{4A2028FD-B80E-4A60-96AD-2A65C38C6420}" destId="{962255DD-4AC5-4528-AD1D-0412862B5505}" srcOrd="1" destOrd="0" presId="urn:microsoft.com/office/officeart/2005/8/layout/cycle8"/>
    <dgm:cxn modelId="{0581913C-3F3A-4C4D-8E13-F9ACA56CC974}" type="presParOf" srcId="{DC229270-EF0F-4DF9-8CAE-F30D6586F8FB}" destId="{8887AC6C-8D58-40F8-B11B-32E96B258796}" srcOrd="0" destOrd="0" presId="urn:microsoft.com/office/officeart/2005/8/layout/cycle8"/>
    <dgm:cxn modelId="{CB29CEF0-D26A-45B2-8F79-E4C074CE13B1}" type="presParOf" srcId="{DC229270-EF0F-4DF9-8CAE-F30D6586F8FB}" destId="{3667C99D-8DB0-4D3E-875A-321049AB2E40}" srcOrd="1" destOrd="0" presId="urn:microsoft.com/office/officeart/2005/8/layout/cycle8"/>
    <dgm:cxn modelId="{A6C7AFC1-BD89-4EF3-91B6-83F9C9FC0487}" type="presParOf" srcId="{DC229270-EF0F-4DF9-8CAE-F30D6586F8FB}" destId="{B06D8F9F-304A-4EF7-BEE7-17D7D3670453}" srcOrd="2" destOrd="0" presId="urn:microsoft.com/office/officeart/2005/8/layout/cycle8"/>
    <dgm:cxn modelId="{7F8BB3F2-3C0A-45A4-92F5-D1AE19DEB914}" type="presParOf" srcId="{DC229270-EF0F-4DF9-8CAE-F30D6586F8FB}" destId="{8988DA0D-3622-4A27-BDAE-22D7174F0071}" srcOrd="3" destOrd="0" presId="urn:microsoft.com/office/officeart/2005/8/layout/cycle8"/>
    <dgm:cxn modelId="{11E47EA8-5AD1-4592-AE4B-49A6B84D2ECB}" type="presParOf" srcId="{DC229270-EF0F-4DF9-8CAE-F30D6586F8FB}" destId="{A52144CD-C02A-432E-B248-D7314A33BAFC}" srcOrd="4" destOrd="0" presId="urn:microsoft.com/office/officeart/2005/8/layout/cycle8"/>
    <dgm:cxn modelId="{BF155FBF-9FB8-43F1-8769-B3D1A2CC1654}" type="presParOf" srcId="{DC229270-EF0F-4DF9-8CAE-F30D6586F8FB}" destId="{81DCCFF6-C68C-4AB1-A7B9-CFB50CACB347}" srcOrd="5" destOrd="0" presId="urn:microsoft.com/office/officeart/2005/8/layout/cycle8"/>
    <dgm:cxn modelId="{FF5275CE-B529-49F5-9810-3EBD5784648D}" type="presParOf" srcId="{DC229270-EF0F-4DF9-8CAE-F30D6586F8FB}" destId="{3BA80869-8026-4447-A5AF-B3FEC0B0C535}" srcOrd="6" destOrd="0" presId="urn:microsoft.com/office/officeart/2005/8/layout/cycle8"/>
    <dgm:cxn modelId="{45A4495F-80BE-4550-A80D-2EE9701A2A56}" type="presParOf" srcId="{DC229270-EF0F-4DF9-8CAE-F30D6586F8FB}" destId="{7CC21EC1-8625-4BBA-980D-2115C354777C}" srcOrd="7" destOrd="0" presId="urn:microsoft.com/office/officeart/2005/8/layout/cycle8"/>
    <dgm:cxn modelId="{525979D5-6C39-40DB-AD49-E2202992EBC7}" type="presParOf" srcId="{DC229270-EF0F-4DF9-8CAE-F30D6586F8FB}" destId="{E42B332A-B453-45BB-B44F-905CAECA5C1F}" srcOrd="8" destOrd="0" presId="urn:microsoft.com/office/officeart/2005/8/layout/cycle8"/>
    <dgm:cxn modelId="{B15C8164-0559-426A-9726-0D970E20073F}" type="presParOf" srcId="{DC229270-EF0F-4DF9-8CAE-F30D6586F8FB}" destId="{83A3587E-1125-44DB-8832-077DFFEEB9AB}" srcOrd="9" destOrd="0" presId="urn:microsoft.com/office/officeart/2005/8/layout/cycle8"/>
    <dgm:cxn modelId="{2CD34661-9677-4DC4-8EAC-6757408525AF}" type="presParOf" srcId="{DC229270-EF0F-4DF9-8CAE-F30D6586F8FB}" destId="{A42BE7B6-C8FA-400A-A4AB-F3A52489F332}" srcOrd="10" destOrd="0" presId="urn:microsoft.com/office/officeart/2005/8/layout/cycle8"/>
    <dgm:cxn modelId="{0DDA6EDA-1D60-4BF7-AC87-378E01FF6C67}" type="presParOf" srcId="{DC229270-EF0F-4DF9-8CAE-F30D6586F8FB}" destId="{962255DD-4AC5-4528-AD1D-0412862B5505}" srcOrd="11" destOrd="0" presId="urn:microsoft.com/office/officeart/2005/8/layout/cycle8"/>
    <dgm:cxn modelId="{0E442AAF-4360-4282-B435-BF1D262DDB6F}" type="presParOf" srcId="{DC229270-EF0F-4DF9-8CAE-F30D6586F8FB}" destId="{D6FC7541-1A4A-4A59-8917-E79C42FBA754}" srcOrd="12" destOrd="0" presId="urn:microsoft.com/office/officeart/2005/8/layout/cycle8"/>
    <dgm:cxn modelId="{8A66B843-9A68-4CA7-AB52-047D496E75E0}" type="presParOf" srcId="{DC229270-EF0F-4DF9-8CAE-F30D6586F8FB}" destId="{19F03CEA-C6B5-4245-9B74-78A792525B63}" srcOrd="13" destOrd="0" presId="urn:microsoft.com/office/officeart/2005/8/layout/cycle8"/>
    <dgm:cxn modelId="{CF327390-0D96-4C1A-A500-454535C84B7D}" type="presParOf" srcId="{DC229270-EF0F-4DF9-8CAE-F30D6586F8FB}" destId="{309D5A86-5719-4C45-8D78-94AF955CDA77}" srcOrd="14" destOrd="0" presId="urn:microsoft.com/office/officeart/2005/8/layout/cycle8"/>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B94C6E-290C-4237-92FE-EBAF3E1B88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fr-FR"/>
        </a:p>
      </dgm:t>
    </dgm:pt>
    <dgm:pt modelId="{8E92601A-21BB-4AFC-AF01-100EB5B22F1F}">
      <dgm:prSet phldrT="[Texte]"/>
      <dgm:spPr/>
      <dgm:t>
        <a:bodyPr/>
        <a:lstStyle/>
        <a:p>
          <a:r>
            <a:rPr lang="fr-FR" dirty="0"/>
            <a:t>Directeur de production</a:t>
          </a:r>
        </a:p>
      </dgm:t>
    </dgm:pt>
    <dgm:pt modelId="{12A3F5EE-FDA5-488F-B1B0-B3367F45BFB3}" type="parTrans" cxnId="{96F9509C-06BE-4F41-BFE7-A3E77293A5D2}">
      <dgm:prSet/>
      <dgm:spPr/>
      <dgm:t>
        <a:bodyPr/>
        <a:lstStyle/>
        <a:p>
          <a:endParaRPr lang="fr-FR"/>
        </a:p>
      </dgm:t>
    </dgm:pt>
    <dgm:pt modelId="{5E2ED658-6F37-4CE0-9FDF-8CC36AF392AF}" type="sibTrans" cxnId="{96F9509C-06BE-4F41-BFE7-A3E77293A5D2}">
      <dgm:prSet/>
      <dgm:spPr/>
      <dgm:t>
        <a:bodyPr/>
        <a:lstStyle/>
        <a:p>
          <a:endParaRPr lang="fr-FR"/>
        </a:p>
      </dgm:t>
    </dgm:pt>
    <dgm:pt modelId="{8A315DFB-3D60-4FFC-9C12-D9EF956CE62A}" type="asst">
      <dgm:prSet phldrT="[Texte]"/>
      <dgm:spPr/>
      <dgm:t>
        <a:bodyPr/>
        <a:lstStyle/>
        <a:p>
          <a:r>
            <a:rPr lang="fr-FR" dirty="0"/>
            <a:t>Chef de projet</a:t>
          </a:r>
        </a:p>
      </dgm:t>
    </dgm:pt>
    <dgm:pt modelId="{7FF9ECBE-7966-4BCD-983C-337236EAC1CF}" type="parTrans" cxnId="{48D535B8-ADBE-4772-A600-C9E6C8F7CD86}">
      <dgm:prSet/>
      <dgm:spPr/>
      <dgm:t>
        <a:bodyPr/>
        <a:lstStyle/>
        <a:p>
          <a:endParaRPr lang="fr-FR"/>
        </a:p>
      </dgm:t>
    </dgm:pt>
    <dgm:pt modelId="{A0878088-D616-4BC4-B2C4-88C51F3E7281}" type="sibTrans" cxnId="{48D535B8-ADBE-4772-A600-C9E6C8F7CD86}">
      <dgm:prSet/>
      <dgm:spPr/>
      <dgm:t>
        <a:bodyPr/>
        <a:lstStyle/>
        <a:p>
          <a:endParaRPr lang="fr-FR"/>
        </a:p>
      </dgm:t>
    </dgm:pt>
    <dgm:pt modelId="{3DCBC274-D3B4-4A2D-9AF8-A364EC9C8701}">
      <dgm:prSet phldrT="[Texte]"/>
      <dgm:spPr/>
      <dgm:t>
        <a:bodyPr/>
        <a:lstStyle/>
        <a:p>
          <a:r>
            <a:rPr lang="fr-FR" dirty="0"/>
            <a:t>Superviseur </a:t>
          </a:r>
        </a:p>
      </dgm:t>
    </dgm:pt>
    <dgm:pt modelId="{F2061FD3-8526-4E4B-B560-9EF9A7362C4B}" type="parTrans" cxnId="{ECDDED99-9095-4868-9273-4CA42AFA7D95}">
      <dgm:prSet/>
      <dgm:spPr/>
      <dgm:t>
        <a:bodyPr/>
        <a:lstStyle/>
        <a:p>
          <a:endParaRPr lang="fr-FR"/>
        </a:p>
      </dgm:t>
    </dgm:pt>
    <dgm:pt modelId="{49CC8837-FF5B-45E8-8791-9CDA553BD8B6}" type="sibTrans" cxnId="{ECDDED99-9095-4868-9273-4CA42AFA7D95}">
      <dgm:prSet/>
      <dgm:spPr/>
      <dgm:t>
        <a:bodyPr/>
        <a:lstStyle/>
        <a:p>
          <a:endParaRPr lang="fr-FR"/>
        </a:p>
      </dgm:t>
    </dgm:pt>
    <dgm:pt modelId="{E5B1D1AD-F58E-4750-98E7-820383FE5FA6}">
      <dgm:prSet phldrT="[Texte]"/>
      <dgm:spPr/>
      <dgm:t>
        <a:bodyPr/>
        <a:lstStyle/>
        <a:p>
          <a:r>
            <a:rPr lang="fr-FR" dirty="0"/>
            <a:t>Support métiers</a:t>
          </a:r>
        </a:p>
      </dgm:t>
    </dgm:pt>
    <dgm:pt modelId="{DDAFE6C8-33FA-47D6-8DAC-770DF9CD5B4D}" type="parTrans" cxnId="{BA313BBE-C821-4325-9783-7CF5B150D223}">
      <dgm:prSet/>
      <dgm:spPr/>
      <dgm:t>
        <a:bodyPr/>
        <a:lstStyle/>
        <a:p>
          <a:endParaRPr lang="fr-FR"/>
        </a:p>
      </dgm:t>
    </dgm:pt>
    <dgm:pt modelId="{986C5A72-873D-4379-987D-CC558EA96695}" type="sibTrans" cxnId="{BA313BBE-C821-4325-9783-7CF5B150D223}">
      <dgm:prSet/>
      <dgm:spPr/>
      <dgm:t>
        <a:bodyPr/>
        <a:lstStyle/>
        <a:p>
          <a:endParaRPr lang="fr-FR"/>
        </a:p>
      </dgm:t>
    </dgm:pt>
    <dgm:pt modelId="{D5EF5306-0570-43C4-BAE3-5A3F9E8232B6}">
      <dgm:prSet phldrT="[Texte]"/>
      <dgm:spPr/>
      <dgm:t>
        <a:bodyPr/>
        <a:lstStyle/>
        <a:p>
          <a:r>
            <a:rPr lang="fr-FR" dirty="0"/>
            <a:t>Support métiers </a:t>
          </a:r>
        </a:p>
      </dgm:t>
    </dgm:pt>
    <dgm:pt modelId="{90170122-E87A-43F7-B528-4736CB7B2B77}" type="parTrans" cxnId="{478EA931-09D3-45C0-AD1D-ADF095DC94A4}">
      <dgm:prSet/>
      <dgm:spPr/>
      <dgm:t>
        <a:bodyPr/>
        <a:lstStyle/>
        <a:p>
          <a:endParaRPr lang="fr-FR"/>
        </a:p>
      </dgm:t>
    </dgm:pt>
    <dgm:pt modelId="{597357AB-CA1E-4CC9-A0C3-396F300B6F4C}" type="sibTrans" cxnId="{478EA931-09D3-45C0-AD1D-ADF095DC94A4}">
      <dgm:prSet/>
      <dgm:spPr/>
      <dgm:t>
        <a:bodyPr/>
        <a:lstStyle/>
        <a:p>
          <a:endParaRPr lang="fr-FR"/>
        </a:p>
      </dgm:t>
    </dgm:pt>
    <dgm:pt modelId="{C2D2B543-4BD2-4B9F-B05E-C5166B8BCB05}" type="pres">
      <dgm:prSet presAssocID="{42B94C6E-290C-4237-92FE-EBAF3E1B8897}" presName="Name0" presStyleCnt="0">
        <dgm:presLayoutVars>
          <dgm:orgChart val="1"/>
          <dgm:chPref val="1"/>
          <dgm:dir/>
          <dgm:animOne val="branch"/>
          <dgm:animLvl val="lvl"/>
          <dgm:resizeHandles/>
        </dgm:presLayoutVars>
      </dgm:prSet>
      <dgm:spPr/>
    </dgm:pt>
    <dgm:pt modelId="{34E0BDD3-A9CA-46AA-BB74-3416B4E0BD1C}" type="pres">
      <dgm:prSet presAssocID="{8E92601A-21BB-4AFC-AF01-100EB5B22F1F}" presName="hierRoot1" presStyleCnt="0">
        <dgm:presLayoutVars>
          <dgm:hierBranch val="init"/>
        </dgm:presLayoutVars>
      </dgm:prSet>
      <dgm:spPr/>
    </dgm:pt>
    <dgm:pt modelId="{5234890D-29F6-4A23-A84B-FC74876C8FD7}" type="pres">
      <dgm:prSet presAssocID="{8E92601A-21BB-4AFC-AF01-100EB5B22F1F}" presName="rootComposite1" presStyleCnt="0"/>
      <dgm:spPr/>
    </dgm:pt>
    <dgm:pt modelId="{6687A41D-6E18-4850-A1E3-36ACE09E7192}" type="pres">
      <dgm:prSet presAssocID="{8E92601A-21BB-4AFC-AF01-100EB5B22F1F}" presName="rootText1" presStyleLbl="alignAcc1" presStyleIdx="0" presStyleCnt="0" custScaleX="159585">
        <dgm:presLayoutVars>
          <dgm:chPref val="3"/>
        </dgm:presLayoutVars>
      </dgm:prSet>
      <dgm:spPr/>
    </dgm:pt>
    <dgm:pt modelId="{E0371F03-3FCB-4B2C-B25A-75C252045F01}" type="pres">
      <dgm:prSet presAssocID="{8E92601A-21BB-4AFC-AF01-100EB5B22F1F}" presName="topArc1" presStyleLbl="parChTrans1D1" presStyleIdx="0" presStyleCnt="10"/>
      <dgm:spPr/>
    </dgm:pt>
    <dgm:pt modelId="{080F076F-2F5E-46C2-90DF-C3EBD4ABD1F2}" type="pres">
      <dgm:prSet presAssocID="{8E92601A-21BB-4AFC-AF01-100EB5B22F1F}" presName="bottomArc1" presStyleLbl="parChTrans1D1" presStyleIdx="1" presStyleCnt="10"/>
      <dgm:spPr/>
    </dgm:pt>
    <dgm:pt modelId="{AAEE7955-370F-48D1-A657-FF2351A58554}" type="pres">
      <dgm:prSet presAssocID="{8E92601A-21BB-4AFC-AF01-100EB5B22F1F}" presName="topConnNode1" presStyleLbl="node1" presStyleIdx="0" presStyleCnt="0"/>
      <dgm:spPr/>
    </dgm:pt>
    <dgm:pt modelId="{302C8B66-2838-454F-941A-323C06627511}" type="pres">
      <dgm:prSet presAssocID="{8E92601A-21BB-4AFC-AF01-100EB5B22F1F}" presName="hierChild2" presStyleCnt="0"/>
      <dgm:spPr/>
    </dgm:pt>
    <dgm:pt modelId="{D9B28B4A-7F10-4F0F-9BD2-BC0ED464E2D2}" type="pres">
      <dgm:prSet presAssocID="{F2061FD3-8526-4E4B-B560-9EF9A7362C4B}" presName="Name28" presStyleLbl="parChTrans1D2" presStyleIdx="0" presStyleCnt="4"/>
      <dgm:spPr/>
    </dgm:pt>
    <dgm:pt modelId="{3FFE8480-81F0-441F-88BD-54BAF515D46F}" type="pres">
      <dgm:prSet presAssocID="{3DCBC274-D3B4-4A2D-9AF8-A364EC9C8701}" presName="hierRoot2" presStyleCnt="0">
        <dgm:presLayoutVars>
          <dgm:hierBranch val="init"/>
        </dgm:presLayoutVars>
      </dgm:prSet>
      <dgm:spPr/>
    </dgm:pt>
    <dgm:pt modelId="{B95BA6E8-176D-4226-A536-E7C55EC7B15E}" type="pres">
      <dgm:prSet presAssocID="{3DCBC274-D3B4-4A2D-9AF8-A364EC9C8701}" presName="rootComposite2" presStyleCnt="0"/>
      <dgm:spPr/>
    </dgm:pt>
    <dgm:pt modelId="{4B8B0962-2801-4531-9A0A-424DAD9E53EE}" type="pres">
      <dgm:prSet presAssocID="{3DCBC274-D3B4-4A2D-9AF8-A364EC9C8701}" presName="rootText2" presStyleLbl="alignAcc1" presStyleIdx="0" presStyleCnt="0">
        <dgm:presLayoutVars>
          <dgm:chPref val="3"/>
        </dgm:presLayoutVars>
      </dgm:prSet>
      <dgm:spPr/>
    </dgm:pt>
    <dgm:pt modelId="{96A2C9B5-AC9B-47BA-BECA-50BE53112F9B}" type="pres">
      <dgm:prSet presAssocID="{3DCBC274-D3B4-4A2D-9AF8-A364EC9C8701}" presName="topArc2" presStyleLbl="parChTrans1D1" presStyleIdx="2" presStyleCnt="10"/>
      <dgm:spPr/>
    </dgm:pt>
    <dgm:pt modelId="{6C89F72C-C235-4319-AC51-9FCD4FA9C7E4}" type="pres">
      <dgm:prSet presAssocID="{3DCBC274-D3B4-4A2D-9AF8-A364EC9C8701}" presName="bottomArc2" presStyleLbl="parChTrans1D1" presStyleIdx="3" presStyleCnt="10"/>
      <dgm:spPr/>
    </dgm:pt>
    <dgm:pt modelId="{17F19AAE-BAB0-4661-B9C9-5E40121860C6}" type="pres">
      <dgm:prSet presAssocID="{3DCBC274-D3B4-4A2D-9AF8-A364EC9C8701}" presName="topConnNode2" presStyleLbl="node2" presStyleIdx="0" presStyleCnt="0"/>
      <dgm:spPr/>
    </dgm:pt>
    <dgm:pt modelId="{69B7DAFA-CDBC-4CED-A97A-4FC1DA3F447A}" type="pres">
      <dgm:prSet presAssocID="{3DCBC274-D3B4-4A2D-9AF8-A364EC9C8701}" presName="hierChild4" presStyleCnt="0"/>
      <dgm:spPr/>
    </dgm:pt>
    <dgm:pt modelId="{3B9D2E98-F47B-4E58-AF81-56F0524FF24D}" type="pres">
      <dgm:prSet presAssocID="{3DCBC274-D3B4-4A2D-9AF8-A364EC9C8701}" presName="hierChild5" presStyleCnt="0"/>
      <dgm:spPr/>
    </dgm:pt>
    <dgm:pt modelId="{877C0E86-19C5-47BB-84BA-4CF40765B9AA}" type="pres">
      <dgm:prSet presAssocID="{DDAFE6C8-33FA-47D6-8DAC-770DF9CD5B4D}" presName="Name28" presStyleLbl="parChTrans1D2" presStyleIdx="1" presStyleCnt="4"/>
      <dgm:spPr/>
    </dgm:pt>
    <dgm:pt modelId="{564574C7-DB1C-484C-B107-9556F70EF9CF}" type="pres">
      <dgm:prSet presAssocID="{E5B1D1AD-F58E-4750-98E7-820383FE5FA6}" presName="hierRoot2" presStyleCnt="0">
        <dgm:presLayoutVars>
          <dgm:hierBranch val="init"/>
        </dgm:presLayoutVars>
      </dgm:prSet>
      <dgm:spPr/>
    </dgm:pt>
    <dgm:pt modelId="{EE9C76E3-9229-483F-8BEF-DF53237959A0}" type="pres">
      <dgm:prSet presAssocID="{E5B1D1AD-F58E-4750-98E7-820383FE5FA6}" presName="rootComposite2" presStyleCnt="0"/>
      <dgm:spPr/>
    </dgm:pt>
    <dgm:pt modelId="{86C8D6EF-610D-45C4-93CE-6B5CE89636E0}" type="pres">
      <dgm:prSet presAssocID="{E5B1D1AD-F58E-4750-98E7-820383FE5FA6}" presName="rootText2" presStyleLbl="alignAcc1" presStyleIdx="0" presStyleCnt="0">
        <dgm:presLayoutVars>
          <dgm:chPref val="3"/>
        </dgm:presLayoutVars>
      </dgm:prSet>
      <dgm:spPr/>
    </dgm:pt>
    <dgm:pt modelId="{AB69BE32-34F7-4766-8A4C-9016B9CA8EE0}" type="pres">
      <dgm:prSet presAssocID="{E5B1D1AD-F58E-4750-98E7-820383FE5FA6}" presName="topArc2" presStyleLbl="parChTrans1D1" presStyleIdx="4" presStyleCnt="10"/>
      <dgm:spPr/>
    </dgm:pt>
    <dgm:pt modelId="{35036F53-5DB6-464B-96FF-CE6192DD8EC5}" type="pres">
      <dgm:prSet presAssocID="{E5B1D1AD-F58E-4750-98E7-820383FE5FA6}" presName="bottomArc2" presStyleLbl="parChTrans1D1" presStyleIdx="5" presStyleCnt="10"/>
      <dgm:spPr/>
    </dgm:pt>
    <dgm:pt modelId="{EBBDDF9A-33E3-4D94-AFCD-087214593258}" type="pres">
      <dgm:prSet presAssocID="{E5B1D1AD-F58E-4750-98E7-820383FE5FA6}" presName="topConnNode2" presStyleLbl="node2" presStyleIdx="0" presStyleCnt="0"/>
      <dgm:spPr/>
    </dgm:pt>
    <dgm:pt modelId="{D4356FBC-D70C-4C48-ADF8-B7E62C361AF9}" type="pres">
      <dgm:prSet presAssocID="{E5B1D1AD-F58E-4750-98E7-820383FE5FA6}" presName="hierChild4" presStyleCnt="0"/>
      <dgm:spPr/>
    </dgm:pt>
    <dgm:pt modelId="{CCCA02E4-30C3-41D4-A108-302B130067D9}" type="pres">
      <dgm:prSet presAssocID="{E5B1D1AD-F58E-4750-98E7-820383FE5FA6}" presName="hierChild5" presStyleCnt="0"/>
      <dgm:spPr/>
    </dgm:pt>
    <dgm:pt modelId="{D3199FF5-D48E-4324-9E5F-A05B63230AEC}" type="pres">
      <dgm:prSet presAssocID="{90170122-E87A-43F7-B528-4736CB7B2B77}" presName="Name28" presStyleLbl="parChTrans1D2" presStyleIdx="2" presStyleCnt="4"/>
      <dgm:spPr/>
    </dgm:pt>
    <dgm:pt modelId="{8F01DE76-B403-4836-9E99-18C9B846AE65}" type="pres">
      <dgm:prSet presAssocID="{D5EF5306-0570-43C4-BAE3-5A3F9E8232B6}" presName="hierRoot2" presStyleCnt="0">
        <dgm:presLayoutVars>
          <dgm:hierBranch val="init"/>
        </dgm:presLayoutVars>
      </dgm:prSet>
      <dgm:spPr/>
    </dgm:pt>
    <dgm:pt modelId="{C95B7330-BA17-4EBC-A043-729C9699F3C8}" type="pres">
      <dgm:prSet presAssocID="{D5EF5306-0570-43C4-BAE3-5A3F9E8232B6}" presName="rootComposite2" presStyleCnt="0"/>
      <dgm:spPr/>
    </dgm:pt>
    <dgm:pt modelId="{8AC2F1D2-BD9D-4CA4-8719-2DC8DBE8AA5B}" type="pres">
      <dgm:prSet presAssocID="{D5EF5306-0570-43C4-BAE3-5A3F9E8232B6}" presName="rootText2" presStyleLbl="alignAcc1" presStyleIdx="0" presStyleCnt="0">
        <dgm:presLayoutVars>
          <dgm:chPref val="3"/>
        </dgm:presLayoutVars>
      </dgm:prSet>
      <dgm:spPr/>
    </dgm:pt>
    <dgm:pt modelId="{4F4DB02D-3042-4461-AFA9-AAFCBA004440}" type="pres">
      <dgm:prSet presAssocID="{D5EF5306-0570-43C4-BAE3-5A3F9E8232B6}" presName="topArc2" presStyleLbl="parChTrans1D1" presStyleIdx="6" presStyleCnt="10"/>
      <dgm:spPr/>
    </dgm:pt>
    <dgm:pt modelId="{9A971B2B-0AC7-4BDC-9886-9D66A61A6A93}" type="pres">
      <dgm:prSet presAssocID="{D5EF5306-0570-43C4-BAE3-5A3F9E8232B6}" presName="bottomArc2" presStyleLbl="parChTrans1D1" presStyleIdx="7" presStyleCnt="10"/>
      <dgm:spPr/>
    </dgm:pt>
    <dgm:pt modelId="{05FE6246-0EC9-4E70-850B-CC451DC9C509}" type="pres">
      <dgm:prSet presAssocID="{D5EF5306-0570-43C4-BAE3-5A3F9E8232B6}" presName="topConnNode2" presStyleLbl="node2" presStyleIdx="0" presStyleCnt="0"/>
      <dgm:spPr/>
    </dgm:pt>
    <dgm:pt modelId="{ED219A91-98CC-4C73-B0DE-D38AEB570141}" type="pres">
      <dgm:prSet presAssocID="{D5EF5306-0570-43C4-BAE3-5A3F9E8232B6}" presName="hierChild4" presStyleCnt="0"/>
      <dgm:spPr/>
    </dgm:pt>
    <dgm:pt modelId="{A3DE508F-75BA-4C77-B42C-550A7DDA15E2}" type="pres">
      <dgm:prSet presAssocID="{D5EF5306-0570-43C4-BAE3-5A3F9E8232B6}" presName="hierChild5" presStyleCnt="0"/>
      <dgm:spPr/>
    </dgm:pt>
    <dgm:pt modelId="{97829695-7DEF-4640-B667-3AF8AB531310}" type="pres">
      <dgm:prSet presAssocID="{8E92601A-21BB-4AFC-AF01-100EB5B22F1F}" presName="hierChild3" presStyleCnt="0"/>
      <dgm:spPr/>
    </dgm:pt>
    <dgm:pt modelId="{A2AE14DF-1E59-4F35-976A-F8D382A10330}" type="pres">
      <dgm:prSet presAssocID="{7FF9ECBE-7966-4BCD-983C-337236EAC1CF}" presName="Name101" presStyleLbl="parChTrans1D2" presStyleIdx="3" presStyleCnt="4"/>
      <dgm:spPr/>
    </dgm:pt>
    <dgm:pt modelId="{FD691474-CE86-48E8-9995-A08EFF70EC17}" type="pres">
      <dgm:prSet presAssocID="{8A315DFB-3D60-4FFC-9C12-D9EF956CE62A}" presName="hierRoot3" presStyleCnt="0">
        <dgm:presLayoutVars>
          <dgm:hierBranch val="init"/>
        </dgm:presLayoutVars>
      </dgm:prSet>
      <dgm:spPr/>
    </dgm:pt>
    <dgm:pt modelId="{858DEDAB-19D4-4403-830F-EA47BEB0DD21}" type="pres">
      <dgm:prSet presAssocID="{8A315DFB-3D60-4FFC-9C12-D9EF956CE62A}" presName="rootComposite3" presStyleCnt="0"/>
      <dgm:spPr/>
    </dgm:pt>
    <dgm:pt modelId="{4942718A-E12E-4CA4-9941-19D96C01409D}" type="pres">
      <dgm:prSet presAssocID="{8A315DFB-3D60-4FFC-9C12-D9EF956CE62A}" presName="rootText3" presStyleLbl="alignAcc1" presStyleIdx="0" presStyleCnt="0">
        <dgm:presLayoutVars>
          <dgm:chPref val="3"/>
        </dgm:presLayoutVars>
      </dgm:prSet>
      <dgm:spPr/>
    </dgm:pt>
    <dgm:pt modelId="{95542327-1423-435C-BED3-D254DDE69FBE}" type="pres">
      <dgm:prSet presAssocID="{8A315DFB-3D60-4FFC-9C12-D9EF956CE62A}" presName="topArc3" presStyleLbl="parChTrans1D1" presStyleIdx="8" presStyleCnt="10"/>
      <dgm:spPr/>
    </dgm:pt>
    <dgm:pt modelId="{13378965-8642-4414-ADEC-AC369C6C4F10}" type="pres">
      <dgm:prSet presAssocID="{8A315DFB-3D60-4FFC-9C12-D9EF956CE62A}" presName="bottomArc3" presStyleLbl="parChTrans1D1" presStyleIdx="9" presStyleCnt="10"/>
      <dgm:spPr/>
    </dgm:pt>
    <dgm:pt modelId="{F1DDE993-CE86-4060-BFF7-2063F656A6F9}" type="pres">
      <dgm:prSet presAssocID="{8A315DFB-3D60-4FFC-9C12-D9EF956CE62A}" presName="topConnNode3" presStyleLbl="asst1" presStyleIdx="0" presStyleCnt="0"/>
      <dgm:spPr/>
    </dgm:pt>
    <dgm:pt modelId="{182C22B1-D598-43E6-98F2-7B29390F402C}" type="pres">
      <dgm:prSet presAssocID="{8A315DFB-3D60-4FFC-9C12-D9EF956CE62A}" presName="hierChild6" presStyleCnt="0"/>
      <dgm:spPr/>
    </dgm:pt>
    <dgm:pt modelId="{A9C09F82-A19E-4CED-AAC5-F2FA02700220}" type="pres">
      <dgm:prSet presAssocID="{8A315DFB-3D60-4FFC-9C12-D9EF956CE62A}" presName="hierChild7" presStyleCnt="0"/>
      <dgm:spPr/>
    </dgm:pt>
  </dgm:ptLst>
  <dgm:cxnLst>
    <dgm:cxn modelId="{B5CDB503-F712-418B-8919-BD094D5EA40B}" type="presOf" srcId="{3DCBC274-D3B4-4A2D-9AF8-A364EC9C8701}" destId="{17F19AAE-BAB0-4661-B9C9-5E40121860C6}" srcOrd="1" destOrd="0" presId="urn:microsoft.com/office/officeart/2008/layout/HalfCircleOrganizationChart"/>
    <dgm:cxn modelId="{2F8ADA05-E532-4A45-9710-759225D95F01}" type="presOf" srcId="{42B94C6E-290C-4237-92FE-EBAF3E1B8897}" destId="{C2D2B543-4BD2-4B9F-B05E-C5166B8BCB05}" srcOrd="0" destOrd="0" presId="urn:microsoft.com/office/officeart/2008/layout/HalfCircleOrganizationChart"/>
    <dgm:cxn modelId="{017C080B-70CD-469C-9293-CBA5B4B6BC3E}" type="presOf" srcId="{E5B1D1AD-F58E-4750-98E7-820383FE5FA6}" destId="{EBBDDF9A-33E3-4D94-AFCD-087214593258}" srcOrd="1" destOrd="0" presId="urn:microsoft.com/office/officeart/2008/layout/HalfCircleOrganizationChart"/>
    <dgm:cxn modelId="{BAD3D113-C2AF-4EDC-A119-795A2B45C095}" type="presOf" srcId="{7FF9ECBE-7966-4BCD-983C-337236EAC1CF}" destId="{A2AE14DF-1E59-4F35-976A-F8D382A10330}" srcOrd="0" destOrd="0" presId="urn:microsoft.com/office/officeart/2008/layout/HalfCircleOrganizationChart"/>
    <dgm:cxn modelId="{EE1DA917-1708-4801-A87F-F6205A744CA0}" type="presOf" srcId="{3DCBC274-D3B4-4A2D-9AF8-A364EC9C8701}" destId="{4B8B0962-2801-4531-9A0A-424DAD9E53EE}" srcOrd="0" destOrd="0" presId="urn:microsoft.com/office/officeart/2008/layout/HalfCircleOrganizationChart"/>
    <dgm:cxn modelId="{A236982E-AF6D-4DFF-9EAE-63C7D4181E10}" type="presOf" srcId="{8A315DFB-3D60-4FFC-9C12-D9EF956CE62A}" destId="{F1DDE993-CE86-4060-BFF7-2063F656A6F9}" srcOrd="1" destOrd="0" presId="urn:microsoft.com/office/officeart/2008/layout/HalfCircleOrganizationChart"/>
    <dgm:cxn modelId="{478EA931-09D3-45C0-AD1D-ADF095DC94A4}" srcId="{8E92601A-21BB-4AFC-AF01-100EB5B22F1F}" destId="{D5EF5306-0570-43C4-BAE3-5A3F9E8232B6}" srcOrd="3" destOrd="0" parTransId="{90170122-E87A-43F7-B528-4736CB7B2B77}" sibTransId="{597357AB-CA1E-4CC9-A0C3-396F300B6F4C}"/>
    <dgm:cxn modelId="{8DA50562-2C87-46CA-9732-3A497396ADF6}" type="presOf" srcId="{8E92601A-21BB-4AFC-AF01-100EB5B22F1F}" destId="{6687A41D-6E18-4850-A1E3-36ACE09E7192}" srcOrd="0" destOrd="0" presId="urn:microsoft.com/office/officeart/2008/layout/HalfCircleOrganizationChart"/>
    <dgm:cxn modelId="{52E31548-6C38-4AA4-8996-649E7B0A9FC3}" type="presOf" srcId="{E5B1D1AD-F58E-4750-98E7-820383FE5FA6}" destId="{86C8D6EF-610D-45C4-93CE-6B5CE89636E0}" srcOrd="0" destOrd="0" presId="urn:microsoft.com/office/officeart/2008/layout/HalfCircleOrganizationChart"/>
    <dgm:cxn modelId="{A3215554-AD04-4F15-A012-E9AB024EBD36}" type="presOf" srcId="{F2061FD3-8526-4E4B-B560-9EF9A7362C4B}" destId="{D9B28B4A-7F10-4F0F-9BD2-BC0ED464E2D2}" srcOrd="0" destOrd="0" presId="urn:microsoft.com/office/officeart/2008/layout/HalfCircleOrganizationChart"/>
    <dgm:cxn modelId="{3784D858-F4DC-474F-B9E3-D5B1408CBDD6}" type="presOf" srcId="{8E92601A-21BB-4AFC-AF01-100EB5B22F1F}" destId="{AAEE7955-370F-48D1-A657-FF2351A58554}" srcOrd="1" destOrd="0" presId="urn:microsoft.com/office/officeart/2008/layout/HalfCircleOrganizationChart"/>
    <dgm:cxn modelId="{FA38E27F-4C22-4295-AC40-AEB06A66671E}" type="presOf" srcId="{D5EF5306-0570-43C4-BAE3-5A3F9E8232B6}" destId="{05FE6246-0EC9-4E70-850B-CC451DC9C509}" srcOrd="1" destOrd="0" presId="urn:microsoft.com/office/officeart/2008/layout/HalfCircleOrganizationChart"/>
    <dgm:cxn modelId="{ECDDED99-9095-4868-9273-4CA42AFA7D95}" srcId="{8E92601A-21BB-4AFC-AF01-100EB5B22F1F}" destId="{3DCBC274-D3B4-4A2D-9AF8-A364EC9C8701}" srcOrd="1" destOrd="0" parTransId="{F2061FD3-8526-4E4B-B560-9EF9A7362C4B}" sibTransId="{49CC8837-FF5B-45E8-8791-9CDA553BD8B6}"/>
    <dgm:cxn modelId="{96F9509C-06BE-4F41-BFE7-A3E77293A5D2}" srcId="{42B94C6E-290C-4237-92FE-EBAF3E1B8897}" destId="{8E92601A-21BB-4AFC-AF01-100EB5B22F1F}" srcOrd="0" destOrd="0" parTransId="{12A3F5EE-FDA5-488F-B1B0-B3367F45BFB3}" sibTransId="{5E2ED658-6F37-4CE0-9FDF-8CC36AF392AF}"/>
    <dgm:cxn modelId="{F90A809D-C1D5-42C8-9010-B12857410B5A}" type="presOf" srcId="{90170122-E87A-43F7-B528-4736CB7B2B77}" destId="{D3199FF5-D48E-4324-9E5F-A05B63230AEC}" srcOrd="0" destOrd="0" presId="urn:microsoft.com/office/officeart/2008/layout/HalfCircleOrganizationChart"/>
    <dgm:cxn modelId="{48D535B8-ADBE-4772-A600-C9E6C8F7CD86}" srcId="{8E92601A-21BB-4AFC-AF01-100EB5B22F1F}" destId="{8A315DFB-3D60-4FFC-9C12-D9EF956CE62A}" srcOrd="0" destOrd="0" parTransId="{7FF9ECBE-7966-4BCD-983C-337236EAC1CF}" sibTransId="{A0878088-D616-4BC4-B2C4-88C51F3E7281}"/>
    <dgm:cxn modelId="{BA313BBE-C821-4325-9783-7CF5B150D223}" srcId="{8E92601A-21BB-4AFC-AF01-100EB5B22F1F}" destId="{E5B1D1AD-F58E-4750-98E7-820383FE5FA6}" srcOrd="2" destOrd="0" parTransId="{DDAFE6C8-33FA-47D6-8DAC-770DF9CD5B4D}" sibTransId="{986C5A72-873D-4379-987D-CC558EA96695}"/>
    <dgm:cxn modelId="{12AA73C6-961D-4E57-A466-A3A07F18BAF4}" type="presOf" srcId="{8A315DFB-3D60-4FFC-9C12-D9EF956CE62A}" destId="{4942718A-E12E-4CA4-9941-19D96C01409D}" srcOrd="0" destOrd="0" presId="urn:microsoft.com/office/officeart/2008/layout/HalfCircleOrganizationChart"/>
    <dgm:cxn modelId="{13208CC6-73D2-4F55-B09F-450B7D32784D}" type="presOf" srcId="{DDAFE6C8-33FA-47D6-8DAC-770DF9CD5B4D}" destId="{877C0E86-19C5-47BB-84BA-4CF40765B9AA}" srcOrd="0" destOrd="0" presId="urn:microsoft.com/office/officeart/2008/layout/HalfCircleOrganizationChart"/>
    <dgm:cxn modelId="{F664BFD6-B9AC-4BDF-B704-1344848B47D0}" type="presOf" srcId="{D5EF5306-0570-43C4-BAE3-5A3F9E8232B6}" destId="{8AC2F1D2-BD9D-4CA4-8719-2DC8DBE8AA5B}" srcOrd="0" destOrd="0" presId="urn:microsoft.com/office/officeart/2008/layout/HalfCircleOrganizationChart"/>
    <dgm:cxn modelId="{540BDE82-92A1-4E4A-8A70-C5CE086CA370}" type="presParOf" srcId="{C2D2B543-4BD2-4B9F-B05E-C5166B8BCB05}" destId="{34E0BDD3-A9CA-46AA-BB74-3416B4E0BD1C}" srcOrd="0" destOrd="0" presId="urn:microsoft.com/office/officeart/2008/layout/HalfCircleOrganizationChart"/>
    <dgm:cxn modelId="{84629DA1-216D-425F-8B1C-C8779A4A4E1A}" type="presParOf" srcId="{34E0BDD3-A9CA-46AA-BB74-3416B4E0BD1C}" destId="{5234890D-29F6-4A23-A84B-FC74876C8FD7}" srcOrd="0" destOrd="0" presId="urn:microsoft.com/office/officeart/2008/layout/HalfCircleOrganizationChart"/>
    <dgm:cxn modelId="{3D08816C-DFE1-4E59-9E32-118B30721859}" type="presParOf" srcId="{5234890D-29F6-4A23-A84B-FC74876C8FD7}" destId="{6687A41D-6E18-4850-A1E3-36ACE09E7192}" srcOrd="0" destOrd="0" presId="urn:microsoft.com/office/officeart/2008/layout/HalfCircleOrganizationChart"/>
    <dgm:cxn modelId="{3F7E2F8F-0130-43D6-B529-3AEEC6707A28}" type="presParOf" srcId="{5234890D-29F6-4A23-A84B-FC74876C8FD7}" destId="{E0371F03-3FCB-4B2C-B25A-75C252045F01}" srcOrd="1" destOrd="0" presId="urn:microsoft.com/office/officeart/2008/layout/HalfCircleOrganizationChart"/>
    <dgm:cxn modelId="{6BFA6AE9-95AA-449F-98EC-E4D4B8E25E34}" type="presParOf" srcId="{5234890D-29F6-4A23-A84B-FC74876C8FD7}" destId="{080F076F-2F5E-46C2-90DF-C3EBD4ABD1F2}" srcOrd="2" destOrd="0" presId="urn:microsoft.com/office/officeart/2008/layout/HalfCircleOrganizationChart"/>
    <dgm:cxn modelId="{D34BBB10-5510-42E6-A581-97D03A416306}" type="presParOf" srcId="{5234890D-29F6-4A23-A84B-FC74876C8FD7}" destId="{AAEE7955-370F-48D1-A657-FF2351A58554}" srcOrd="3" destOrd="0" presId="urn:microsoft.com/office/officeart/2008/layout/HalfCircleOrganizationChart"/>
    <dgm:cxn modelId="{30D099C8-597A-40EC-8C77-5022B4FD4AFB}" type="presParOf" srcId="{34E0BDD3-A9CA-46AA-BB74-3416B4E0BD1C}" destId="{302C8B66-2838-454F-941A-323C06627511}" srcOrd="1" destOrd="0" presId="urn:microsoft.com/office/officeart/2008/layout/HalfCircleOrganizationChart"/>
    <dgm:cxn modelId="{66D7AC78-7CC0-4C53-A9AC-E7139C9A6DDD}" type="presParOf" srcId="{302C8B66-2838-454F-941A-323C06627511}" destId="{D9B28B4A-7F10-4F0F-9BD2-BC0ED464E2D2}" srcOrd="0" destOrd="0" presId="urn:microsoft.com/office/officeart/2008/layout/HalfCircleOrganizationChart"/>
    <dgm:cxn modelId="{5048BE5B-074B-4F7A-B6C5-0B7104E8B0E7}" type="presParOf" srcId="{302C8B66-2838-454F-941A-323C06627511}" destId="{3FFE8480-81F0-441F-88BD-54BAF515D46F}" srcOrd="1" destOrd="0" presId="urn:microsoft.com/office/officeart/2008/layout/HalfCircleOrganizationChart"/>
    <dgm:cxn modelId="{9ED43ACE-3F67-400D-B581-F4D5B136F3A5}" type="presParOf" srcId="{3FFE8480-81F0-441F-88BD-54BAF515D46F}" destId="{B95BA6E8-176D-4226-A536-E7C55EC7B15E}" srcOrd="0" destOrd="0" presId="urn:microsoft.com/office/officeart/2008/layout/HalfCircleOrganizationChart"/>
    <dgm:cxn modelId="{E71F6516-0921-4F1D-8299-BD5EF8F0E031}" type="presParOf" srcId="{B95BA6E8-176D-4226-A536-E7C55EC7B15E}" destId="{4B8B0962-2801-4531-9A0A-424DAD9E53EE}" srcOrd="0" destOrd="0" presId="urn:microsoft.com/office/officeart/2008/layout/HalfCircleOrganizationChart"/>
    <dgm:cxn modelId="{B1AA1E87-CBFB-46F0-B5E1-8F1CC9C41A6B}" type="presParOf" srcId="{B95BA6E8-176D-4226-A536-E7C55EC7B15E}" destId="{96A2C9B5-AC9B-47BA-BECA-50BE53112F9B}" srcOrd="1" destOrd="0" presId="urn:microsoft.com/office/officeart/2008/layout/HalfCircleOrganizationChart"/>
    <dgm:cxn modelId="{10B7A1D5-A029-45F1-B1F5-A25C25FA2180}" type="presParOf" srcId="{B95BA6E8-176D-4226-A536-E7C55EC7B15E}" destId="{6C89F72C-C235-4319-AC51-9FCD4FA9C7E4}" srcOrd="2" destOrd="0" presId="urn:microsoft.com/office/officeart/2008/layout/HalfCircleOrganizationChart"/>
    <dgm:cxn modelId="{69DE53AF-2592-47FC-BB5B-93F06C0B0A48}" type="presParOf" srcId="{B95BA6E8-176D-4226-A536-E7C55EC7B15E}" destId="{17F19AAE-BAB0-4661-B9C9-5E40121860C6}" srcOrd="3" destOrd="0" presId="urn:microsoft.com/office/officeart/2008/layout/HalfCircleOrganizationChart"/>
    <dgm:cxn modelId="{B79511DE-5BF2-4187-9A41-43D103353672}" type="presParOf" srcId="{3FFE8480-81F0-441F-88BD-54BAF515D46F}" destId="{69B7DAFA-CDBC-4CED-A97A-4FC1DA3F447A}" srcOrd="1" destOrd="0" presId="urn:microsoft.com/office/officeart/2008/layout/HalfCircleOrganizationChart"/>
    <dgm:cxn modelId="{4537E6F4-AE1B-4D60-918F-013B7A445C92}" type="presParOf" srcId="{3FFE8480-81F0-441F-88BD-54BAF515D46F}" destId="{3B9D2E98-F47B-4E58-AF81-56F0524FF24D}" srcOrd="2" destOrd="0" presId="urn:microsoft.com/office/officeart/2008/layout/HalfCircleOrganizationChart"/>
    <dgm:cxn modelId="{8F372A54-467B-48CC-8D53-335B97277451}" type="presParOf" srcId="{302C8B66-2838-454F-941A-323C06627511}" destId="{877C0E86-19C5-47BB-84BA-4CF40765B9AA}" srcOrd="2" destOrd="0" presId="urn:microsoft.com/office/officeart/2008/layout/HalfCircleOrganizationChart"/>
    <dgm:cxn modelId="{1A0C0823-D753-4CB5-9E7B-9CA1BA9A39FD}" type="presParOf" srcId="{302C8B66-2838-454F-941A-323C06627511}" destId="{564574C7-DB1C-484C-B107-9556F70EF9CF}" srcOrd="3" destOrd="0" presId="urn:microsoft.com/office/officeart/2008/layout/HalfCircleOrganizationChart"/>
    <dgm:cxn modelId="{56108186-A96A-48A0-80B2-C88A5879DD9A}" type="presParOf" srcId="{564574C7-DB1C-484C-B107-9556F70EF9CF}" destId="{EE9C76E3-9229-483F-8BEF-DF53237959A0}" srcOrd="0" destOrd="0" presId="urn:microsoft.com/office/officeart/2008/layout/HalfCircleOrganizationChart"/>
    <dgm:cxn modelId="{DCDAB724-1545-41F2-A29E-A81833BA27EC}" type="presParOf" srcId="{EE9C76E3-9229-483F-8BEF-DF53237959A0}" destId="{86C8D6EF-610D-45C4-93CE-6B5CE89636E0}" srcOrd="0" destOrd="0" presId="urn:microsoft.com/office/officeart/2008/layout/HalfCircleOrganizationChart"/>
    <dgm:cxn modelId="{77535E21-0C9E-4120-9F9B-0CC7C42C6142}" type="presParOf" srcId="{EE9C76E3-9229-483F-8BEF-DF53237959A0}" destId="{AB69BE32-34F7-4766-8A4C-9016B9CA8EE0}" srcOrd="1" destOrd="0" presId="urn:microsoft.com/office/officeart/2008/layout/HalfCircleOrganizationChart"/>
    <dgm:cxn modelId="{ADC59984-71E6-448F-801F-7E0EDD3E6EEA}" type="presParOf" srcId="{EE9C76E3-9229-483F-8BEF-DF53237959A0}" destId="{35036F53-5DB6-464B-96FF-CE6192DD8EC5}" srcOrd="2" destOrd="0" presId="urn:microsoft.com/office/officeart/2008/layout/HalfCircleOrganizationChart"/>
    <dgm:cxn modelId="{665E619A-DED5-4BBD-A5D6-FE476C479030}" type="presParOf" srcId="{EE9C76E3-9229-483F-8BEF-DF53237959A0}" destId="{EBBDDF9A-33E3-4D94-AFCD-087214593258}" srcOrd="3" destOrd="0" presId="urn:microsoft.com/office/officeart/2008/layout/HalfCircleOrganizationChart"/>
    <dgm:cxn modelId="{585CFE10-3174-448B-8054-98A658897AAB}" type="presParOf" srcId="{564574C7-DB1C-484C-B107-9556F70EF9CF}" destId="{D4356FBC-D70C-4C48-ADF8-B7E62C361AF9}" srcOrd="1" destOrd="0" presId="urn:microsoft.com/office/officeart/2008/layout/HalfCircleOrganizationChart"/>
    <dgm:cxn modelId="{252DE9FD-02C4-4959-B175-46300945A52E}" type="presParOf" srcId="{564574C7-DB1C-484C-B107-9556F70EF9CF}" destId="{CCCA02E4-30C3-41D4-A108-302B130067D9}" srcOrd="2" destOrd="0" presId="urn:microsoft.com/office/officeart/2008/layout/HalfCircleOrganizationChart"/>
    <dgm:cxn modelId="{74DDF4C8-198D-4E68-8D1D-EA8A8ADC998E}" type="presParOf" srcId="{302C8B66-2838-454F-941A-323C06627511}" destId="{D3199FF5-D48E-4324-9E5F-A05B63230AEC}" srcOrd="4" destOrd="0" presId="urn:microsoft.com/office/officeart/2008/layout/HalfCircleOrganizationChart"/>
    <dgm:cxn modelId="{8E7CD1A8-236C-49A1-93CA-B32AB0B0C89D}" type="presParOf" srcId="{302C8B66-2838-454F-941A-323C06627511}" destId="{8F01DE76-B403-4836-9E99-18C9B846AE65}" srcOrd="5" destOrd="0" presId="urn:microsoft.com/office/officeart/2008/layout/HalfCircleOrganizationChart"/>
    <dgm:cxn modelId="{F0087BCE-6F73-4BFE-8609-6629354F5AE6}" type="presParOf" srcId="{8F01DE76-B403-4836-9E99-18C9B846AE65}" destId="{C95B7330-BA17-4EBC-A043-729C9699F3C8}" srcOrd="0" destOrd="0" presId="urn:microsoft.com/office/officeart/2008/layout/HalfCircleOrganizationChart"/>
    <dgm:cxn modelId="{5EC2C4FE-847B-4625-9E44-1D55727FEAAB}" type="presParOf" srcId="{C95B7330-BA17-4EBC-A043-729C9699F3C8}" destId="{8AC2F1D2-BD9D-4CA4-8719-2DC8DBE8AA5B}" srcOrd="0" destOrd="0" presId="urn:microsoft.com/office/officeart/2008/layout/HalfCircleOrganizationChart"/>
    <dgm:cxn modelId="{B0B9E205-BB2C-4D17-A151-222DECB8FC51}" type="presParOf" srcId="{C95B7330-BA17-4EBC-A043-729C9699F3C8}" destId="{4F4DB02D-3042-4461-AFA9-AAFCBA004440}" srcOrd="1" destOrd="0" presId="urn:microsoft.com/office/officeart/2008/layout/HalfCircleOrganizationChart"/>
    <dgm:cxn modelId="{04DFCB00-8B46-421A-8C57-CE742A5F12A5}" type="presParOf" srcId="{C95B7330-BA17-4EBC-A043-729C9699F3C8}" destId="{9A971B2B-0AC7-4BDC-9886-9D66A61A6A93}" srcOrd="2" destOrd="0" presId="urn:microsoft.com/office/officeart/2008/layout/HalfCircleOrganizationChart"/>
    <dgm:cxn modelId="{166F30AB-2C76-40AB-931A-17002FA644CC}" type="presParOf" srcId="{C95B7330-BA17-4EBC-A043-729C9699F3C8}" destId="{05FE6246-0EC9-4E70-850B-CC451DC9C509}" srcOrd="3" destOrd="0" presId="urn:microsoft.com/office/officeart/2008/layout/HalfCircleOrganizationChart"/>
    <dgm:cxn modelId="{C9ACC100-DB63-4837-80BC-F82A78CD9B73}" type="presParOf" srcId="{8F01DE76-B403-4836-9E99-18C9B846AE65}" destId="{ED219A91-98CC-4C73-B0DE-D38AEB570141}" srcOrd="1" destOrd="0" presId="urn:microsoft.com/office/officeart/2008/layout/HalfCircleOrganizationChart"/>
    <dgm:cxn modelId="{EDBDDAF1-C6D5-49BA-8C7F-AF7A23E1F03A}" type="presParOf" srcId="{8F01DE76-B403-4836-9E99-18C9B846AE65}" destId="{A3DE508F-75BA-4C77-B42C-550A7DDA15E2}" srcOrd="2" destOrd="0" presId="urn:microsoft.com/office/officeart/2008/layout/HalfCircleOrganizationChart"/>
    <dgm:cxn modelId="{D76C0503-A614-4D4B-9610-0C90E2BADD11}" type="presParOf" srcId="{34E0BDD3-A9CA-46AA-BB74-3416B4E0BD1C}" destId="{97829695-7DEF-4640-B667-3AF8AB531310}" srcOrd="2" destOrd="0" presId="urn:microsoft.com/office/officeart/2008/layout/HalfCircleOrganizationChart"/>
    <dgm:cxn modelId="{F77322D8-E434-41BF-8565-AA56A11FBE30}" type="presParOf" srcId="{97829695-7DEF-4640-B667-3AF8AB531310}" destId="{A2AE14DF-1E59-4F35-976A-F8D382A10330}" srcOrd="0" destOrd="0" presId="urn:microsoft.com/office/officeart/2008/layout/HalfCircleOrganizationChart"/>
    <dgm:cxn modelId="{78F71E30-4DF6-480F-9F6E-A8667E52C6DF}" type="presParOf" srcId="{97829695-7DEF-4640-B667-3AF8AB531310}" destId="{FD691474-CE86-48E8-9995-A08EFF70EC17}" srcOrd="1" destOrd="0" presId="urn:microsoft.com/office/officeart/2008/layout/HalfCircleOrganizationChart"/>
    <dgm:cxn modelId="{BB0B4223-4C11-4AEC-9DD6-5BCB4B6B1CA7}" type="presParOf" srcId="{FD691474-CE86-48E8-9995-A08EFF70EC17}" destId="{858DEDAB-19D4-4403-830F-EA47BEB0DD21}" srcOrd="0" destOrd="0" presId="urn:microsoft.com/office/officeart/2008/layout/HalfCircleOrganizationChart"/>
    <dgm:cxn modelId="{7735F776-7A32-4A9A-B647-C4C0FAB58523}" type="presParOf" srcId="{858DEDAB-19D4-4403-830F-EA47BEB0DD21}" destId="{4942718A-E12E-4CA4-9941-19D96C01409D}" srcOrd="0" destOrd="0" presId="urn:microsoft.com/office/officeart/2008/layout/HalfCircleOrganizationChart"/>
    <dgm:cxn modelId="{6D052B9F-FEAE-437B-935A-315F94183FA6}" type="presParOf" srcId="{858DEDAB-19D4-4403-830F-EA47BEB0DD21}" destId="{95542327-1423-435C-BED3-D254DDE69FBE}" srcOrd="1" destOrd="0" presId="urn:microsoft.com/office/officeart/2008/layout/HalfCircleOrganizationChart"/>
    <dgm:cxn modelId="{7FD316F8-9E9A-477C-8309-A8BD6F67DA6B}" type="presParOf" srcId="{858DEDAB-19D4-4403-830F-EA47BEB0DD21}" destId="{13378965-8642-4414-ADEC-AC369C6C4F10}" srcOrd="2" destOrd="0" presId="urn:microsoft.com/office/officeart/2008/layout/HalfCircleOrganizationChart"/>
    <dgm:cxn modelId="{3D6C1892-787E-4B48-ABB1-0CC9D8933776}" type="presParOf" srcId="{858DEDAB-19D4-4403-830F-EA47BEB0DD21}" destId="{F1DDE993-CE86-4060-BFF7-2063F656A6F9}" srcOrd="3" destOrd="0" presId="urn:microsoft.com/office/officeart/2008/layout/HalfCircleOrganizationChart"/>
    <dgm:cxn modelId="{EEBA7FA7-AE12-46C5-8120-D324AB487781}" type="presParOf" srcId="{FD691474-CE86-48E8-9995-A08EFF70EC17}" destId="{182C22B1-D598-43E6-98F2-7B29390F402C}" srcOrd="1" destOrd="0" presId="urn:microsoft.com/office/officeart/2008/layout/HalfCircleOrganizationChart"/>
    <dgm:cxn modelId="{0E2980CF-0174-4FF7-8720-A3ACC96F3CD5}" type="presParOf" srcId="{FD691474-CE86-48E8-9995-A08EFF70EC17}" destId="{A9C09F82-A19E-4CED-AAC5-F2FA02700220}" srcOrd="2" destOrd="0" presId="urn:microsoft.com/office/officeart/2008/layout/HalfCircleOrganizationChar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CA581-56BB-43E0-ADFD-781E181AEB04}">
      <dsp:nvSpPr>
        <dsp:cNvPr id="0" name=""/>
        <dsp:cNvSpPr/>
      </dsp:nvSpPr>
      <dsp:spPr>
        <a:xfrm>
          <a:off x="8366039" y="2958909"/>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SzPts val="1000"/>
            <a:buFont typeface="Symbol" panose="05050102010706020507" pitchFamily="18" charset="2"/>
            <a:buChar char=""/>
          </a:pPr>
          <a:endParaRPr lang="fr-FR" sz="1300" kern="1200" dirty="0"/>
        </a:p>
        <a:p>
          <a:pPr marL="114300" lvl="1" indent="-114300" algn="l" defTabSz="577850">
            <a:lnSpc>
              <a:spcPct val="90000"/>
            </a:lnSpc>
            <a:spcBef>
              <a:spcPct val="0"/>
            </a:spcBef>
            <a:spcAft>
              <a:spcPct val="15000"/>
            </a:spcAft>
            <a:buSzPts val="1000"/>
            <a:buFont typeface="Symbol" panose="05050102010706020507" pitchFamily="18" charset="2"/>
            <a:buChar char=""/>
          </a:pPr>
          <a:r>
            <a:rPr lang="fr-FR" sz="1300" b="1" i="1" kern="1200" dirty="0">
              <a:solidFill>
                <a:srgbClr val="00B050"/>
              </a:solidFill>
            </a:rPr>
            <a:t>Une transparence à tous les niveaux</a:t>
          </a:r>
          <a:r>
            <a:rPr lang="fr-FR" sz="1300" i="1" kern="1200" dirty="0"/>
            <a:t> </a:t>
          </a:r>
          <a:endParaRPr lang="fr-FR" sz="1300" kern="1200" dirty="0"/>
        </a:p>
      </dsp:txBody>
      <dsp:txXfrm>
        <a:off x="9041494" y="3337603"/>
        <a:ext cx="1443518" cy="983147"/>
      </dsp:txXfrm>
    </dsp:sp>
    <dsp:sp modelId="{F9CA13A7-E1FE-4C7D-A473-A90CF0F135CF}">
      <dsp:nvSpPr>
        <dsp:cNvPr id="0" name=""/>
        <dsp:cNvSpPr/>
      </dsp:nvSpPr>
      <dsp:spPr>
        <a:xfrm>
          <a:off x="66245" y="2958909"/>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SzPts val="1000"/>
            <a:buFont typeface="Symbol" panose="05050102010706020507" pitchFamily="18" charset="2"/>
            <a:buChar char=""/>
          </a:pPr>
          <a:endParaRPr lang="fr-FR" sz="1300" kern="1200" dirty="0">
            <a:solidFill>
              <a:srgbClr val="00B050"/>
            </a:solidFill>
          </a:endParaRPr>
        </a:p>
        <a:p>
          <a:pPr marL="114300" lvl="1" indent="-114300" algn="l" defTabSz="577850">
            <a:lnSpc>
              <a:spcPct val="90000"/>
            </a:lnSpc>
            <a:spcBef>
              <a:spcPct val="0"/>
            </a:spcBef>
            <a:spcAft>
              <a:spcPct val="15000"/>
            </a:spcAft>
            <a:buSzPts val="1000"/>
            <a:buFont typeface="Symbol" panose="05050102010706020507" pitchFamily="18" charset="2"/>
            <a:buChar char=""/>
          </a:pPr>
          <a:r>
            <a:rPr lang="fr-FR" sz="1300" b="1" i="1" u="sng" kern="1200" dirty="0">
              <a:solidFill>
                <a:srgbClr val="00B050"/>
              </a:solidFill>
            </a:rPr>
            <a:t>Une expertise poussée</a:t>
          </a:r>
          <a:r>
            <a:rPr lang="fr-FR" sz="1300" i="1" kern="1200" dirty="0"/>
            <a:t> </a:t>
          </a:r>
          <a:endParaRPr lang="fr-FR" sz="1300" kern="1200" dirty="0"/>
        </a:p>
      </dsp:txBody>
      <dsp:txXfrm>
        <a:off x="96832" y="3337603"/>
        <a:ext cx="1443518" cy="983147"/>
      </dsp:txXfrm>
    </dsp:sp>
    <dsp:sp modelId="{7CA97B33-859B-40F6-91FF-3503BAA1C463}">
      <dsp:nvSpPr>
        <dsp:cNvPr id="0" name=""/>
        <dsp:cNvSpPr/>
      </dsp:nvSpPr>
      <dsp:spPr>
        <a:xfrm>
          <a:off x="8335432" y="23754"/>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SzPts val="1000"/>
            <a:buFont typeface="Symbol" panose="05050102010706020507" pitchFamily="18" charset="2"/>
            <a:buChar char=""/>
          </a:pPr>
          <a:r>
            <a:rPr lang="fr-FR" sz="1300" b="1" i="1" u="sng" kern="1200" dirty="0">
              <a:solidFill>
                <a:srgbClr val="00B050"/>
              </a:solidFill>
            </a:rPr>
            <a:t>Une équipe pluridisciplinaire </a:t>
          </a:r>
          <a:endParaRPr lang="fr-FR" sz="1300" b="1" kern="1200" dirty="0">
            <a:solidFill>
              <a:srgbClr val="00B050"/>
            </a:solidFill>
          </a:endParaRPr>
        </a:p>
      </dsp:txBody>
      <dsp:txXfrm>
        <a:off x="9010888" y="54341"/>
        <a:ext cx="1443518" cy="983147"/>
      </dsp:txXfrm>
    </dsp:sp>
    <dsp:sp modelId="{4F9C837B-7BE4-4E39-8566-82A76B754FA6}">
      <dsp:nvSpPr>
        <dsp:cNvPr id="0" name=""/>
        <dsp:cNvSpPr/>
      </dsp:nvSpPr>
      <dsp:spPr>
        <a:xfrm>
          <a:off x="54358" y="35632"/>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Char char="•"/>
          </a:pPr>
          <a:r>
            <a:rPr lang="fr-FR" sz="1300" b="1" i="1" u="sng" kern="1200" dirty="0">
              <a:solidFill>
                <a:srgbClr val="00B050"/>
              </a:solidFill>
            </a:rPr>
            <a:t>Un sens de l’innovation</a:t>
          </a:r>
          <a:r>
            <a:rPr lang="fr-FR" sz="1300" i="1" u="sng" kern="1200" dirty="0"/>
            <a:t> </a:t>
          </a:r>
          <a:endParaRPr lang="fr-FR" sz="1300" kern="1200" dirty="0"/>
        </a:p>
      </dsp:txBody>
      <dsp:txXfrm>
        <a:off x="84945" y="66219"/>
        <a:ext cx="1443518" cy="983147"/>
      </dsp:txXfrm>
    </dsp:sp>
    <dsp:sp modelId="{E4195E29-51E6-40BD-B001-DA1E5E3BBF5F}">
      <dsp:nvSpPr>
        <dsp:cNvPr id="0" name=""/>
        <dsp:cNvSpPr/>
      </dsp:nvSpPr>
      <dsp:spPr>
        <a:xfrm>
          <a:off x="643440" y="224022"/>
          <a:ext cx="5504125" cy="2126880"/>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fr-FR" sz="1400" b="1" kern="1200" dirty="0">
              <a:solidFill>
                <a:schemeClr val="tx1"/>
              </a:solidFill>
            </a:rPr>
            <a:t>Innover et proposer des idées en or sur mesure et originales.</a:t>
          </a:r>
          <a:endParaRPr lang="fr-FR" sz="1400" kern="1200" dirty="0">
            <a:solidFill>
              <a:schemeClr val="tx1"/>
            </a:solidFill>
          </a:endParaRPr>
        </a:p>
      </dsp:txBody>
      <dsp:txXfrm>
        <a:off x="2255561" y="846971"/>
        <a:ext cx="3892004" cy="1503931"/>
      </dsp:txXfrm>
    </dsp:sp>
    <dsp:sp modelId="{5E10D380-4055-4BC4-9659-AF8DDAA2EAD0}">
      <dsp:nvSpPr>
        <dsp:cNvPr id="0" name=""/>
        <dsp:cNvSpPr/>
      </dsp:nvSpPr>
      <dsp:spPr>
        <a:xfrm rot="5400000">
          <a:off x="7493898" y="-1080492"/>
          <a:ext cx="2043790" cy="473590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fr-FR" sz="1200" b="1" kern="1200" dirty="0">
              <a:solidFill>
                <a:srgbClr val="FFFF00"/>
              </a:solidFill>
            </a:rPr>
            <a:t>L’équipe est composée d’une directrice senior forte de plusieurs années d’expérience dans son domaine de compétences respectives</a:t>
          </a:r>
        </a:p>
        <a:p>
          <a:pPr marL="0" lvl="0" indent="0" algn="ctr" defTabSz="533400">
            <a:lnSpc>
              <a:spcPct val="90000"/>
            </a:lnSpc>
            <a:spcBef>
              <a:spcPct val="0"/>
            </a:spcBef>
            <a:spcAft>
              <a:spcPct val="35000"/>
            </a:spcAft>
            <a:buNone/>
          </a:pPr>
          <a:r>
            <a:rPr lang="fr-FR" sz="1200" b="1" kern="1200" dirty="0">
              <a:solidFill>
                <a:srgbClr val="FFFF00"/>
              </a:solidFill>
            </a:rPr>
            <a:t>Un directeur cabinet rattaché a un chef de projet rattaché a un superviseur et support métiers </a:t>
          </a:r>
        </a:p>
      </dsp:txBody>
      <dsp:txXfrm rot="-5400000">
        <a:off x="6147839" y="864179"/>
        <a:ext cx="3348793" cy="1445178"/>
      </dsp:txXfrm>
    </dsp:sp>
    <dsp:sp modelId="{2AD5DAFF-C0B7-4A24-9323-0AE11F8CD861}">
      <dsp:nvSpPr>
        <dsp:cNvPr id="0" name=""/>
        <dsp:cNvSpPr/>
      </dsp:nvSpPr>
      <dsp:spPr>
        <a:xfrm rot="10800000">
          <a:off x="6144494" y="2326069"/>
          <a:ext cx="3930727"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fr-FR" sz="1200" b="1" kern="1200" dirty="0">
              <a:solidFill>
                <a:srgbClr val="FFFF00"/>
              </a:solidFill>
            </a:rPr>
            <a:t>La polyvalence du cabinet ACS lui permet de proposer ses services à différents types de clients issus de tous les domaines d’activités : Mutuelle – Automobile – Habitation – obsèques – prévoyance et décennale </a:t>
          </a:r>
        </a:p>
      </dsp:txBody>
      <dsp:txXfrm rot="10800000">
        <a:off x="6144494" y="2326069"/>
        <a:ext cx="2779444" cy="1332280"/>
      </dsp:txXfrm>
    </dsp:sp>
    <dsp:sp modelId="{4775623C-F7CB-4C96-82B6-1D819791F35C}">
      <dsp:nvSpPr>
        <dsp:cNvPr id="0" name=""/>
        <dsp:cNvSpPr/>
      </dsp:nvSpPr>
      <dsp:spPr>
        <a:xfrm rot="16200000">
          <a:off x="3011593" y="1099378"/>
          <a:ext cx="1884129" cy="438227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fr-FR" sz="1400" b="1" kern="1200" dirty="0">
              <a:solidFill>
                <a:srgbClr val="FFFF00"/>
              </a:solidFill>
            </a:rPr>
            <a:t>Le cabinet ACS rabat offre des services de qualité et prend en compte tous les besoins du client de A à Z, de la phase de l’identification à la proposition du produit en arrivant à la concrétisation finale.</a:t>
          </a:r>
        </a:p>
      </dsp:txBody>
      <dsp:txXfrm rot="5400000">
        <a:off x="3046058" y="2348452"/>
        <a:ext cx="3098738" cy="1332280"/>
      </dsp:txXfrm>
    </dsp:sp>
    <dsp:sp modelId="{E2EFC695-44D7-4587-B7D4-6A24288F759A}">
      <dsp:nvSpPr>
        <dsp:cNvPr id="0" name=""/>
        <dsp:cNvSpPr/>
      </dsp:nvSpPr>
      <dsp:spPr>
        <a:xfrm>
          <a:off x="5782929" y="-187834"/>
          <a:ext cx="650525" cy="56567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0EC6EB-B5A3-451D-8A0D-B7CE607D5D91}">
      <dsp:nvSpPr>
        <dsp:cNvPr id="0" name=""/>
        <dsp:cNvSpPr/>
      </dsp:nvSpPr>
      <dsp:spPr>
        <a:xfrm rot="10800000">
          <a:off x="5799433" y="-69079"/>
          <a:ext cx="650525" cy="56567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7AC6C-8D58-40F8-B11B-32E96B258796}">
      <dsp:nvSpPr>
        <dsp:cNvPr id="0" name=""/>
        <dsp:cNvSpPr/>
      </dsp:nvSpPr>
      <dsp:spPr>
        <a:xfrm>
          <a:off x="1142298" y="281031"/>
          <a:ext cx="3631788" cy="3631788"/>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FR" sz="3000" kern="1200" dirty="0"/>
            <a:t>Service Qualité</a:t>
          </a:r>
        </a:p>
      </dsp:txBody>
      <dsp:txXfrm>
        <a:off x="3056337" y="1050624"/>
        <a:ext cx="1297067" cy="1080889"/>
      </dsp:txXfrm>
    </dsp:sp>
    <dsp:sp modelId="{A52144CD-C02A-432E-B248-D7314A33BAFC}">
      <dsp:nvSpPr>
        <dsp:cNvPr id="0" name=""/>
        <dsp:cNvSpPr/>
      </dsp:nvSpPr>
      <dsp:spPr>
        <a:xfrm>
          <a:off x="1067500" y="410738"/>
          <a:ext cx="3631788" cy="3631788"/>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FR" sz="3000" kern="1200" dirty="0"/>
            <a:t>Experts métiers</a:t>
          </a:r>
        </a:p>
      </dsp:txBody>
      <dsp:txXfrm>
        <a:off x="1932212" y="2767077"/>
        <a:ext cx="1945601" cy="951182"/>
      </dsp:txXfrm>
    </dsp:sp>
    <dsp:sp modelId="{E42B332A-B453-45BB-B44F-905CAECA5C1F}">
      <dsp:nvSpPr>
        <dsp:cNvPr id="0" name=""/>
        <dsp:cNvSpPr/>
      </dsp:nvSpPr>
      <dsp:spPr>
        <a:xfrm>
          <a:off x="992703" y="245948"/>
          <a:ext cx="3631788" cy="3631788"/>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FR" sz="3000" kern="1200" dirty="0"/>
            <a:t>Service Gestion</a:t>
          </a:r>
        </a:p>
      </dsp:txBody>
      <dsp:txXfrm>
        <a:off x="1413385" y="1015541"/>
        <a:ext cx="1297067" cy="1080889"/>
      </dsp:txXfrm>
    </dsp:sp>
    <dsp:sp modelId="{D6FC7541-1A4A-4A59-8917-E79C42FBA754}">
      <dsp:nvSpPr>
        <dsp:cNvPr id="0" name=""/>
        <dsp:cNvSpPr/>
      </dsp:nvSpPr>
      <dsp:spPr>
        <a:xfrm>
          <a:off x="917772" y="56206"/>
          <a:ext cx="4081438" cy="4081438"/>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F03CEA-C6B5-4245-9B74-78A792525B63}">
      <dsp:nvSpPr>
        <dsp:cNvPr id="0" name=""/>
        <dsp:cNvSpPr/>
      </dsp:nvSpPr>
      <dsp:spPr>
        <a:xfrm>
          <a:off x="842675" y="185683"/>
          <a:ext cx="4081438" cy="4081438"/>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9D5A86-5719-4C45-8D78-94AF955CDA77}">
      <dsp:nvSpPr>
        <dsp:cNvPr id="0" name=""/>
        <dsp:cNvSpPr/>
      </dsp:nvSpPr>
      <dsp:spPr>
        <a:xfrm>
          <a:off x="767578" y="21123"/>
          <a:ext cx="4081438" cy="4081438"/>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E14DF-1E59-4F35-976A-F8D382A10330}">
      <dsp:nvSpPr>
        <dsp:cNvPr id="0" name=""/>
        <dsp:cNvSpPr/>
      </dsp:nvSpPr>
      <dsp:spPr>
        <a:xfrm>
          <a:off x="3077839" y="1399124"/>
          <a:ext cx="986159" cy="712886"/>
        </a:xfrm>
        <a:custGeom>
          <a:avLst/>
          <a:gdLst/>
          <a:ahLst/>
          <a:cxnLst/>
          <a:rect l="0" t="0" r="0" b="0"/>
          <a:pathLst>
            <a:path>
              <a:moveTo>
                <a:pt x="986159" y="0"/>
              </a:moveTo>
              <a:lnTo>
                <a:pt x="986159" y="712886"/>
              </a:lnTo>
              <a:lnTo>
                <a:pt x="0" y="7128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199FF5-D48E-4324-9E5F-A05B63230AEC}">
      <dsp:nvSpPr>
        <dsp:cNvPr id="0" name=""/>
        <dsp:cNvSpPr/>
      </dsp:nvSpPr>
      <dsp:spPr>
        <a:xfrm>
          <a:off x="4063999" y="1399124"/>
          <a:ext cx="2875309" cy="2186185"/>
        </a:xfrm>
        <a:custGeom>
          <a:avLst/>
          <a:gdLst/>
          <a:ahLst/>
          <a:cxnLst/>
          <a:rect l="0" t="0" r="0" b="0"/>
          <a:pathLst>
            <a:path>
              <a:moveTo>
                <a:pt x="0" y="0"/>
              </a:moveTo>
              <a:lnTo>
                <a:pt x="0" y="1936675"/>
              </a:lnTo>
              <a:lnTo>
                <a:pt x="2875309" y="1936675"/>
              </a:lnTo>
              <a:lnTo>
                <a:pt x="2875309" y="21861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7C0E86-19C5-47BB-84BA-4CF40765B9AA}">
      <dsp:nvSpPr>
        <dsp:cNvPr id="0" name=""/>
        <dsp:cNvSpPr/>
      </dsp:nvSpPr>
      <dsp:spPr>
        <a:xfrm>
          <a:off x="4018279" y="1399124"/>
          <a:ext cx="91440" cy="2186185"/>
        </a:xfrm>
        <a:custGeom>
          <a:avLst/>
          <a:gdLst/>
          <a:ahLst/>
          <a:cxnLst/>
          <a:rect l="0" t="0" r="0" b="0"/>
          <a:pathLst>
            <a:path>
              <a:moveTo>
                <a:pt x="45720" y="0"/>
              </a:moveTo>
              <a:lnTo>
                <a:pt x="45720" y="21861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B28B4A-7F10-4F0F-9BD2-BC0ED464E2D2}">
      <dsp:nvSpPr>
        <dsp:cNvPr id="0" name=""/>
        <dsp:cNvSpPr/>
      </dsp:nvSpPr>
      <dsp:spPr>
        <a:xfrm>
          <a:off x="1188690" y="1399124"/>
          <a:ext cx="2875309" cy="2186185"/>
        </a:xfrm>
        <a:custGeom>
          <a:avLst/>
          <a:gdLst/>
          <a:ahLst/>
          <a:cxnLst/>
          <a:rect l="0" t="0" r="0" b="0"/>
          <a:pathLst>
            <a:path>
              <a:moveTo>
                <a:pt x="2875309" y="0"/>
              </a:moveTo>
              <a:lnTo>
                <a:pt x="2875309" y="1936675"/>
              </a:lnTo>
              <a:lnTo>
                <a:pt x="0" y="1936675"/>
              </a:lnTo>
              <a:lnTo>
                <a:pt x="0" y="21861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371F03-3FCB-4B2C-B25A-75C252045F01}">
      <dsp:nvSpPr>
        <dsp:cNvPr id="0" name=""/>
        <dsp:cNvSpPr/>
      </dsp:nvSpPr>
      <dsp:spPr>
        <a:xfrm>
          <a:off x="3115949" y="210979"/>
          <a:ext cx="1896100"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0F076F-2F5E-46C2-90DF-C3EBD4ABD1F2}">
      <dsp:nvSpPr>
        <dsp:cNvPr id="0" name=""/>
        <dsp:cNvSpPr/>
      </dsp:nvSpPr>
      <dsp:spPr>
        <a:xfrm>
          <a:off x="3115949" y="210979"/>
          <a:ext cx="1896100"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87A41D-6E18-4850-A1E3-36ACE09E7192}">
      <dsp:nvSpPr>
        <dsp:cNvPr id="0" name=""/>
        <dsp:cNvSpPr/>
      </dsp:nvSpPr>
      <dsp:spPr>
        <a:xfrm>
          <a:off x="2167899" y="424845"/>
          <a:ext cx="3792200"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t>Directeur de production</a:t>
          </a:r>
        </a:p>
      </dsp:txBody>
      <dsp:txXfrm>
        <a:off x="2167899" y="424845"/>
        <a:ext cx="3792200" cy="760412"/>
      </dsp:txXfrm>
    </dsp:sp>
    <dsp:sp modelId="{96A2C9B5-AC9B-47BA-BECA-50BE53112F9B}">
      <dsp:nvSpPr>
        <dsp:cNvPr id="0" name=""/>
        <dsp:cNvSpPr/>
      </dsp:nvSpPr>
      <dsp:spPr>
        <a:xfrm>
          <a:off x="594617" y="3585309"/>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89F72C-C235-4319-AC51-9FCD4FA9C7E4}">
      <dsp:nvSpPr>
        <dsp:cNvPr id="0" name=""/>
        <dsp:cNvSpPr/>
      </dsp:nvSpPr>
      <dsp:spPr>
        <a:xfrm>
          <a:off x="594617" y="3585309"/>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8B0962-2801-4531-9A0A-424DAD9E53EE}">
      <dsp:nvSpPr>
        <dsp:cNvPr id="0" name=""/>
        <dsp:cNvSpPr/>
      </dsp:nvSpPr>
      <dsp:spPr>
        <a:xfrm>
          <a:off x="545" y="3799175"/>
          <a:ext cx="2376288"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t>Superviseur </a:t>
          </a:r>
        </a:p>
      </dsp:txBody>
      <dsp:txXfrm>
        <a:off x="545" y="3799175"/>
        <a:ext cx="2376288" cy="760412"/>
      </dsp:txXfrm>
    </dsp:sp>
    <dsp:sp modelId="{AB69BE32-34F7-4766-8A4C-9016B9CA8EE0}">
      <dsp:nvSpPr>
        <dsp:cNvPr id="0" name=""/>
        <dsp:cNvSpPr/>
      </dsp:nvSpPr>
      <dsp:spPr>
        <a:xfrm>
          <a:off x="3469927" y="3585309"/>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036F53-5DB6-464B-96FF-CE6192DD8EC5}">
      <dsp:nvSpPr>
        <dsp:cNvPr id="0" name=""/>
        <dsp:cNvSpPr/>
      </dsp:nvSpPr>
      <dsp:spPr>
        <a:xfrm>
          <a:off x="3469927" y="3585309"/>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C8D6EF-610D-45C4-93CE-6B5CE89636E0}">
      <dsp:nvSpPr>
        <dsp:cNvPr id="0" name=""/>
        <dsp:cNvSpPr/>
      </dsp:nvSpPr>
      <dsp:spPr>
        <a:xfrm>
          <a:off x="2875855" y="3799175"/>
          <a:ext cx="2376288"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t>Support métiers</a:t>
          </a:r>
        </a:p>
      </dsp:txBody>
      <dsp:txXfrm>
        <a:off x="2875855" y="3799175"/>
        <a:ext cx="2376288" cy="760412"/>
      </dsp:txXfrm>
    </dsp:sp>
    <dsp:sp modelId="{4F4DB02D-3042-4461-AFA9-AAFCBA004440}">
      <dsp:nvSpPr>
        <dsp:cNvPr id="0" name=""/>
        <dsp:cNvSpPr/>
      </dsp:nvSpPr>
      <dsp:spPr>
        <a:xfrm>
          <a:off x="6345236" y="3585309"/>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971B2B-0AC7-4BDC-9886-9D66A61A6A93}">
      <dsp:nvSpPr>
        <dsp:cNvPr id="0" name=""/>
        <dsp:cNvSpPr/>
      </dsp:nvSpPr>
      <dsp:spPr>
        <a:xfrm>
          <a:off x="6345236" y="3585309"/>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C2F1D2-BD9D-4CA4-8719-2DC8DBE8AA5B}">
      <dsp:nvSpPr>
        <dsp:cNvPr id="0" name=""/>
        <dsp:cNvSpPr/>
      </dsp:nvSpPr>
      <dsp:spPr>
        <a:xfrm>
          <a:off x="5751164" y="3799175"/>
          <a:ext cx="2376288"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t>Support métiers </a:t>
          </a:r>
        </a:p>
      </dsp:txBody>
      <dsp:txXfrm>
        <a:off x="5751164" y="3799175"/>
        <a:ext cx="2376288" cy="760412"/>
      </dsp:txXfrm>
    </dsp:sp>
    <dsp:sp modelId="{95542327-1423-435C-BED3-D254DDE69FBE}">
      <dsp:nvSpPr>
        <dsp:cNvPr id="0" name=""/>
        <dsp:cNvSpPr/>
      </dsp:nvSpPr>
      <dsp:spPr>
        <a:xfrm>
          <a:off x="2032272" y="1898144"/>
          <a:ext cx="1188144" cy="11881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378965-8642-4414-ADEC-AC369C6C4F10}">
      <dsp:nvSpPr>
        <dsp:cNvPr id="0" name=""/>
        <dsp:cNvSpPr/>
      </dsp:nvSpPr>
      <dsp:spPr>
        <a:xfrm>
          <a:off x="2032272" y="1898144"/>
          <a:ext cx="1188144" cy="11881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2718A-E12E-4CA4-9941-19D96C01409D}">
      <dsp:nvSpPr>
        <dsp:cNvPr id="0" name=""/>
        <dsp:cNvSpPr/>
      </dsp:nvSpPr>
      <dsp:spPr>
        <a:xfrm>
          <a:off x="1438200" y="2112010"/>
          <a:ext cx="2376288" cy="7604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t>Chef de projet</a:t>
          </a:r>
        </a:p>
      </dsp:txBody>
      <dsp:txXfrm>
        <a:off x="1438200" y="2112010"/>
        <a:ext cx="2376288" cy="760412"/>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270C2-5379-47A7-8472-1FB664C6014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96C806-D6DC-40E3-B252-5E280BBA3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8E6BFE3-755B-4886-A97F-C34565B07BF9}"/>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5" name="Espace réservé du pied de page 4">
            <a:extLst>
              <a:ext uri="{FF2B5EF4-FFF2-40B4-BE49-F238E27FC236}">
                <a16:creationId xmlns:a16="http://schemas.microsoft.com/office/drawing/2014/main" id="{B576ABF2-60C0-4275-A612-7789B90751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968BF0-1971-48CA-B708-07A0990C581F}"/>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45784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62EC5-1549-4D6A-B2A5-92BC8493A69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D50E9FD-A286-47FB-AEA8-0DFD0D2FAB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CB1705-D018-4E2F-867F-889631972252}"/>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5" name="Espace réservé du pied de page 4">
            <a:extLst>
              <a:ext uri="{FF2B5EF4-FFF2-40B4-BE49-F238E27FC236}">
                <a16:creationId xmlns:a16="http://schemas.microsoft.com/office/drawing/2014/main" id="{E02B7302-5409-483E-878A-1386164B55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0F2D07-FAF6-4483-A73B-7A4A27DF8FE4}"/>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41464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2F19AB1-6E85-4A89-992C-D9E6A37F63B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8DAD939-D36C-488B-9C21-564BB383AFA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38BD8E-32A6-4BD7-B97F-089F00C39B69}"/>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5" name="Espace réservé du pied de page 4">
            <a:extLst>
              <a:ext uri="{FF2B5EF4-FFF2-40B4-BE49-F238E27FC236}">
                <a16:creationId xmlns:a16="http://schemas.microsoft.com/office/drawing/2014/main" id="{08BCDE94-27C7-46CD-8BF7-8D21E911E7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869F3A-98C6-43DB-A84B-2B4105C5400A}"/>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330928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11F04-6FBE-4C44-BDA7-5F70A99261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EF7750-F43D-456F-8D67-40911053804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506E94-9F8D-4AEF-B449-4CD49110FD34}"/>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5" name="Espace réservé du pied de page 4">
            <a:extLst>
              <a:ext uri="{FF2B5EF4-FFF2-40B4-BE49-F238E27FC236}">
                <a16:creationId xmlns:a16="http://schemas.microsoft.com/office/drawing/2014/main" id="{888232E5-8A24-421F-BE88-24AF970723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259C01-B176-431D-8752-4E99EE7D76B7}"/>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171243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18B70C-9754-4202-999F-9E50140AF9B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68587C-450A-4967-AAEE-E256669DD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8D0BBCD-8C0B-4EF1-B393-D22AFF80F074}"/>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5" name="Espace réservé du pied de page 4">
            <a:extLst>
              <a:ext uri="{FF2B5EF4-FFF2-40B4-BE49-F238E27FC236}">
                <a16:creationId xmlns:a16="http://schemas.microsoft.com/office/drawing/2014/main" id="{E90D6F7B-9DED-48E9-B422-CC72E78B7C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EE997E-B764-4652-9326-73E5D1A5611E}"/>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3001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9D0B9-904D-44F8-A923-C80B4A601A4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A857B5B-A19A-4397-BD9A-BB046CEBC8D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708EB09-33BC-4EE8-B06B-E4C72745D51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55113E9-C171-4331-A679-68AE58CFFCBC}"/>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6" name="Espace réservé du pied de page 5">
            <a:extLst>
              <a:ext uri="{FF2B5EF4-FFF2-40B4-BE49-F238E27FC236}">
                <a16:creationId xmlns:a16="http://schemas.microsoft.com/office/drawing/2014/main" id="{2F354B51-3501-45DC-9474-3149625B646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165270-6F83-42F5-906D-FD0948A787E8}"/>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146101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9EE88-D9F0-4E84-913E-8C9C42278EE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E61F767-CBD7-465C-8AFE-3A9A574D7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31C76D2-2024-49AB-879E-89D29E48FE9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A99FA26-47D5-4F3F-B643-2D2A3320D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B500297-C5B4-43BA-802A-49FFE9CD4DB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7E8FB98-CD6B-450F-9403-3EC20AB85F47}"/>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8" name="Espace réservé du pied de page 7">
            <a:extLst>
              <a:ext uri="{FF2B5EF4-FFF2-40B4-BE49-F238E27FC236}">
                <a16:creationId xmlns:a16="http://schemas.microsoft.com/office/drawing/2014/main" id="{1F93D0C4-713E-4FA8-B590-DEBDA02F740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5AB9356-2EAB-4380-813F-D053B2A0BC6D}"/>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30949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45C3F-D334-4500-BFCA-8AC47CC64B7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BD3CF82-0B97-49B9-A65B-69CF162DAAE1}"/>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4" name="Espace réservé du pied de page 3">
            <a:extLst>
              <a:ext uri="{FF2B5EF4-FFF2-40B4-BE49-F238E27FC236}">
                <a16:creationId xmlns:a16="http://schemas.microsoft.com/office/drawing/2014/main" id="{C3C4A714-D5D2-4971-A06C-8D583692E0C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CB1B9BC-96CE-4019-BB86-7756E5C327AC}"/>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54291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0CF6689-945B-439D-83C4-64317F1F8BAD}"/>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3" name="Espace réservé du pied de page 2">
            <a:extLst>
              <a:ext uri="{FF2B5EF4-FFF2-40B4-BE49-F238E27FC236}">
                <a16:creationId xmlns:a16="http://schemas.microsoft.com/office/drawing/2014/main" id="{0192048C-FCAC-4C19-A172-55A1DFA74FA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EEEBCC6-14B4-413E-BFF4-80D5A9D4BEB2}"/>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260340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0780E-721A-49BF-84AD-BF55C4A40F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C2ED4F3-5F44-4169-9338-E6CA9C8A0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E53D844-D86D-4FF7-B938-631277D94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21451D8-F1FA-451A-8316-1FA81960FA12}"/>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6" name="Espace réservé du pied de page 5">
            <a:extLst>
              <a:ext uri="{FF2B5EF4-FFF2-40B4-BE49-F238E27FC236}">
                <a16:creationId xmlns:a16="http://schemas.microsoft.com/office/drawing/2014/main" id="{47C5204B-F375-4928-B4F7-56A4726600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D517422-E4D0-4E0A-830B-3ED986D3BF76}"/>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315344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31F8A-0A41-45B7-A028-F6966ECB33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1B9F6C0-5434-427C-963D-D18778F26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721B954-0F1C-4B82-94F1-CB70FF287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C031D5-6BDC-4989-B161-2D69497FAD4D}"/>
              </a:ext>
            </a:extLst>
          </p:cNvPr>
          <p:cNvSpPr>
            <a:spLocks noGrp="1"/>
          </p:cNvSpPr>
          <p:nvPr>
            <p:ph type="dt" sz="half" idx="10"/>
          </p:nvPr>
        </p:nvSpPr>
        <p:spPr/>
        <p:txBody>
          <a:bodyPr/>
          <a:lstStyle/>
          <a:p>
            <a:fld id="{9816E467-B600-4DC0-91AC-5C434A0DF3A3}" type="datetimeFigureOut">
              <a:rPr lang="fr-FR" smtClean="0"/>
              <a:t>13/05/2019</a:t>
            </a:fld>
            <a:endParaRPr lang="fr-FR"/>
          </a:p>
        </p:txBody>
      </p:sp>
      <p:sp>
        <p:nvSpPr>
          <p:cNvPr id="6" name="Espace réservé du pied de page 5">
            <a:extLst>
              <a:ext uri="{FF2B5EF4-FFF2-40B4-BE49-F238E27FC236}">
                <a16:creationId xmlns:a16="http://schemas.microsoft.com/office/drawing/2014/main" id="{03B46C2A-151B-4F5D-8798-150A220E49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605DCE1-B131-4819-A4BA-FB9C087EE563}"/>
              </a:ext>
            </a:extLst>
          </p:cNvPr>
          <p:cNvSpPr>
            <a:spLocks noGrp="1"/>
          </p:cNvSpPr>
          <p:nvPr>
            <p:ph type="sldNum" sz="quarter" idx="12"/>
          </p:nvPr>
        </p:nvSpPr>
        <p:spPr/>
        <p:txBody>
          <a:bodyPr/>
          <a:lstStyle/>
          <a:p>
            <a:fld id="{C06EE6DF-FE13-4697-84BC-D76CB3F9B857}" type="slidenum">
              <a:rPr lang="fr-FR" smtClean="0"/>
              <a:t>‹N°›</a:t>
            </a:fld>
            <a:endParaRPr lang="fr-FR"/>
          </a:p>
        </p:txBody>
      </p:sp>
    </p:spTree>
    <p:extLst>
      <p:ext uri="{BB962C8B-B14F-4D97-AF65-F5344CB8AC3E}">
        <p14:creationId xmlns:p14="http://schemas.microsoft.com/office/powerpoint/2010/main" val="343098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155A837-3790-43C8-88AF-AB3F75623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7F8E54-CE6B-4AB0-9D70-F7FF2E063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DE0B55-0B35-4F79-9DA0-DB139FD616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6E467-B600-4DC0-91AC-5C434A0DF3A3}" type="datetimeFigureOut">
              <a:rPr lang="fr-FR" smtClean="0"/>
              <a:t>13/05/2019</a:t>
            </a:fld>
            <a:endParaRPr lang="fr-FR"/>
          </a:p>
        </p:txBody>
      </p:sp>
      <p:sp>
        <p:nvSpPr>
          <p:cNvPr id="5" name="Espace réservé du pied de page 4">
            <a:extLst>
              <a:ext uri="{FF2B5EF4-FFF2-40B4-BE49-F238E27FC236}">
                <a16:creationId xmlns:a16="http://schemas.microsoft.com/office/drawing/2014/main" id="{71316CA6-5872-4E1C-987E-CB54719E8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0493D3F-216C-406E-B31B-00771B143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EE6DF-FE13-4697-84BC-D76CB3F9B857}" type="slidenum">
              <a:rPr lang="fr-FR" smtClean="0"/>
              <a:t>‹N°›</a:t>
            </a:fld>
            <a:endParaRPr lang="fr-FR"/>
          </a:p>
        </p:txBody>
      </p:sp>
    </p:spTree>
    <p:extLst>
      <p:ext uri="{BB962C8B-B14F-4D97-AF65-F5344CB8AC3E}">
        <p14:creationId xmlns:p14="http://schemas.microsoft.com/office/powerpoint/2010/main" val="230788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hyperlink" Target="https://www.cadremploi.fr/editorial/dirigeants/management/detail/article/team-building-est-ce-vraiment-efficac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FA8ACA-CD9B-496C-8420-6821119DFE75}"/>
              </a:ext>
            </a:extLst>
          </p:cNvPr>
          <p:cNvSpPr>
            <a:spLocks noGrp="1"/>
          </p:cNvSpPr>
          <p:nvPr>
            <p:ph type="title"/>
          </p:nvPr>
        </p:nvSpPr>
        <p:spPr/>
        <p:txBody>
          <a:bodyPr>
            <a:normAutofit fontScale="90000"/>
          </a:bodyPr>
          <a:lstStyle/>
          <a:p>
            <a:r>
              <a:rPr lang="fr-FR" b="1" dirty="0">
                <a:solidFill>
                  <a:schemeClr val="accent2">
                    <a:lumMod val="75000"/>
                  </a:schemeClr>
                </a:solidFill>
              </a:rPr>
              <a:t>Brief et cahier de charge </a:t>
            </a:r>
            <a:r>
              <a:rPr lang="fr-FR" b="1" dirty="0"/>
              <a:t>(cabinet ACS – RABAT)</a:t>
            </a:r>
            <a:br>
              <a:rPr lang="fr-FR" dirty="0"/>
            </a:br>
            <a:r>
              <a:rPr lang="fr-FR" dirty="0">
                <a:solidFill>
                  <a:schemeClr val="accent2">
                    <a:lumMod val="75000"/>
                  </a:schemeClr>
                </a:solidFill>
              </a:rPr>
              <a:t>                                            A Rabat,</a:t>
            </a:r>
            <a:r>
              <a:rPr lang="fr-FR" b="1" dirty="0">
                <a:solidFill>
                  <a:schemeClr val="accent2">
                    <a:lumMod val="75000"/>
                  </a:schemeClr>
                </a:solidFill>
              </a:rPr>
              <a:t> l</a:t>
            </a:r>
            <a:r>
              <a:rPr lang="fr-FR" dirty="0">
                <a:solidFill>
                  <a:schemeClr val="accent2">
                    <a:lumMod val="75000"/>
                  </a:schemeClr>
                </a:solidFill>
              </a:rPr>
              <a:t>e 13/05/2019</a:t>
            </a:r>
            <a:r>
              <a:rPr lang="fr-FR" b="1" dirty="0"/>
              <a:t>.</a:t>
            </a:r>
            <a:br>
              <a:rPr lang="fr-FR" dirty="0"/>
            </a:br>
            <a:endParaRPr lang="fr-FR" dirty="0"/>
          </a:p>
        </p:txBody>
      </p:sp>
      <p:sp>
        <p:nvSpPr>
          <p:cNvPr id="3" name="Espace réservé du contenu 2">
            <a:extLst>
              <a:ext uri="{FF2B5EF4-FFF2-40B4-BE49-F238E27FC236}">
                <a16:creationId xmlns:a16="http://schemas.microsoft.com/office/drawing/2014/main" id="{549EF9B7-FED6-49DB-9C58-227AB41CAD80}"/>
              </a:ext>
            </a:extLst>
          </p:cNvPr>
          <p:cNvSpPr>
            <a:spLocks noGrp="1"/>
          </p:cNvSpPr>
          <p:nvPr>
            <p:ph idx="1"/>
          </p:nvPr>
        </p:nvSpPr>
        <p:spPr/>
        <p:txBody>
          <a:bodyPr>
            <a:normAutofit fontScale="62500" lnSpcReduction="20000"/>
          </a:bodyPr>
          <a:lstStyle/>
          <a:p>
            <a:r>
              <a:rPr lang="fr-FR" dirty="0"/>
              <a:t>Bonjour Sanaa, Bonjour Youssef </a:t>
            </a:r>
          </a:p>
          <a:p>
            <a:pPr marL="0" indent="0">
              <a:buNone/>
            </a:pPr>
            <a:endParaRPr lang="fr-FR" dirty="0"/>
          </a:p>
          <a:p>
            <a:pPr marL="0" indent="0">
              <a:buNone/>
            </a:pPr>
            <a:r>
              <a:rPr lang="fr-FR" dirty="0"/>
              <a:t>Je tenais à vous remercier très chaleureusement de votre participation pour m'aider à animer ce BREIF En acceptant de collaborer avec moi à la teneur de cette tache m’avez rendu un fier service dont je vous suis très reconnaissant. En outre, vous avez montré un professionnalisme remarquable et des capacités d'adaptation assez rares. Vos interventions ont toujours été très pertinentes et ont apporté beaucoup au bon déroulement du travail accompli dont je cite :  </a:t>
            </a:r>
            <a:r>
              <a:rPr lang="fr-FR" b="1" dirty="0"/>
              <a:t>la flexibilité, le rendement, le professionnalisme, la maturité, et l’implication qui ont était au rendez vous .</a:t>
            </a:r>
          </a:p>
          <a:p>
            <a:pPr marL="0" indent="0">
              <a:buNone/>
            </a:pPr>
            <a:r>
              <a:rPr lang="fr-FR" b="1" dirty="0"/>
              <a:t>Vous avez su à la fois tenir le rôle qui vous était demandé, mais aussi apporter votre savoir-faire personnel.</a:t>
            </a:r>
          </a:p>
          <a:p>
            <a:pPr marL="0" indent="0">
              <a:buNone/>
            </a:pPr>
            <a:r>
              <a:rPr lang="fr-FR" b="1" dirty="0"/>
              <a:t> </a:t>
            </a:r>
          </a:p>
          <a:p>
            <a:pPr marL="0" indent="0">
              <a:buNone/>
            </a:pPr>
            <a:r>
              <a:rPr lang="fr-FR" dirty="0"/>
              <a:t>J'espère de tout cœur que vous pourrez continuer sur cette lancée fabuleuse   et connaître des succès somme toute mérités.</a:t>
            </a:r>
          </a:p>
          <a:p>
            <a:pPr marL="0" indent="0">
              <a:buNone/>
            </a:pPr>
            <a:r>
              <a:rPr lang="fr-FR" dirty="0"/>
              <a:t>  J'espère que vous avez également trouvé cette collaboration agréable, je serai ravi de pouvoir réitérer l'expérience pour les nouveaux projets prévu. Si de votre côté, vous avez besoin que je vous rende un service, une tâche ou un travail, n'hésitez pas à me le faire savoir. Au-delà de la simple réciprocité.</a:t>
            </a:r>
          </a:p>
          <a:p>
            <a:pPr marL="0" indent="0">
              <a:buNone/>
            </a:pPr>
            <a:r>
              <a:rPr lang="fr-FR" b="1" dirty="0"/>
              <a:t>Soyez assuré de ma profonde gratitude</a:t>
            </a:r>
          </a:p>
          <a:p>
            <a:endParaRPr lang="fr-FR" dirty="0"/>
          </a:p>
        </p:txBody>
      </p:sp>
    </p:spTree>
    <p:extLst>
      <p:ext uri="{BB962C8B-B14F-4D97-AF65-F5344CB8AC3E}">
        <p14:creationId xmlns:p14="http://schemas.microsoft.com/office/powerpoint/2010/main" val="427869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D07564-63C0-455D-90BD-91A1602DDAF4}"/>
              </a:ext>
            </a:extLst>
          </p:cNvPr>
          <p:cNvSpPr>
            <a:spLocks noGrp="1"/>
          </p:cNvSpPr>
          <p:nvPr>
            <p:ph type="title"/>
          </p:nvPr>
        </p:nvSpPr>
        <p:spPr/>
        <p:txBody>
          <a:bodyPr/>
          <a:lstStyle/>
          <a:p>
            <a:pPr algn="ctr"/>
            <a:r>
              <a:rPr lang="fr-FR" dirty="0">
                <a:solidFill>
                  <a:srgbClr val="00B050"/>
                </a:solidFill>
                <a:latin typeface="Comic Sans MS" panose="030F0702030302020204" pitchFamily="66" charset="0"/>
              </a:rPr>
              <a:t>Production globale </a:t>
            </a:r>
          </a:p>
        </p:txBody>
      </p:sp>
      <p:graphicFrame>
        <p:nvGraphicFramePr>
          <p:cNvPr id="4" name="Espace réservé du contenu 3">
            <a:extLst>
              <a:ext uri="{FF2B5EF4-FFF2-40B4-BE49-F238E27FC236}">
                <a16:creationId xmlns:a16="http://schemas.microsoft.com/office/drawing/2014/main" id="{26F4A5A1-ED25-4B78-9021-EA67BB29282C}"/>
              </a:ext>
            </a:extLst>
          </p:cNvPr>
          <p:cNvGraphicFramePr>
            <a:graphicFrameLocks noGrp="1"/>
          </p:cNvGraphicFramePr>
          <p:nvPr>
            <p:ph idx="1"/>
            <p:extLst>
              <p:ext uri="{D42A27DB-BD31-4B8C-83A1-F6EECF244321}">
                <p14:modId xmlns:p14="http://schemas.microsoft.com/office/powerpoint/2010/main" val="2447349003"/>
              </p:ext>
            </p:extLst>
          </p:nvPr>
        </p:nvGraphicFramePr>
        <p:xfrm>
          <a:off x="1448790" y="1460666"/>
          <a:ext cx="9559637" cy="4136069"/>
        </p:xfrm>
        <a:graphic>
          <a:graphicData uri="http://schemas.openxmlformats.org/drawingml/2006/table">
            <a:tbl>
              <a:tblPr>
                <a:tableStyleId>{5C22544A-7EE6-4342-B048-85BDC9FD1C3A}</a:tableStyleId>
              </a:tblPr>
              <a:tblGrid>
                <a:gridCol w="1325496">
                  <a:extLst>
                    <a:ext uri="{9D8B030D-6E8A-4147-A177-3AD203B41FA5}">
                      <a16:colId xmlns:a16="http://schemas.microsoft.com/office/drawing/2014/main" val="845014468"/>
                    </a:ext>
                  </a:extLst>
                </a:gridCol>
                <a:gridCol w="1365662">
                  <a:extLst>
                    <a:ext uri="{9D8B030D-6E8A-4147-A177-3AD203B41FA5}">
                      <a16:colId xmlns:a16="http://schemas.microsoft.com/office/drawing/2014/main" val="2417215278"/>
                    </a:ext>
                  </a:extLst>
                </a:gridCol>
                <a:gridCol w="1312108">
                  <a:extLst>
                    <a:ext uri="{9D8B030D-6E8A-4147-A177-3AD203B41FA5}">
                      <a16:colId xmlns:a16="http://schemas.microsoft.com/office/drawing/2014/main" val="2179392207"/>
                    </a:ext>
                  </a:extLst>
                </a:gridCol>
                <a:gridCol w="1379051">
                  <a:extLst>
                    <a:ext uri="{9D8B030D-6E8A-4147-A177-3AD203B41FA5}">
                      <a16:colId xmlns:a16="http://schemas.microsoft.com/office/drawing/2014/main" val="4138454732"/>
                    </a:ext>
                  </a:extLst>
                </a:gridCol>
                <a:gridCol w="1459384">
                  <a:extLst>
                    <a:ext uri="{9D8B030D-6E8A-4147-A177-3AD203B41FA5}">
                      <a16:colId xmlns:a16="http://schemas.microsoft.com/office/drawing/2014/main" val="2429306342"/>
                    </a:ext>
                  </a:extLst>
                </a:gridCol>
                <a:gridCol w="1298718">
                  <a:extLst>
                    <a:ext uri="{9D8B030D-6E8A-4147-A177-3AD203B41FA5}">
                      <a16:colId xmlns:a16="http://schemas.microsoft.com/office/drawing/2014/main" val="2079444876"/>
                    </a:ext>
                  </a:extLst>
                </a:gridCol>
                <a:gridCol w="1419218">
                  <a:extLst>
                    <a:ext uri="{9D8B030D-6E8A-4147-A177-3AD203B41FA5}">
                      <a16:colId xmlns:a16="http://schemas.microsoft.com/office/drawing/2014/main" val="2579538294"/>
                    </a:ext>
                  </a:extLst>
                </a:gridCol>
              </a:tblGrid>
              <a:tr h="419780">
                <a:tc gridSpan="7">
                  <a:txBody>
                    <a:bodyPr/>
                    <a:lstStyle/>
                    <a:p>
                      <a:pPr algn="ctr" fontAlgn="b"/>
                      <a:r>
                        <a:rPr lang="fr-FR" sz="1600" b="1" u="none" strike="noStrike" dirty="0">
                          <a:effectLst/>
                        </a:rPr>
                        <a:t>MARS</a:t>
                      </a:r>
                      <a:endParaRPr lang="fr-FR"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02400024"/>
                  </a:ext>
                </a:extLst>
              </a:tr>
              <a:tr h="395087">
                <a:tc>
                  <a:txBody>
                    <a:bodyPr/>
                    <a:lstStyle/>
                    <a:p>
                      <a:pPr algn="l" fontAlgn="ctr"/>
                      <a:r>
                        <a:rPr lang="fr-FR" sz="1100" u="none" strike="noStrike">
                          <a:effectLst/>
                        </a:rPr>
                        <a:t>C.A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C.A NET HT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C.A NET TTC</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Néoliane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Néoliane net H.T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ECA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fr-FR" sz="1100" u="none" strike="noStrike">
                          <a:effectLst/>
                        </a:rPr>
                        <a:t>ECA net H.T</a:t>
                      </a:r>
                      <a:endParaRPr lang="fr-FR"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4319331"/>
                  </a:ext>
                </a:extLst>
              </a:tr>
              <a:tr h="259276">
                <a:tc>
                  <a:txBody>
                    <a:bodyPr/>
                    <a:lstStyle/>
                    <a:p>
                      <a:pPr algn="ctr" fontAlgn="b"/>
                      <a:r>
                        <a:rPr lang="fr-FR" sz="1100" u="none" strike="noStrike">
                          <a:effectLst/>
                        </a:rPr>
                        <a:t>14 173,44 €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13 149,48 €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11 124,46 €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7 960,32 €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7 960,32 €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6 213,12 €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6 213,12 €</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9254570"/>
                  </a:ext>
                </a:extLst>
              </a:tr>
              <a:tr h="246930">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6422906"/>
                  </a:ext>
                </a:extLst>
              </a:tr>
              <a:tr h="259276">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8429574"/>
                  </a:ext>
                </a:extLst>
              </a:tr>
              <a:tr h="432127">
                <a:tc gridSpan="7">
                  <a:txBody>
                    <a:bodyPr/>
                    <a:lstStyle/>
                    <a:p>
                      <a:pPr marL="0" algn="ctr" defTabSz="914400" rtl="0" eaLnBrk="1" fontAlgn="b" latinLnBrk="0" hangingPunct="1"/>
                      <a:r>
                        <a:rPr lang="fr-FR" sz="1600" b="1" u="none" strike="noStrike" kern="1200" dirty="0">
                          <a:solidFill>
                            <a:schemeClr val="dk1"/>
                          </a:solidFill>
                          <a:effectLst/>
                          <a:latin typeface="+mn-lt"/>
                          <a:ea typeface="+mn-ea"/>
                          <a:cs typeface="+mn-cs"/>
                        </a:rPr>
                        <a:t>AVRIL</a:t>
                      </a:r>
                    </a:p>
                  </a:txBody>
                  <a:tcPr marL="9525" marR="9525" marT="9525"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980142911"/>
                  </a:ext>
                </a:extLst>
              </a:tr>
              <a:tr h="370394">
                <a:tc>
                  <a:txBody>
                    <a:bodyPr/>
                    <a:lstStyle/>
                    <a:p>
                      <a:pPr algn="ctr" fontAlgn="ctr"/>
                      <a:r>
                        <a:rPr lang="fr-FR" sz="1100" u="none" strike="noStrike">
                          <a:effectLst/>
                        </a:rPr>
                        <a:t>C.A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C.A NET HT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C.A NET TTC</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Néoliane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Néoliane net H.T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ECA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ECA net H.T</a:t>
                      </a:r>
                      <a:endParaRPr lang="fr-FR"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26877751"/>
                  </a:ext>
                </a:extLst>
              </a:tr>
              <a:tr h="259276">
                <a:tc>
                  <a:txBody>
                    <a:bodyPr/>
                    <a:lstStyle/>
                    <a:p>
                      <a:pPr algn="ctr" fontAlgn="b"/>
                      <a:r>
                        <a:rPr lang="fr-FR" sz="1100" u="none" strike="noStrike">
                          <a:effectLst/>
                        </a:rPr>
                        <a:t>73 007,64 €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66 844,44 €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56 550,40 €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11 868,24 €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11 868,24 €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61 139,40 €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54 217,68 €</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9118633"/>
                  </a:ext>
                </a:extLst>
              </a:tr>
              <a:tr h="246930">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9863244"/>
                  </a:ext>
                </a:extLst>
              </a:tr>
              <a:tr h="259276">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003678"/>
                  </a:ext>
                </a:extLst>
              </a:tr>
              <a:tr h="395087">
                <a:tc gridSpan="7">
                  <a:txBody>
                    <a:bodyPr/>
                    <a:lstStyle/>
                    <a:p>
                      <a:pPr marL="0" algn="ctr" defTabSz="914400" rtl="0" eaLnBrk="1" fontAlgn="b" latinLnBrk="0" hangingPunct="1"/>
                      <a:r>
                        <a:rPr lang="fr-FR" sz="1600" b="1" u="none" strike="noStrike" kern="1200" dirty="0">
                          <a:solidFill>
                            <a:schemeClr val="dk1"/>
                          </a:solidFill>
                          <a:effectLst/>
                          <a:latin typeface="+mn-lt"/>
                          <a:ea typeface="+mn-ea"/>
                          <a:cs typeface="+mn-cs"/>
                        </a:rPr>
                        <a:t>MAI</a:t>
                      </a:r>
                    </a:p>
                  </a:txBody>
                  <a:tcPr marL="9525" marR="9525" marT="9525"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045715534"/>
                  </a:ext>
                </a:extLst>
              </a:tr>
              <a:tr h="333354">
                <a:tc>
                  <a:txBody>
                    <a:bodyPr/>
                    <a:lstStyle/>
                    <a:p>
                      <a:pPr algn="ctr" fontAlgn="ctr"/>
                      <a:r>
                        <a:rPr lang="fr-FR" sz="1100" u="none" strike="noStrike">
                          <a:effectLst/>
                        </a:rPr>
                        <a:t>C.A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C.A NET HT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C.A NET TTC</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Néoliane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Néoliane net H.T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ECA brut</a:t>
                      </a:r>
                      <a:endParaRPr lang="fr-FR"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fr-FR" sz="1100" u="none" strike="noStrike">
                          <a:effectLst/>
                        </a:rPr>
                        <a:t>ECA net H.T</a:t>
                      </a:r>
                      <a:endParaRPr lang="fr-FR"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23767864"/>
                  </a:ext>
                </a:extLst>
              </a:tr>
              <a:tr h="259276">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fr-FR" sz="1100" u="none" strike="noStrike" dirty="0">
                          <a:effectLst/>
                        </a:rPr>
                        <a:t> </a:t>
                      </a:r>
                      <a:endParaRPr lang="fr-F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7012065"/>
                  </a:ext>
                </a:extLst>
              </a:tr>
            </a:tbl>
          </a:graphicData>
        </a:graphic>
      </p:graphicFrame>
    </p:spTree>
    <p:extLst>
      <p:ext uri="{BB962C8B-B14F-4D97-AF65-F5344CB8AC3E}">
        <p14:creationId xmlns:p14="http://schemas.microsoft.com/office/powerpoint/2010/main" val="49962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1AE9F-BD32-4502-8BE8-5C4F93AF799F}"/>
              </a:ext>
            </a:extLst>
          </p:cNvPr>
          <p:cNvSpPr>
            <a:spLocks noGrp="1"/>
          </p:cNvSpPr>
          <p:nvPr>
            <p:ph type="title"/>
          </p:nvPr>
        </p:nvSpPr>
        <p:spPr/>
        <p:txBody>
          <a:bodyPr/>
          <a:lstStyle/>
          <a:p>
            <a:pPr algn="ctr"/>
            <a:r>
              <a:rPr lang="fr-FR" dirty="0">
                <a:solidFill>
                  <a:srgbClr val="00B050"/>
                </a:solidFill>
                <a:latin typeface="Comic Sans MS" panose="030F0702030302020204" pitchFamily="66" charset="0"/>
              </a:rPr>
              <a:t>Production agents </a:t>
            </a:r>
          </a:p>
        </p:txBody>
      </p:sp>
      <p:graphicFrame>
        <p:nvGraphicFramePr>
          <p:cNvPr id="4" name="Espace réservé du contenu 3">
            <a:extLst>
              <a:ext uri="{FF2B5EF4-FFF2-40B4-BE49-F238E27FC236}">
                <a16:creationId xmlns:a16="http://schemas.microsoft.com/office/drawing/2014/main" id="{EBB4752D-BD07-4874-968A-634AD4EC7DCD}"/>
              </a:ext>
            </a:extLst>
          </p:cNvPr>
          <p:cNvGraphicFramePr>
            <a:graphicFrameLocks noGrp="1"/>
          </p:cNvGraphicFramePr>
          <p:nvPr>
            <p:ph idx="1"/>
            <p:extLst>
              <p:ext uri="{D42A27DB-BD31-4B8C-83A1-F6EECF244321}">
                <p14:modId xmlns:p14="http://schemas.microsoft.com/office/powerpoint/2010/main" val="4036158171"/>
              </p:ext>
            </p:extLst>
          </p:nvPr>
        </p:nvGraphicFramePr>
        <p:xfrm>
          <a:off x="838200" y="1306287"/>
          <a:ext cx="10811496" cy="4870675"/>
        </p:xfrm>
        <a:graphic>
          <a:graphicData uri="http://schemas.openxmlformats.org/drawingml/2006/table">
            <a:tbl>
              <a:tblPr>
                <a:tableStyleId>{5C22544A-7EE6-4342-B048-85BDC9FD1C3A}</a:tableStyleId>
              </a:tblPr>
              <a:tblGrid>
                <a:gridCol w="1520521">
                  <a:extLst>
                    <a:ext uri="{9D8B030D-6E8A-4147-A177-3AD203B41FA5}">
                      <a16:colId xmlns:a16="http://schemas.microsoft.com/office/drawing/2014/main" val="4105025082"/>
                    </a:ext>
                  </a:extLst>
                </a:gridCol>
                <a:gridCol w="977477">
                  <a:extLst>
                    <a:ext uri="{9D8B030D-6E8A-4147-A177-3AD203B41FA5}">
                      <a16:colId xmlns:a16="http://schemas.microsoft.com/office/drawing/2014/main" val="3327673325"/>
                    </a:ext>
                  </a:extLst>
                </a:gridCol>
                <a:gridCol w="947856">
                  <a:extLst>
                    <a:ext uri="{9D8B030D-6E8A-4147-A177-3AD203B41FA5}">
                      <a16:colId xmlns:a16="http://schemas.microsoft.com/office/drawing/2014/main" val="713900142"/>
                    </a:ext>
                  </a:extLst>
                </a:gridCol>
                <a:gridCol w="789882">
                  <a:extLst>
                    <a:ext uri="{9D8B030D-6E8A-4147-A177-3AD203B41FA5}">
                      <a16:colId xmlns:a16="http://schemas.microsoft.com/office/drawing/2014/main" val="3272318137"/>
                    </a:ext>
                  </a:extLst>
                </a:gridCol>
                <a:gridCol w="967603">
                  <a:extLst>
                    <a:ext uri="{9D8B030D-6E8A-4147-A177-3AD203B41FA5}">
                      <a16:colId xmlns:a16="http://schemas.microsoft.com/office/drawing/2014/main" val="2560126137"/>
                    </a:ext>
                  </a:extLst>
                </a:gridCol>
                <a:gridCol w="928111">
                  <a:extLst>
                    <a:ext uri="{9D8B030D-6E8A-4147-A177-3AD203B41FA5}">
                      <a16:colId xmlns:a16="http://schemas.microsoft.com/office/drawing/2014/main" val="1068484971"/>
                    </a:ext>
                  </a:extLst>
                </a:gridCol>
                <a:gridCol w="928111">
                  <a:extLst>
                    <a:ext uri="{9D8B030D-6E8A-4147-A177-3AD203B41FA5}">
                      <a16:colId xmlns:a16="http://schemas.microsoft.com/office/drawing/2014/main" val="2198816712"/>
                    </a:ext>
                  </a:extLst>
                </a:gridCol>
                <a:gridCol w="918237">
                  <a:extLst>
                    <a:ext uri="{9D8B030D-6E8A-4147-A177-3AD203B41FA5}">
                      <a16:colId xmlns:a16="http://schemas.microsoft.com/office/drawing/2014/main" val="3005954662"/>
                    </a:ext>
                  </a:extLst>
                </a:gridCol>
                <a:gridCol w="2833698">
                  <a:extLst>
                    <a:ext uri="{9D8B030D-6E8A-4147-A177-3AD203B41FA5}">
                      <a16:colId xmlns:a16="http://schemas.microsoft.com/office/drawing/2014/main" val="3219306371"/>
                    </a:ext>
                  </a:extLst>
                </a:gridCol>
              </a:tblGrid>
              <a:tr h="311084">
                <a:tc gridSpan="9">
                  <a:txBody>
                    <a:bodyPr/>
                    <a:lstStyle/>
                    <a:p>
                      <a:pPr marL="0" algn="ctr" defTabSz="914400" rtl="0" eaLnBrk="1" fontAlgn="b" latinLnBrk="0" hangingPunct="1"/>
                      <a:r>
                        <a:rPr lang="fr-FR" sz="1600" b="1" u="none" strike="noStrike" kern="1200" dirty="0">
                          <a:solidFill>
                            <a:schemeClr val="dk1"/>
                          </a:solidFill>
                          <a:effectLst/>
                          <a:latin typeface="+mn-lt"/>
                          <a:ea typeface="+mn-ea"/>
                          <a:cs typeface="+mn-cs"/>
                        </a:rPr>
                        <a:t>AVRIL</a:t>
                      </a:r>
                    </a:p>
                  </a:txBody>
                  <a:tcPr marL="7940" marR="7940" marT="794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87132065"/>
                  </a:ext>
                </a:extLst>
              </a:tr>
              <a:tr h="319971">
                <a:tc>
                  <a:txBody>
                    <a:bodyPr/>
                    <a:lstStyle/>
                    <a:p>
                      <a:pPr algn="ctr" fontAlgn="ctr"/>
                      <a:r>
                        <a:rPr lang="fr-FR" sz="900" u="none" strike="noStrike">
                          <a:effectLst/>
                        </a:rPr>
                        <a:t>AGENTS</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C.A BRUT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C.A NET HT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C.A NET TTC</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Néoliane brut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Néoliane net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ECA brut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ECA net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Commentaire</a:t>
                      </a:r>
                      <a:endParaRPr lang="fr-FR" sz="900" b="1" i="0" u="none" strike="noStrike">
                        <a:solidFill>
                          <a:srgbClr val="000000"/>
                        </a:solidFill>
                        <a:effectLst/>
                        <a:latin typeface="Calibri" panose="020F0502020204030204" pitchFamily="34" charset="0"/>
                      </a:endParaRPr>
                    </a:p>
                  </a:txBody>
                  <a:tcPr marL="7940" marR="7940" marT="7940" marB="0" anchor="ctr"/>
                </a:tc>
                <a:extLst>
                  <a:ext uri="{0D108BD9-81ED-4DB2-BD59-A6C34878D82A}">
                    <a16:rowId xmlns:a16="http://schemas.microsoft.com/office/drawing/2014/main" val="2990523745"/>
                  </a:ext>
                </a:extLst>
              </a:tr>
              <a:tr h="177762">
                <a:tc>
                  <a:txBody>
                    <a:bodyPr/>
                    <a:lstStyle/>
                    <a:p>
                      <a:pPr algn="l" fontAlgn="b"/>
                      <a:r>
                        <a:rPr lang="fr-FR" sz="900" u="none" strike="noStrike">
                          <a:effectLst/>
                        </a:rPr>
                        <a:t>Joseph RODRIGUEZ</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22 398 €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19 670,70 €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1 287,12 €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1 287,12 €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21 110,88 €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18 124,08 €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1 contrat courrier / 1 rétractation</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870485594"/>
                  </a:ext>
                </a:extLst>
              </a:tr>
              <a:tr h="177762">
                <a:tc>
                  <a:txBody>
                    <a:bodyPr/>
                    <a:lstStyle/>
                    <a:p>
                      <a:pPr algn="l" fontAlgn="b"/>
                      <a:r>
                        <a:rPr lang="fr-FR" sz="900" u="none" strike="noStrike">
                          <a:effectLst/>
                        </a:rPr>
                        <a:t>Dina LAZAZ</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11 817,72 €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11 817,72 €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990,72 €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990,72 €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10 827 €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10 827 €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RAS</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2143703310"/>
                  </a:ext>
                </a:extLst>
              </a:tr>
              <a:tr h="177762">
                <a:tc>
                  <a:txBody>
                    <a:bodyPr/>
                    <a:lstStyle/>
                    <a:p>
                      <a:pPr algn="l" fontAlgn="b"/>
                      <a:r>
                        <a:rPr lang="fr-FR" sz="900" u="none" strike="noStrike">
                          <a:effectLst/>
                        </a:rPr>
                        <a:t>Désiré HINGA</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10 754,88 €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10 754,88 €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2 708,16 €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2 708,16 €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8 046,72 €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8 046,72 €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RAS</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7239683"/>
                  </a:ext>
                </a:extLst>
              </a:tr>
              <a:tr h="177762">
                <a:tc>
                  <a:txBody>
                    <a:bodyPr/>
                    <a:lstStyle/>
                    <a:p>
                      <a:pPr algn="l" fontAlgn="b"/>
                      <a:r>
                        <a:rPr lang="fr-FR" sz="900" u="none" strike="noStrike">
                          <a:effectLst/>
                        </a:rPr>
                        <a:t>Sara COHEN</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6 581,40 €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6 581,40 €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0</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0</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6 581,40 €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6 581,40 €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RAS</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654470922"/>
                  </a:ext>
                </a:extLst>
              </a:tr>
              <a:tr h="177762">
                <a:tc>
                  <a:txBody>
                    <a:bodyPr/>
                    <a:lstStyle/>
                    <a:p>
                      <a:pPr algn="l" fontAlgn="b"/>
                      <a:r>
                        <a:rPr lang="fr-FR" sz="900" u="none" strike="noStrike">
                          <a:effectLst/>
                        </a:rPr>
                        <a:t>Alex MOUHIB</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3 388,68 €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1457,16</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0</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0</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3 388,68 €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1457,16</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1 contrat courrier / blem de signature à val</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1830140724"/>
                  </a:ext>
                </a:extLst>
              </a:tr>
              <a:tr h="177762">
                <a:tc>
                  <a:txBody>
                    <a:bodyPr/>
                    <a:lstStyle/>
                    <a:p>
                      <a:pPr algn="l" fontAlgn="b"/>
                      <a:r>
                        <a:rPr lang="fr-FR" sz="900" u="none" strike="noStrike">
                          <a:effectLst/>
                        </a:rPr>
                        <a:t>Lina TORRES</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3 352,08 €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2 262,60 €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1 027,20 €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1 027,20 €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2 224,88 €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1 235,40 €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1 contrat courrier</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2889432246"/>
                  </a:ext>
                </a:extLst>
              </a:tr>
              <a:tr h="177762">
                <a:tc>
                  <a:txBody>
                    <a:bodyPr/>
                    <a:lstStyle/>
                    <a:p>
                      <a:pPr algn="l" fontAlgn="b"/>
                      <a:r>
                        <a:rPr lang="fr-FR" sz="900" u="none" strike="noStrike">
                          <a:effectLst/>
                        </a:rPr>
                        <a:t>Léa DARGAISSE</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3 005,76 €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3 005,76 €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931,80 €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931,80 €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2 073,96 €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2 073,96 €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RAS</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1088202308"/>
                  </a:ext>
                </a:extLst>
              </a:tr>
              <a:tr h="177762">
                <a:tc>
                  <a:txBody>
                    <a:bodyPr/>
                    <a:lstStyle/>
                    <a:p>
                      <a:pPr algn="l" fontAlgn="b"/>
                      <a:r>
                        <a:rPr lang="fr-FR" sz="900" u="none" strike="noStrike">
                          <a:effectLst/>
                        </a:rPr>
                        <a:t>Alexia BARRY</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1 761,48 €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847,56 €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0</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0</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1 761,48 €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847,56 €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rétraction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2845287293"/>
                  </a:ext>
                </a:extLst>
              </a:tr>
              <a:tr h="186649">
                <a:tc>
                  <a:txBody>
                    <a:bodyPr/>
                    <a:lstStyle/>
                    <a:p>
                      <a:pPr algn="l" fontAlgn="b"/>
                      <a:r>
                        <a:rPr lang="fr-FR" sz="900" u="none" strike="noStrike">
                          <a:effectLst/>
                        </a:rPr>
                        <a:t>Edy PASQUET</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9 947,64 €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9 947,64 €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4 923,24 €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4 923,24 €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5 024,40 €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r" fontAlgn="b"/>
                      <a:r>
                        <a:rPr lang="fr-FR" sz="900" u="none" strike="noStrike">
                          <a:effectLst/>
                        </a:rPr>
                        <a:t>5 024,40 €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RAS</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3544116309"/>
                  </a:ext>
                </a:extLst>
              </a:tr>
              <a:tr h="177762">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3178447661"/>
                  </a:ext>
                </a:extLst>
              </a:tr>
              <a:tr h="186649">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1893120289"/>
                  </a:ext>
                </a:extLst>
              </a:tr>
              <a:tr h="319971">
                <a:tc gridSpan="9">
                  <a:txBody>
                    <a:bodyPr/>
                    <a:lstStyle/>
                    <a:p>
                      <a:pPr marL="0" algn="ctr" defTabSz="914400" rtl="0" eaLnBrk="1" fontAlgn="b" latinLnBrk="0" hangingPunct="1"/>
                      <a:r>
                        <a:rPr lang="fr-FR" sz="1600" b="1" u="none" strike="noStrike" kern="1200" dirty="0">
                          <a:solidFill>
                            <a:schemeClr val="dk1"/>
                          </a:solidFill>
                          <a:effectLst/>
                          <a:latin typeface="+mn-lt"/>
                          <a:ea typeface="+mn-ea"/>
                          <a:cs typeface="+mn-cs"/>
                        </a:rPr>
                        <a:t>MAI</a:t>
                      </a:r>
                    </a:p>
                  </a:txBody>
                  <a:tcPr marL="7940" marR="7940" marT="794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9689100"/>
                  </a:ext>
                </a:extLst>
              </a:tr>
              <a:tr h="337748">
                <a:tc>
                  <a:txBody>
                    <a:bodyPr/>
                    <a:lstStyle/>
                    <a:p>
                      <a:pPr algn="ctr" fontAlgn="ctr"/>
                      <a:r>
                        <a:rPr lang="fr-FR" sz="900" u="none" strike="noStrike">
                          <a:effectLst/>
                        </a:rPr>
                        <a:t>AGENTS</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C.A BRUT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C.A NET HT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C.A NET TTC</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Néoliane brut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Néoliane net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ECA brut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ECA net</a:t>
                      </a:r>
                      <a:endParaRPr lang="fr-FR" sz="900" b="1" i="0" u="none" strike="noStrike">
                        <a:solidFill>
                          <a:srgbClr val="000000"/>
                        </a:solidFill>
                        <a:effectLst/>
                        <a:latin typeface="Calibri" panose="020F0502020204030204" pitchFamily="34" charset="0"/>
                      </a:endParaRPr>
                    </a:p>
                  </a:txBody>
                  <a:tcPr marL="7940" marR="7940" marT="7940" marB="0" anchor="ctr"/>
                </a:tc>
                <a:tc>
                  <a:txBody>
                    <a:bodyPr/>
                    <a:lstStyle/>
                    <a:p>
                      <a:pPr algn="ctr" fontAlgn="ctr"/>
                      <a:r>
                        <a:rPr lang="fr-FR" sz="900" u="none" strike="noStrike">
                          <a:effectLst/>
                        </a:rPr>
                        <a:t>Commentaire</a:t>
                      </a:r>
                      <a:endParaRPr lang="fr-FR" sz="900" b="1" i="0" u="none" strike="noStrike">
                        <a:solidFill>
                          <a:srgbClr val="000000"/>
                        </a:solidFill>
                        <a:effectLst/>
                        <a:latin typeface="Calibri" panose="020F0502020204030204" pitchFamily="34" charset="0"/>
                      </a:endParaRPr>
                    </a:p>
                  </a:txBody>
                  <a:tcPr marL="7940" marR="7940" marT="7940" marB="0" anchor="ctr"/>
                </a:tc>
                <a:extLst>
                  <a:ext uri="{0D108BD9-81ED-4DB2-BD59-A6C34878D82A}">
                    <a16:rowId xmlns:a16="http://schemas.microsoft.com/office/drawing/2014/main" val="1698379146"/>
                  </a:ext>
                </a:extLst>
              </a:tr>
              <a:tr h="177762">
                <a:tc>
                  <a:txBody>
                    <a:bodyPr/>
                    <a:lstStyle/>
                    <a:p>
                      <a:pPr algn="l" fontAlgn="b"/>
                      <a:r>
                        <a:rPr lang="fr-FR" sz="900" u="none" strike="noStrike">
                          <a:effectLst/>
                        </a:rPr>
                        <a:t>Joseph RODRIGUEZ</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dirty="0">
                          <a:effectLst/>
                        </a:rPr>
                        <a:t> </a:t>
                      </a:r>
                      <a:endParaRPr lang="fr-FR" sz="900" b="0" i="0" u="none" strike="noStrike" dirty="0">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2754139843"/>
                  </a:ext>
                </a:extLst>
              </a:tr>
              <a:tr h="177762">
                <a:tc>
                  <a:txBody>
                    <a:bodyPr/>
                    <a:lstStyle/>
                    <a:p>
                      <a:pPr algn="l" fontAlgn="b"/>
                      <a:r>
                        <a:rPr lang="fr-FR" sz="900" u="none" strike="noStrike">
                          <a:effectLst/>
                        </a:rPr>
                        <a:t>Dina LAZAZ</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1526148763"/>
                  </a:ext>
                </a:extLst>
              </a:tr>
              <a:tr h="177762">
                <a:tc>
                  <a:txBody>
                    <a:bodyPr/>
                    <a:lstStyle/>
                    <a:p>
                      <a:pPr algn="l" fontAlgn="b"/>
                      <a:r>
                        <a:rPr lang="fr-FR" sz="900" u="none" strike="noStrike">
                          <a:effectLst/>
                        </a:rPr>
                        <a:t>Désiré HINGA</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3614415866"/>
                  </a:ext>
                </a:extLst>
              </a:tr>
              <a:tr h="177762">
                <a:tc>
                  <a:txBody>
                    <a:bodyPr/>
                    <a:lstStyle/>
                    <a:p>
                      <a:pPr algn="l" fontAlgn="b"/>
                      <a:r>
                        <a:rPr lang="fr-FR" sz="900" u="none" strike="noStrike">
                          <a:effectLst/>
                        </a:rPr>
                        <a:t>Sara COHEN</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3776393652"/>
                  </a:ext>
                </a:extLst>
              </a:tr>
              <a:tr h="177762">
                <a:tc>
                  <a:txBody>
                    <a:bodyPr/>
                    <a:lstStyle/>
                    <a:p>
                      <a:pPr algn="l" fontAlgn="b"/>
                      <a:r>
                        <a:rPr lang="fr-FR" sz="900" u="none" strike="noStrike">
                          <a:effectLst/>
                        </a:rPr>
                        <a:t>Alex MOUHIB</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2425158074"/>
                  </a:ext>
                </a:extLst>
              </a:tr>
              <a:tr h="177762">
                <a:tc>
                  <a:txBody>
                    <a:bodyPr/>
                    <a:lstStyle/>
                    <a:p>
                      <a:pPr algn="l" fontAlgn="b"/>
                      <a:r>
                        <a:rPr lang="fr-FR" sz="900" u="none" strike="noStrike">
                          <a:effectLst/>
                        </a:rPr>
                        <a:t>Lina TORRES</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976955961"/>
                  </a:ext>
                </a:extLst>
              </a:tr>
              <a:tr h="177762">
                <a:tc>
                  <a:txBody>
                    <a:bodyPr/>
                    <a:lstStyle/>
                    <a:p>
                      <a:pPr algn="l" fontAlgn="b"/>
                      <a:r>
                        <a:rPr lang="fr-FR" sz="900" u="none" strike="noStrike">
                          <a:effectLst/>
                        </a:rPr>
                        <a:t>Léa DARGAISSE</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2082699384"/>
                  </a:ext>
                </a:extLst>
              </a:tr>
              <a:tr h="177762">
                <a:tc>
                  <a:txBody>
                    <a:bodyPr/>
                    <a:lstStyle/>
                    <a:p>
                      <a:pPr algn="l" fontAlgn="b"/>
                      <a:r>
                        <a:rPr lang="fr-FR" sz="900" u="none" strike="noStrike">
                          <a:effectLst/>
                        </a:rPr>
                        <a:t>Alexia BARRY</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1909044730"/>
                  </a:ext>
                </a:extLst>
              </a:tr>
              <a:tr h="186649">
                <a:tc>
                  <a:txBody>
                    <a:bodyPr/>
                    <a:lstStyle/>
                    <a:p>
                      <a:pPr algn="l" fontAlgn="b"/>
                      <a:r>
                        <a:rPr lang="fr-FR" sz="900" u="none" strike="noStrike">
                          <a:effectLst/>
                        </a:rPr>
                        <a:t>Edy PASQUET</a:t>
                      </a:r>
                      <a:endParaRPr lang="fr-FR" sz="900" b="1"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a:effectLst/>
                        </a:rPr>
                        <a:t> </a:t>
                      </a:r>
                      <a:endParaRPr lang="fr-FR" sz="900" b="0" i="0" u="none" strike="noStrike">
                        <a:solidFill>
                          <a:srgbClr val="000000"/>
                        </a:solidFill>
                        <a:effectLst/>
                        <a:latin typeface="Calibri" panose="020F0502020204030204" pitchFamily="34" charset="0"/>
                      </a:endParaRPr>
                    </a:p>
                  </a:txBody>
                  <a:tcPr marL="7940" marR="7940" marT="7940" marB="0" anchor="b"/>
                </a:tc>
                <a:tc>
                  <a:txBody>
                    <a:bodyPr/>
                    <a:lstStyle/>
                    <a:p>
                      <a:pPr algn="l" fontAlgn="b"/>
                      <a:r>
                        <a:rPr lang="fr-FR" sz="900" u="none" strike="noStrike" dirty="0">
                          <a:effectLst/>
                        </a:rPr>
                        <a:t> </a:t>
                      </a:r>
                      <a:endParaRPr lang="fr-FR" sz="900" b="0" i="0" u="none" strike="noStrike" dirty="0">
                        <a:solidFill>
                          <a:srgbClr val="000000"/>
                        </a:solidFill>
                        <a:effectLst/>
                        <a:latin typeface="Calibri" panose="020F0502020204030204" pitchFamily="34" charset="0"/>
                      </a:endParaRPr>
                    </a:p>
                  </a:txBody>
                  <a:tcPr marL="7940" marR="7940" marT="7940" marB="0" anchor="b"/>
                </a:tc>
                <a:extLst>
                  <a:ext uri="{0D108BD9-81ED-4DB2-BD59-A6C34878D82A}">
                    <a16:rowId xmlns:a16="http://schemas.microsoft.com/office/drawing/2014/main" val="1555982180"/>
                  </a:ext>
                </a:extLst>
              </a:tr>
            </a:tbl>
          </a:graphicData>
        </a:graphic>
      </p:graphicFrame>
    </p:spTree>
    <p:extLst>
      <p:ext uri="{BB962C8B-B14F-4D97-AF65-F5344CB8AC3E}">
        <p14:creationId xmlns:p14="http://schemas.microsoft.com/office/powerpoint/2010/main" val="14195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71C1F-9980-4A6A-B281-C01D89DC8BCF}"/>
              </a:ext>
            </a:extLst>
          </p:cNvPr>
          <p:cNvSpPr>
            <a:spLocks noGrp="1"/>
          </p:cNvSpPr>
          <p:nvPr>
            <p:ph type="title"/>
          </p:nvPr>
        </p:nvSpPr>
        <p:spPr/>
        <p:txBody>
          <a:bodyPr/>
          <a:lstStyle/>
          <a:p>
            <a:pPr algn="ctr"/>
            <a:r>
              <a:rPr lang="fr-FR" dirty="0">
                <a:solidFill>
                  <a:srgbClr val="00B050"/>
                </a:solidFill>
                <a:latin typeface="Comic Sans MS" panose="030F0702030302020204" pitchFamily="66" charset="0"/>
              </a:rPr>
              <a:t>Résultat challenge </a:t>
            </a:r>
          </a:p>
        </p:txBody>
      </p:sp>
      <p:graphicFrame>
        <p:nvGraphicFramePr>
          <p:cNvPr id="4" name="Espace réservé du contenu 3">
            <a:extLst>
              <a:ext uri="{FF2B5EF4-FFF2-40B4-BE49-F238E27FC236}">
                <a16:creationId xmlns:a16="http://schemas.microsoft.com/office/drawing/2014/main" id="{00DEE8A7-F403-47ED-BB4E-369F69295D2D}"/>
              </a:ext>
            </a:extLst>
          </p:cNvPr>
          <p:cNvGraphicFramePr>
            <a:graphicFrameLocks noGrp="1"/>
          </p:cNvGraphicFramePr>
          <p:nvPr>
            <p:ph idx="1"/>
            <p:extLst>
              <p:ext uri="{D42A27DB-BD31-4B8C-83A1-F6EECF244321}">
                <p14:modId xmlns:p14="http://schemas.microsoft.com/office/powerpoint/2010/main" val="2637568145"/>
              </p:ext>
            </p:extLst>
          </p:nvPr>
        </p:nvGraphicFramePr>
        <p:xfrm>
          <a:off x="985652" y="1377538"/>
          <a:ext cx="9737765" cy="4453248"/>
        </p:xfrm>
        <a:graphic>
          <a:graphicData uri="http://schemas.openxmlformats.org/drawingml/2006/table">
            <a:tbl>
              <a:tblPr>
                <a:tableStyleId>{5C22544A-7EE6-4342-B048-85BDC9FD1C3A}</a:tableStyleId>
              </a:tblPr>
              <a:tblGrid>
                <a:gridCol w="4277336">
                  <a:extLst>
                    <a:ext uri="{9D8B030D-6E8A-4147-A177-3AD203B41FA5}">
                      <a16:colId xmlns:a16="http://schemas.microsoft.com/office/drawing/2014/main" val="2058705716"/>
                    </a:ext>
                  </a:extLst>
                </a:gridCol>
                <a:gridCol w="1820143">
                  <a:extLst>
                    <a:ext uri="{9D8B030D-6E8A-4147-A177-3AD203B41FA5}">
                      <a16:colId xmlns:a16="http://schemas.microsoft.com/office/drawing/2014/main" val="3481321124"/>
                    </a:ext>
                  </a:extLst>
                </a:gridCol>
                <a:gridCol w="1820143">
                  <a:extLst>
                    <a:ext uri="{9D8B030D-6E8A-4147-A177-3AD203B41FA5}">
                      <a16:colId xmlns:a16="http://schemas.microsoft.com/office/drawing/2014/main" val="2783983527"/>
                    </a:ext>
                  </a:extLst>
                </a:gridCol>
                <a:gridCol w="1820143">
                  <a:extLst>
                    <a:ext uri="{9D8B030D-6E8A-4147-A177-3AD203B41FA5}">
                      <a16:colId xmlns:a16="http://schemas.microsoft.com/office/drawing/2014/main" val="1466162843"/>
                    </a:ext>
                  </a:extLst>
                </a:gridCol>
              </a:tblGrid>
              <a:tr h="556656">
                <a:tc>
                  <a:txBody>
                    <a:bodyPr/>
                    <a:lstStyle/>
                    <a:p>
                      <a:pPr algn="ctr" fontAlgn="b"/>
                      <a:r>
                        <a:rPr lang="fr-FR" sz="1100" b="1" u="none" strike="noStrike" dirty="0">
                          <a:effectLst/>
                        </a:rPr>
                        <a:t>Semaine du 15 au 19 Avril</a:t>
                      </a:r>
                      <a:endParaRPr lang="fr-FR"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C.A HT</a:t>
                      </a:r>
                      <a:endParaRPr lang="fr-F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C.A TTC</a:t>
                      </a:r>
                      <a:endParaRPr lang="fr-F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GAINS</a:t>
                      </a:r>
                      <a:endParaRPr lang="fr-FR"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49294"/>
                  </a:ext>
                </a:extLst>
              </a:tr>
              <a:tr h="556656">
                <a:tc>
                  <a:txBody>
                    <a:bodyPr/>
                    <a:lstStyle/>
                    <a:p>
                      <a:pPr algn="l" fontAlgn="b"/>
                      <a:r>
                        <a:rPr lang="fr-FR" sz="1100" u="none" strike="noStrike">
                          <a:effectLst/>
                        </a:rPr>
                        <a:t>joseph RODRIGUEZ</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3 770 €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600dhs</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2534252"/>
                  </a:ext>
                </a:extLst>
              </a:tr>
              <a:tr h="556656">
                <a:tc>
                  <a:txBody>
                    <a:bodyPr/>
                    <a:lstStyle/>
                    <a:p>
                      <a:pPr algn="l" fontAlgn="b"/>
                      <a:r>
                        <a:rPr lang="fr-FR" sz="1100" u="none" strike="noStrike">
                          <a:effectLst/>
                        </a:rPr>
                        <a:t>Désiré HINGA</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3 200 €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400dhs</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0309860"/>
                  </a:ext>
                </a:extLst>
              </a:tr>
              <a:tr h="556656">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3501284"/>
                  </a:ext>
                </a:extLst>
              </a:tr>
              <a:tr h="556656">
                <a:tc>
                  <a:txBody>
                    <a:bodyPr/>
                    <a:lstStyle/>
                    <a:p>
                      <a:pPr algn="ctr" fontAlgn="b"/>
                      <a:r>
                        <a:rPr lang="fr-FR" sz="1100" b="1" u="none" strike="noStrike" dirty="0">
                          <a:effectLst/>
                        </a:rPr>
                        <a:t>Semaine du 22 au 26 Avril</a:t>
                      </a:r>
                      <a:endParaRPr lang="fr-FR"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C.A HT</a:t>
                      </a:r>
                      <a:endParaRPr lang="fr-F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C.A TTC</a:t>
                      </a:r>
                      <a:endParaRPr lang="fr-F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GAINS</a:t>
                      </a:r>
                      <a:endParaRPr lang="fr-FR"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6466546"/>
                  </a:ext>
                </a:extLst>
              </a:tr>
              <a:tr h="556656">
                <a:tc>
                  <a:txBody>
                    <a:bodyPr/>
                    <a:lstStyle/>
                    <a:p>
                      <a:pPr algn="l" fontAlgn="b"/>
                      <a:r>
                        <a:rPr lang="fr-FR" sz="1100" u="none" strike="noStrike">
                          <a:effectLst/>
                        </a:rPr>
                        <a:t>Dina LAZAR</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5 161 €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 </a:t>
                      </a:r>
                      <a:endParaRPr lang="fr-F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600dhs</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3510172"/>
                  </a:ext>
                </a:extLst>
              </a:tr>
              <a:tr h="556656">
                <a:tc>
                  <a:txBody>
                    <a:bodyPr/>
                    <a:lstStyle/>
                    <a:p>
                      <a:pPr algn="l" fontAlgn="b"/>
                      <a:r>
                        <a:rPr lang="fr-FR" sz="1100" u="none" strike="noStrike">
                          <a:effectLst/>
                        </a:rPr>
                        <a:t>Edy PASQUET</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5 149 €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 </a:t>
                      </a:r>
                      <a:endParaRPr lang="fr-F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400dhs</a:t>
                      </a:r>
                      <a:endParaRPr lang="fr-F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7261001"/>
                  </a:ext>
                </a:extLst>
              </a:tr>
              <a:tr h="556656">
                <a:tc>
                  <a:txBody>
                    <a:bodyPr/>
                    <a:lstStyle/>
                    <a:p>
                      <a:pPr algn="l" fontAlgn="b"/>
                      <a:r>
                        <a:rPr lang="fr-FR" sz="1100" u="none" strike="noStrike">
                          <a:effectLst/>
                        </a:rPr>
                        <a:t>Désiré HINGA</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4 018 €</a:t>
                      </a:r>
                      <a:endParaRPr lang="fr-FR"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a:effectLst/>
                        </a:rPr>
                        <a:t> </a:t>
                      </a:r>
                      <a:endParaRPr lang="fr-FR"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1100" u="none" strike="noStrike" dirty="0">
                          <a:effectLst/>
                        </a:rPr>
                        <a:t>200dhs</a:t>
                      </a:r>
                      <a:endParaRPr lang="fr-FR"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818005"/>
                  </a:ext>
                </a:extLst>
              </a:tr>
            </a:tbl>
          </a:graphicData>
        </a:graphic>
      </p:graphicFrame>
    </p:spTree>
    <p:extLst>
      <p:ext uri="{BB962C8B-B14F-4D97-AF65-F5344CB8AC3E}">
        <p14:creationId xmlns:p14="http://schemas.microsoft.com/office/powerpoint/2010/main" val="109983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D931E6-7A27-4AAD-9CF9-15B8E6AE2881}"/>
              </a:ext>
            </a:extLst>
          </p:cNvPr>
          <p:cNvSpPr>
            <a:spLocks noGrp="1"/>
          </p:cNvSpPr>
          <p:nvPr>
            <p:ph type="title"/>
          </p:nvPr>
        </p:nvSpPr>
        <p:spPr/>
        <p:txBody>
          <a:bodyPr/>
          <a:lstStyle/>
          <a:p>
            <a:pPr algn="ctr"/>
            <a:r>
              <a:rPr lang="fr-FR" b="1" dirty="0">
                <a:solidFill>
                  <a:srgbClr val="FF0000"/>
                </a:solidFill>
              </a:rPr>
              <a:t>Piliers de la stratégie D’ACS RABAT</a:t>
            </a:r>
            <a:br>
              <a:rPr lang="fr-FR" dirty="0"/>
            </a:br>
            <a:endParaRPr lang="fr-FR" dirty="0"/>
          </a:p>
        </p:txBody>
      </p:sp>
      <p:graphicFrame>
        <p:nvGraphicFramePr>
          <p:cNvPr id="6" name="Espace réservé du contenu 5">
            <a:extLst>
              <a:ext uri="{FF2B5EF4-FFF2-40B4-BE49-F238E27FC236}">
                <a16:creationId xmlns:a16="http://schemas.microsoft.com/office/drawing/2014/main" id="{DF9B4222-3F97-46F9-A932-1E0BE8FE47D2}"/>
              </a:ext>
            </a:extLst>
          </p:cNvPr>
          <p:cNvGraphicFramePr>
            <a:graphicFrameLocks noGrp="1"/>
          </p:cNvGraphicFramePr>
          <p:nvPr>
            <p:ph idx="1"/>
            <p:extLst>
              <p:ext uri="{D42A27DB-BD31-4B8C-83A1-F6EECF244321}">
                <p14:modId xmlns:p14="http://schemas.microsoft.com/office/powerpoint/2010/main" val="944421466"/>
              </p:ext>
            </p:extLst>
          </p:nvPr>
        </p:nvGraphicFramePr>
        <p:xfrm>
          <a:off x="553192" y="214153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 3">
            <a:extLst>
              <a:ext uri="{FF2B5EF4-FFF2-40B4-BE49-F238E27FC236}">
                <a16:creationId xmlns:a16="http://schemas.microsoft.com/office/drawing/2014/main" id="{68B860C5-AAC3-45A2-985D-4D305C8A4530}"/>
              </a:ext>
            </a:extLst>
          </p:cNvPr>
          <p:cNvPicPr>
            <a:picLocks noChangeAspect="1"/>
          </p:cNvPicPr>
          <p:nvPr/>
        </p:nvPicPr>
        <p:blipFill>
          <a:blip r:embed="rId7"/>
          <a:stretch>
            <a:fillRect/>
          </a:stretch>
        </p:blipFill>
        <p:spPr>
          <a:xfrm>
            <a:off x="9927771" y="12728"/>
            <a:ext cx="2264229" cy="2175171"/>
          </a:xfrm>
          <a:prstGeom prst="rect">
            <a:avLst/>
          </a:prstGeom>
        </p:spPr>
      </p:pic>
    </p:spTree>
    <p:extLst>
      <p:ext uri="{BB962C8B-B14F-4D97-AF65-F5344CB8AC3E}">
        <p14:creationId xmlns:p14="http://schemas.microsoft.com/office/powerpoint/2010/main" val="72227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707D1F-8D6C-4C9C-BC86-B819D6245E3F}"/>
              </a:ext>
            </a:extLst>
          </p:cNvPr>
          <p:cNvSpPr>
            <a:spLocks noGrp="1"/>
          </p:cNvSpPr>
          <p:nvPr>
            <p:ph type="title"/>
          </p:nvPr>
        </p:nvSpPr>
        <p:spPr/>
        <p:txBody>
          <a:bodyPr/>
          <a:lstStyle/>
          <a:p>
            <a:pPr algn="ctr"/>
            <a:r>
              <a:rPr lang="fr-FR" dirty="0">
                <a:solidFill>
                  <a:srgbClr val="FF0000"/>
                </a:solidFill>
              </a:rPr>
              <a:t>Organigramme  Cabinet ACS</a:t>
            </a:r>
            <a:r>
              <a:rPr lang="fr-FR" dirty="0"/>
              <a:t> </a:t>
            </a:r>
          </a:p>
        </p:txBody>
      </p:sp>
      <p:graphicFrame>
        <p:nvGraphicFramePr>
          <p:cNvPr id="4" name="Espace réservé du contenu 3">
            <a:extLst>
              <a:ext uri="{FF2B5EF4-FFF2-40B4-BE49-F238E27FC236}">
                <a16:creationId xmlns:a16="http://schemas.microsoft.com/office/drawing/2014/main" id="{D1B97914-18F7-46A5-BC12-BE68356967F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a:extLst>
              <a:ext uri="{FF2B5EF4-FFF2-40B4-BE49-F238E27FC236}">
                <a16:creationId xmlns:a16="http://schemas.microsoft.com/office/drawing/2014/main" id="{A48A848F-8C2B-4D7B-AF9E-776E308DD9F3}"/>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me 7">
            <a:extLst>
              <a:ext uri="{FF2B5EF4-FFF2-40B4-BE49-F238E27FC236}">
                <a16:creationId xmlns:a16="http://schemas.microsoft.com/office/drawing/2014/main" id="{61AF88A0-1F95-4FB2-8F25-E8A4C38C9F2F}"/>
              </a:ext>
            </a:extLst>
          </p:cNvPr>
          <p:cNvGraphicFramePr/>
          <p:nvPr>
            <p:extLst>
              <p:ext uri="{D42A27DB-BD31-4B8C-83A1-F6EECF244321}">
                <p14:modId xmlns:p14="http://schemas.microsoft.com/office/powerpoint/2010/main" val="3181829355"/>
              </p:ext>
            </p:extLst>
          </p:nvPr>
        </p:nvGraphicFramePr>
        <p:xfrm>
          <a:off x="7131298" y="1341913"/>
          <a:ext cx="5766790" cy="43235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me 8">
            <a:extLst>
              <a:ext uri="{FF2B5EF4-FFF2-40B4-BE49-F238E27FC236}">
                <a16:creationId xmlns:a16="http://schemas.microsoft.com/office/drawing/2014/main" id="{033AF27E-B896-4848-9072-6DC534AFF2EC}"/>
              </a:ext>
            </a:extLst>
          </p:cNvPr>
          <p:cNvGraphicFramePr/>
          <p:nvPr>
            <p:extLst>
              <p:ext uri="{D42A27DB-BD31-4B8C-83A1-F6EECF244321}">
                <p14:modId xmlns:p14="http://schemas.microsoft.com/office/powerpoint/2010/main" val="1100660294"/>
              </p:ext>
            </p:extLst>
          </p:nvPr>
        </p:nvGraphicFramePr>
        <p:xfrm>
          <a:off x="137226" y="1192529"/>
          <a:ext cx="8127999" cy="498443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50685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3C0E6-CECE-44E1-8E6B-0B46D8DD0050}"/>
              </a:ext>
            </a:extLst>
          </p:cNvPr>
          <p:cNvSpPr>
            <a:spLocks noGrp="1"/>
          </p:cNvSpPr>
          <p:nvPr>
            <p:ph type="title"/>
          </p:nvPr>
        </p:nvSpPr>
        <p:spPr/>
        <p:txBody>
          <a:bodyPr/>
          <a:lstStyle/>
          <a:p>
            <a:pPr algn="ctr"/>
            <a:r>
              <a:rPr lang="fr-FR" dirty="0">
                <a:solidFill>
                  <a:srgbClr val="00B050"/>
                </a:solidFill>
                <a:latin typeface="Comic Sans MS" panose="030F0702030302020204" pitchFamily="66" charset="0"/>
              </a:rPr>
              <a:t>Des besoins internes</a:t>
            </a:r>
            <a:br>
              <a:rPr lang="fr-FR" dirty="0"/>
            </a:br>
            <a:endParaRPr lang="fr-FR" dirty="0"/>
          </a:p>
        </p:txBody>
      </p:sp>
      <p:sp>
        <p:nvSpPr>
          <p:cNvPr id="3" name="Espace réservé du contenu 2">
            <a:extLst>
              <a:ext uri="{FF2B5EF4-FFF2-40B4-BE49-F238E27FC236}">
                <a16:creationId xmlns:a16="http://schemas.microsoft.com/office/drawing/2014/main" id="{CB25A794-86AA-41FA-877C-E336C9E48C61}"/>
              </a:ext>
            </a:extLst>
          </p:cNvPr>
          <p:cNvSpPr>
            <a:spLocks noGrp="1"/>
          </p:cNvSpPr>
          <p:nvPr>
            <p:ph idx="1"/>
          </p:nvPr>
        </p:nvSpPr>
        <p:spPr/>
        <p:txBody>
          <a:bodyPr>
            <a:normAutofit fontScale="92500" lnSpcReduction="20000"/>
          </a:bodyPr>
          <a:lstStyle/>
          <a:p>
            <a:r>
              <a:rPr lang="fr-FR" dirty="0"/>
              <a:t>En effet, pour assurer une bonne production au cabinet </a:t>
            </a:r>
            <a:br>
              <a:rPr lang="fr-FR" dirty="0"/>
            </a:br>
            <a:r>
              <a:rPr lang="fr-FR" dirty="0"/>
              <a:t>Je vous serais reconnaissant de bien vouloir me fournir un, réfrigérateur, une table avec chaise dans la cuisine ainsi qu'une clim chauffage afin que je puisse réaliser mes tâches dans des conditions de confort et de sécurité optimales.</a:t>
            </a:r>
          </a:p>
          <a:p>
            <a:pPr lvl="0"/>
            <a:r>
              <a:rPr lang="fr-FR" dirty="0"/>
              <a:t>Ligne de réception (numéro qui s’affiche quand on appelle les prospects)</a:t>
            </a:r>
          </a:p>
          <a:p>
            <a:pPr lvl="0"/>
            <a:r>
              <a:rPr lang="fr-FR" dirty="0"/>
              <a:t>Négocier le partenariat avec d’autres compagnies pour bien préparer la haute saison</a:t>
            </a:r>
          </a:p>
          <a:p>
            <a:pPr lvl="0"/>
            <a:r>
              <a:rPr lang="fr-FR" dirty="0"/>
              <a:t>Mettre en place un service gestion et qualité qui va faire un suivi des contrats</a:t>
            </a:r>
          </a:p>
          <a:p>
            <a:pPr lvl="0"/>
            <a:r>
              <a:rPr lang="fr-FR" dirty="0"/>
              <a:t>Revoir mode commission (statut de salaire) des collaborateurs.</a:t>
            </a:r>
          </a:p>
          <a:p>
            <a:pPr lvl="0"/>
            <a:r>
              <a:rPr lang="fr-FR" dirty="0"/>
              <a:t>Mettre en place un outil interne de gestion de la production et des demandes administratives</a:t>
            </a:r>
          </a:p>
          <a:p>
            <a:endParaRPr lang="fr-FR" dirty="0"/>
          </a:p>
        </p:txBody>
      </p:sp>
    </p:spTree>
    <p:extLst>
      <p:ext uri="{BB962C8B-B14F-4D97-AF65-F5344CB8AC3E}">
        <p14:creationId xmlns:p14="http://schemas.microsoft.com/office/powerpoint/2010/main" val="102842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E7569-C08F-404A-86D6-3C19554DB05A}"/>
              </a:ext>
            </a:extLst>
          </p:cNvPr>
          <p:cNvSpPr>
            <a:spLocks noGrp="1"/>
          </p:cNvSpPr>
          <p:nvPr>
            <p:ph type="title"/>
          </p:nvPr>
        </p:nvSpPr>
        <p:spPr/>
        <p:txBody>
          <a:bodyPr/>
          <a:lstStyle/>
          <a:p>
            <a:pPr algn="ctr"/>
            <a:r>
              <a:rPr lang="fr-FR" dirty="0">
                <a:solidFill>
                  <a:srgbClr val="00B050"/>
                </a:solidFill>
                <a:latin typeface="Comic Sans MS" panose="030F0702030302020204" pitchFamily="66" charset="0"/>
              </a:rPr>
              <a:t>Mes propositions</a:t>
            </a:r>
          </a:p>
        </p:txBody>
      </p:sp>
      <p:sp>
        <p:nvSpPr>
          <p:cNvPr id="3" name="Espace réservé du contenu 2">
            <a:extLst>
              <a:ext uri="{FF2B5EF4-FFF2-40B4-BE49-F238E27FC236}">
                <a16:creationId xmlns:a16="http://schemas.microsoft.com/office/drawing/2014/main" id="{15890AAE-BD43-4349-8D69-850F05E4DB8B}"/>
              </a:ext>
            </a:extLst>
          </p:cNvPr>
          <p:cNvSpPr>
            <a:spLocks noGrp="1"/>
          </p:cNvSpPr>
          <p:nvPr>
            <p:ph idx="1"/>
          </p:nvPr>
        </p:nvSpPr>
        <p:spPr>
          <a:xfrm>
            <a:off x="838200" y="1813749"/>
            <a:ext cx="10515600" cy="4351338"/>
          </a:xfrm>
        </p:spPr>
        <p:txBody>
          <a:bodyPr/>
          <a:lstStyle/>
          <a:p>
            <a:r>
              <a:rPr lang="fr-FR" dirty="0"/>
              <a:t>J’ai deux propositions la toute première c’est de faire une petite décoration toute simple basic, basée sur un charme pour crée de la force au cabinet à travers c’est différents produits sur lesquels on est censé de les traiter et produire dessus</a:t>
            </a:r>
          </a:p>
          <a:p>
            <a:pPr marL="0" indent="0">
              <a:buNone/>
            </a:pPr>
            <a:r>
              <a:rPr lang="fr-FR" dirty="0"/>
              <a:t>   Exemple :  </a:t>
            </a:r>
          </a:p>
          <a:p>
            <a:pPr marL="0" indent="0">
              <a:buNone/>
            </a:pPr>
            <a:r>
              <a:rPr lang="fr-FR" dirty="0"/>
              <a:t>              </a:t>
            </a:r>
            <a:r>
              <a:rPr lang="fr-FR" dirty="0">
                <a:solidFill>
                  <a:srgbClr val="00B050"/>
                </a:solidFill>
              </a:rPr>
              <a:t>Décennale</a:t>
            </a:r>
            <a:r>
              <a:rPr lang="fr-FR" dirty="0"/>
              <a:t>                          </a:t>
            </a:r>
            <a:r>
              <a:rPr lang="fr-FR" dirty="0">
                <a:solidFill>
                  <a:srgbClr val="00B050"/>
                </a:solidFill>
              </a:rPr>
              <a:t>Mutuelle </a:t>
            </a:r>
            <a:r>
              <a:rPr lang="fr-FR" dirty="0"/>
              <a:t>                             </a:t>
            </a:r>
            <a:r>
              <a:rPr lang="fr-FR" dirty="0">
                <a:solidFill>
                  <a:srgbClr val="00B050"/>
                </a:solidFill>
              </a:rPr>
              <a:t>Prévoyance</a:t>
            </a:r>
            <a:r>
              <a:rPr lang="fr-FR" dirty="0"/>
              <a:t> </a:t>
            </a:r>
          </a:p>
        </p:txBody>
      </p:sp>
      <p:pic>
        <p:nvPicPr>
          <p:cNvPr id="5" name="Image 4">
            <a:extLst>
              <a:ext uri="{FF2B5EF4-FFF2-40B4-BE49-F238E27FC236}">
                <a16:creationId xmlns:a16="http://schemas.microsoft.com/office/drawing/2014/main" id="{ED7FB85C-C2A2-45D7-8DD9-6ACD85C31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42901"/>
            <a:ext cx="1797350" cy="1352551"/>
          </a:xfrm>
          <a:prstGeom prst="rect">
            <a:avLst/>
          </a:prstGeom>
        </p:spPr>
      </p:pic>
      <p:pic>
        <p:nvPicPr>
          <p:cNvPr id="7" name="Image 6">
            <a:extLst>
              <a:ext uri="{FF2B5EF4-FFF2-40B4-BE49-F238E27FC236}">
                <a16:creationId xmlns:a16="http://schemas.microsoft.com/office/drawing/2014/main" id="{581B69E8-1281-4FCB-B081-56A82CB52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550" y="4842901"/>
            <a:ext cx="1695450" cy="1352551"/>
          </a:xfrm>
          <a:prstGeom prst="rect">
            <a:avLst/>
          </a:prstGeom>
        </p:spPr>
      </p:pic>
      <p:pic>
        <p:nvPicPr>
          <p:cNvPr id="9" name="Image 8">
            <a:extLst>
              <a:ext uri="{FF2B5EF4-FFF2-40B4-BE49-F238E27FC236}">
                <a16:creationId xmlns:a16="http://schemas.microsoft.com/office/drawing/2014/main" id="{43FCB8F5-9381-4F91-AB56-442C4B7D7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6196" y="4753001"/>
            <a:ext cx="1934812" cy="1412086"/>
          </a:xfrm>
          <a:prstGeom prst="rect">
            <a:avLst/>
          </a:prstGeom>
        </p:spPr>
      </p:pic>
      <p:pic>
        <p:nvPicPr>
          <p:cNvPr id="11" name="Image 10">
            <a:extLst>
              <a:ext uri="{FF2B5EF4-FFF2-40B4-BE49-F238E27FC236}">
                <a16:creationId xmlns:a16="http://schemas.microsoft.com/office/drawing/2014/main" id="{C1DDD241-1903-4694-931E-65D0EC8DA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1008" y="4831834"/>
            <a:ext cx="1934812" cy="1333253"/>
          </a:xfrm>
          <a:prstGeom prst="rect">
            <a:avLst/>
          </a:prstGeom>
        </p:spPr>
      </p:pic>
      <p:pic>
        <p:nvPicPr>
          <p:cNvPr id="13" name="Image 12">
            <a:extLst>
              <a:ext uri="{FF2B5EF4-FFF2-40B4-BE49-F238E27FC236}">
                <a16:creationId xmlns:a16="http://schemas.microsoft.com/office/drawing/2014/main" id="{4858F057-2A33-4A26-B344-91B51A0E3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016" y="4641459"/>
            <a:ext cx="2307208" cy="1523628"/>
          </a:xfrm>
          <a:prstGeom prst="rect">
            <a:avLst/>
          </a:prstGeom>
        </p:spPr>
      </p:pic>
    </p:spTree>
    <p:extLst>
      <p:ext uri="{BB962C8B-B14F-4D97-AF65-F5344CB8AC3E}">
        <p14:creationId xmlns:p14="http://schemas.microsoft.com/office/powerpoint/2010/main" val="261908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E9BAE2-CA87-41B3-9659-427535B27975}"/>
              </a:ext>
            </a:extLst>
          </p:cNvPr>
          <p:cNvSpPr>
            <a:spLocks noGrp="1"/>
          </p:cNvSpPr>
          <p:nvPr>
            <p:ph type="title"/>
          </p:nvPr>
        </p:nvSpPr>
        <p:spPr/>
        <p:txBody>
          <a:bodyPr/>
          <a:lstStyle/>
          <a:p>
            <a:r>
              <a:rPr lang="fr-FR" b="1" dirty="0">
                <a:solidFill>
                  <a:srgbClr val="00B050"/>
                </a:solidFill>
                <a:latin typeface="Comic Sans MS" panose="030F0702030302020204" pitchFamily="66" charset="0"/>
              </a:rPr>
              <a:t>Challenge</a:t>
            </a:r>
            <a:r>
              <a:rPr lang="fr-FR" b="1" dirty="0">
                <a:latin typeface="Comic Sans MS" panose="030F0702030302020204" pitchFamily="66" charset="0"/>
              </a:rPr>
              <a:t> </a:t>
            </a:r>
          </a:p>
        </p:txBody>
      </p:sp>
      <p:sp>
        <p:nvSpPr>
          <p:cNvPr id="3" name="Espace réservé du contenu 2">
            <a:extLst>
              <a:ext uri="{FF2B5EF4-FFF2-40B4-BE49-F238E27FC236}">
                <a16:creationId xmlns:a16="http://schemas.microsoft.com/office/drawing/2014/main" id="{9FC95F3A-E730-4441-8B44-5D8054C4DD79}"/>
              </a:ext>
            </a:extLst>
          </p:cNvPr>
          <p:cNvSpPr>
            <a:spLocks noGrp="1"/>
          </p:cNvSpPr>
          <p:nvPr>
            <p:ph idx="1"/>
          </p:nvPr>
        </p:nvSpPr>
        <p:spPr/>
        <p:txBody>
          <a:bodyPr>
            <a:normAutofit fontScale="92500" lnSpcReduction="10000"/>
          </a:bodyPr>
          <a:lstStyle/>
          <a:p>
            <a:pPr lvl="0"/>
            <a:r>
              <a:rPr lang="fr-FR" sz="1800" dirty="0">
                <a:latin typeface="Comic Sans MS" panose="030F0702030302020204" pitchFamily="66" charset="0"/>
              </a:rPr>
              <a:t>Les challenges commerciaux ne se contentent pas de rompre la routine de votre équipe de vente. Ils font appel au sens de la compétition de chacun de vos collaborateurs pour les amener à se dépasser. Ils permettent également de renforcer la cohésion d’une équipe commerciale, tout en la motivant.</a:t>
            </a:r>
          </a:p>
          <a:p>
            <a:pPr lvl="0"/>
            <a:r>
              <a:rPr lang="fr-FR" sz="1800" dirty="0">
                <a:latin typeface="Comic Sans MS" panose="030F0702030302020204" pitchFamily="66" charset="0"/>
              </a:rPr>
              <a:t>Optez pour un management commercial ludique, efficace et favorable au </a:t>
            </a:r>
            <a:r>
              <a:rPr lang="fr-FR" sz="1800" u="sng" dirty="0">
                <a:latin typeface="Comic Sans MS" panose="030F0702030302020204" pitchFamily="66" charset="0"/>
                <a:hlinkClick r:id="rId2"/>
              </a:rPr>
              <a:t>team building</a:t>
            </a:r>
            <a:r>
              <a:rPr lang="fr-FR" sz="1800" dirty="0">
                <a:latin typeface="Comic Sans MS" panose="030F0702030302020204" pitchFamily="66" charset="0"/>
              </a:rPr>
              <a:t> en adoptant l’un de ces 4 challenges commerciaux.</a:t>
            </a:r>
          </a:p>
          <a:p>
            <a:r>
              <a:rPr lang="fr-FR" b="1" dirty="0"/>
              <a:t>Type de challenge</a:t>
            </a:r>
            <a:r>
              <a:rPr lang="fr-FR" dirty="0"/>
              <a:t> : individuel ou collectif.</a:t>
            </a:r>
          </a:p>
          <a:p>
            <a:r>
              <a:rPr lang="fr-FR" b="1" dirty="0"/>
              <a:t>Durée</a:t>
            </a:r>
            <a:r>
              <a:rPr lang="fr-FR" dirty="0"/>
              <a:t> : 15 jours à 1 mois.</a:t>
            </a:r>
          </a:p>
          <a:p>
            <a:r>
              <a:rPr lang="fr-FR" b="1" dirty="0"/>
              <a:t>Le but</a:t>
            </a:r>
            <a:r>
              <a:rPr lang="fr-FR" dirty="0"/>
              <a:t> : exploiter les passions communes de votre équipe commerciale pour booster votre prospection.</a:t>
            </a:r>
          </a:p>
          <a:p>
            <a:r>
              <a:rPr lang="fr-FR" b="1" dirty="0"/>
              <a:t>La dotation</a:t>
            </a:r>
            <a:r>
              <a:rPr lang="fr-FR" dirty="0"/>
              <a:t> : des lots (bon d'achat pour grande surfaces, … N’oubliez pas d’offrir une coupe au vainqueur : si le challenge fonctionne et que vous souhaitez en faire un événement récurrent, la dotation pourra être remise en jeu chaque année.</a:t>
            </a:r>
          </a:p>
          <a:p>
            <a:endParaRPr lang="fr-FR" dirty="0"/>
          </a:p>
          <a:p>
            <a:endParaRPr lang="fr-FR" dirty="0"/>
          </a:p>
        </p:txBody>
      </p:sp>
    </p:spTree>
    <p:extLst>
      <p:ext uri="{BB962C8B-B14F-4D97-AF65-F5344CB8AC3E}">
        <p14:creationId xmlns:p14="http://schemas.microsoft.com/office/powerpoint/2010/main" val="235382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63E53-636A-41B6-9E79-5FBE3DD872D5}"/>
              </a:ext>
            </a:extLst>
          </p:cNvPr>
          <p:cNvSpPr>
            <a:spLocks noGrp="1"/>
          </p:cNvSpPr>
          <p:nvPr>
            <p:ph type="title"/>
          </p:nvPr>
        </p:nvSpPr>
        <p:spPr/>
        <p:txBody>
          <a:bodyPr/>
          <a:lstStyle/>
          <a:p>
            <a:r>
              <a:rPr lang="fr-FR" b="1" dirty="0">
                <a:solidFill>
                  <a:srgbClr val="00B050"/>
                </a:solidFill>
                <a:latin typeface="Comic Sans MS" panose="030F0702030302020204" pitchFamily="66" charset="0"/>
              </a:rPr>
              <a:t>Suite Challenge  </a:t>
            </a:r>
          </a:p>
        </p:txBody>
      </p:sp>
      <p:sp>
        <p:nvSpPr>
          <p:cNvPr id="3" name="Espace réservé du contenu 2">
            <a:extLst>
              <a:ext uri="{FF2B5EF4-FFF2-40B4-BE49-F238E27FC236}">
                <a16:creationId xmlns:a16="http://schemas.microsoft.com/office/drawing/2014/main" id="{A9A284ED-2EFA-4104-8A5B-10CCC567F702}"/>
              </a:ext>
            </a:extLst>
          </p:cNvPr>
          <p:cNvSpPr>
            <a:spLocks noGrp="1"/>
          </p:cNvSpPr>
          <p:nvPr>
            <p:ph idx="1"/>
          </p:nvPr>
        </p:nvSpPr>
        <p:spPr/>
        <p:txBody>
          <a:bodyPr>
            <a:normAutofit fontScale="70000" lnSpcReduction="20000"/>
          </a:bodyPr>
          <a:lstStyle/>
          <a:p>
            <a:r>
              <a:rPr lang="fr-FR" dirty="0"/>
              <a:t>Le challenge « Happy </a:t>
            </a:r>
            <a:r>
              <a:rPr lang="fr-FR" dirty="0" err="1"/>
              <a:t>Hour</a:t>
            </a:r>
            <a:r>
              <a:rPr lang="fr-FR" dirty="0"/>
              <a:t> »</a:t>
            </a:r>
          </a:p>
          <a:p>
            <a:r>
              <a:rPr lang="fr-FR" b="1" dirty="0"/>
              <a:t>Type de challenge</a:t>
            </a:r>
            <a:r>
              <a:rPr lang="fr-FR" dirty="0"/>
              <a:t> : individuel ou collectif.</a:t>
            </a:r>
          </a:p>
          <a:p>
            <a:r>
              <a:rPr lang="fr-FR" b="1" dirty="0"/>
              <a:t>Durée</a:t>
            </a:r>
            <a:r>
              <a:rPr lang="fr-FR" dirty="0"/>
              <a:t> : 1 heure par jour.</a:t>
            </a:r>
          </a:p>
          <a:p>
            <a:r>
              <a:rPr lang="fr-FR" b="1" dirty="0"/>
              <a:t>Le but</a:t>
            </a:r>
            <a:r>
              <a:rPr lang="fr-FR" dirty="0"/>
              <a:t> : améliorer la prospection et favoriser le partage des bonnes pratiques.</a:t>
            </a:r>
          </a:p>
          <a:p>
            <a:r>
              <a:rPr lang="fr-FR" b="1" dirty="0"/>
              <a:t>Le principe</a:t>
            </a:r>
            <a:r>
              <a:rPr lang="fr-FR" dirty="0"/>
              <a:t> : dès le début de l’année, définissez une plage horaire courte (une heure) pendant laquelle certaines actions rapportent des points. Par exemple, de 17 heures à 18 heures, vos commerciaux peuvent remporter 1 point par appel argumenté , 5 points pour l’obtention d’un accord de principe, 10 points pour la conclusion d’une vente… prise de garantie</a:t>
            </a:r>
          </a:p>
          <a:p>
            <a:r>
              <a:rPr lang="fr-FR" b="1" dirty="0"/>
              <a:t>La dotation</a:t>
            </a:r>
            <a:r>
              <a:rPr lang="fr-FR" dirty="0"/>
              <a:t> : plutôt que de récompenser celui qui a remporté le plus de points, demandez à celui qui en a remporté le moins de payer un pot au reste du groupe en fin de semaine. Si votre équipe comporte plusieurs dizaines de commerciaux, ou si vous avez peur de froisser la sensibilité de certains collaborateurs en pénalisant le « perdant », déclinez ce concours individuel en challenge collectif. Mais surtout, déterminez une plage horaire fixe pour ce pot commun : de cette façon, vous amènerez votre équipe à se réunir chaque semaine pour un moment informel, au cours duquel vos commerciaux pourront échanger sur les méthodes de prospection qui fonctionnent ou non.</a:t>
            </a:r>
          </a:p>
          <a:p>
            <a:endParaRPr lang="fr-FR" dirty="0"/>
          </a:p>
        </p:txBody>
      </p:sp>
    </p:spTree>
    <p:extLst>
      <p:ext uri="{BB962C8B-B14F-4D97-AF65-F5344CB8AC3E}">
        <p14:creationId xmlns:p14="http://schemas.microsoft.com/office/powerpoint/2010/main" val="413725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B18DC-E8C8-41E1-9CE7-CD5E07779372}"/>
              </a:ext>
            </a:extLst>
          </p:cNvPr>
          <p:cNvSpPr>
            <a:spLocks noGrp="1"/>
          </p:cNvSpPr>
          <p:nvPr>
            <p:ph type="title"/>
          </p:nvPr>
        </p:nvSpPr>
        <p:spPr>
          <a:xfrm>
            <a:off x="838200" y="0"/>
            <a:ext cx="6524501" cy="1911925"/>
          </a:xfrm>
        </p:spPr>
        <p:txBody>
          <a:bodyPr/>
          <a:lstStyle/>
          <a:p>
            <a:endParaRPr lang="fr-FR" dirty="0">
              <a:solidFill>
                <a:srgbClr val="00B050"/>
              </a:solidFill>
            </a:endParaRPr>
          </a:p>
        </p:txBody>
      </p:sp>
      <p:sp>
        <p:nvSpPr>
          <p:cNvPr id="3" name="Espace réservé du contenu 2">
            <a:extLst>
              <a:ext uri="{FF2B5EF4-FFF2-40B4-BE49-F238E27FC236}">
                <a16:creationId xmlns:a16="http://schemas.microsoft.com/office/drawing/2014/main" id="{5F1BFCC6-D6A3-4524-B510-BF8B61CA53C1}"/>
              </a:ext>
            </a:extLst>
          </p:cNvPr>
          <p:cNvSpPr>
            <a:spLocks noGrp="1"/>
          </p:cNvSpPr>
          <p:nvPr>
            <p:ph idx="1"/>
          </p:nvPr>
        </p:nvSpPr>
        <p:spPr>
          <a:xfrm>
            <a:off x="838200" y="2018805"/>
            <a:ext cx="10515600" cy="4158158"/>
          </a:xfrm>
        </p:spPr>
        <p:txBody>
          <a:bodyPr/>
          <a:lstStyle/>
          <a:p>
            <a:r>
              <a:rPr lang="fr-FR" dirty="0"/>
              <a:t>Pour chaque thème sont présentés </a:t>
            </a:r>
            <a:r>
              <a:rPr lang="fr-FR" b="1" dirty="0"/>
              <a:t>les grands enjeux ainsi que des pistes de solutions</a:t>
            </a:r>
            <a:r>
              <a:rPr lang="fr-FR" dirty="0"/>
              <a:t>. Des cas pratiques et problématiques réelles rencontrées avec nos clients vous permettront de glaner de bonnes pistes de solutions pour une animation commerciale au top en 2019 et préparation de terrain 2020./.</a:t>
            </a:r>
          </a:p>
        </p:txBody>
      </p:sp>
      <p:pic>
        <p:nvPicPr>
          <p:cNvPr id="4" name="Image 3">
            <a:extLst>
              <a:ext uri="{FF2B5EF4-FFF2-40B4-BE49-F238E27FC236}">
                <a16:creationId xmlns:a16="http://schemas.microsoft.com/office/drawing/2014/main" id="{497BFA3F-671D-4A17-9E49-D40FE0B0BD6D}"/>
              </a:ext>
            </a:extLst>
          </p:cNvPr>
          <p:cNvPicPr>
            <a:picLocks noChangeAspect="1"/>
          </p:cNvPicPr>
          <p:nvPr/>
        </p:nvPicPr>
        <p:blipFill>
          <a:blip r:embed="rId2"/>
          <a:stretch>
            <a:fillRect/>
          </a:stretch>
        </p:blipFill>
        <p:spPr>
          <a:xfrm>
            <a:off x="838201" y="-1"/>
            <a:ext cx="5384469" cy="1911927"/>
          </a:xfrm>
          <a:prstGeom prst="rect">
            <a:avLst/>
          </a:prstGeom>
        </p:spPr>
      </p:pic>
      <p:pic>
        <p:nvPicPr>
          <p:cNvPr id="5" name="Image 4">
            <a:extLst>
              <a:ext uri="{FF2B5EF4-FFF2-40B4-BE49-F238E27FC236}">
                <a16:creationId xmlns:a16="http://schemas.microsoft.com/office/drawing/2014/main" id="{AD77F62B-7AF8-41CE-B227-80AF2DD28EA7}"/>
              </a:ext>
            </a:extLst>
          </p:cNvPr>
          <p:cNvPicPr>
            <a:picLocks noChangeAspect="1"/>
          </p:cNvPicPr>
          <p:nvPr/>
        </p:nvPicPr>
        <p:blipFill>
          <a:blip r:embed="rId3"/>
          <a:stretch>
            <a:fillRect/>
          </a:stretch>
        </p:blipFill>
        <p:spPr>
          <a:xfrm>
            <a:off x="6222671" y="0"/>
            <a:ext cx="4512624" cy="1911925"/>
          </a:xfrm>
          <a:prstGeom prst="rect">
            <a:avLst/>
          </a:prstGeom>
        </p:spPr>
      </p:pic>
    </p:spTree>
    <p:extLst>
      <p:ext uri="{BB962C8B-B14F-4D97-AF65-F5344CB8AC3E}">
        <p14:creationId xmlns:p14="http://schemas.microsoft.com/office/powerpoint/2010/main" val="262226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91436-D425-4197-A609-5F85343E30FA}"/>
              </a:ext>
            </a:extLst>
          </p:cNvPr>
          <p:cNvSpPr>
            <a:spLocks noGrp="1"/>
          </p:cNvSpPr>
          <p:nvPr>
            <p:ph type="title"/>
          </p:nvPr>
        </p:nvSpPr>
        <p:spPr/>
        <p:txBody>
          <a:bodyPr>
            <a:normAutofit fontScale="90000"/>
          </a:bodyPr>
          <a:lstStyle/>
          <a:p>
            <a:r>
              <a:rPr lang="fr-FR" sz="4900" dirty="0">
                <a:solidFill>
                  <a:srgbClr val="00B050"/>
                </a:solidFill>
                <a:latin typeface="Comic Sans MS" panose="030F0702030302020204" pitchFamily="66" charset="0"/>
              </a:rPr>
              <a:t>Comment s’engager efficacement pour une stabilité interne </a:t>
            </a:r>
            <a:br>
              <a:rPr lang="fr-FR" dirty="0"/>
            </a:br>
            <a:endParaRPr lang="fr-FR" dirty="0"/>
          </a:p>
        </p:txBody>
      </p:sp>
      <p:sp>
        <p:nvSpPr>
          <p:cNvPr id="3" name="Espace réservé du contenu 2">
            <a:extLst>
              <a:ext uri="{FF2B5EF4-FFF2-40B4-BE49-F238E27FC236}">
                <a16:creationId xmlns:a16="http://schemas.microsoft.com/office/drawing/2014/main" id="{1E12FF84-E4BA-407C-BDC3-C4CBD1B9C6F5}"/>
              </a:ext>
            </a:extLst>
          </p:cNvPr>
          <p:cNvSpPr>
            <a:spLocks noGrp="1"/>
          </p:cNvSpPr>
          <p:nvPr>
            <p:ph idx="1"/>
          </p:nvPr>
        </p:nvSpPr>
        <p:spPr/>
        <p:txBody>
          <a:bodyPr/>
          <a:lstStyle/>
          <a:p>
            <a:r>
              <a:rPr lang="fr-FR" dirty="0"/>
              <a:t>Convention avec réduction au niveau médical , dentaire , optique , consultation chez un généraliste et spécialiste .</a:t>
            </a:r>
          </a:p>
          <a:p>
            <a:r>
              <a:rPr lang="fr-FR" dirty="0"/>
              <a:t>Convention avec une agence de voyages .</a:t>
            </a:r>
          </a:p>
          <a:p>
            <a:r>
              <a:rPr lang="fr-FR" dirty="0"/>
              <a:t>Convention auprès d’un restaurent ou snack .</a:t>
            </a:r>
          </a:p>
          <a:p>
            <a:r>
              <a:rPr lang="fr-FR" dirty="0"/>
              <a:t>Convention auprès d’un parc de jeu .</a:t>
            </a:r>
          </a:p>
          <a:p>
            <a:r>
              <a:rPr lang="fr-FR" dirty="0"/>
              <a:t> On propose un texte signé dont l'objet consiste à établir un ensemble de conditions d'emploi et de travail ainsi que de garanties sociales privilégié </a:t>
            </a:r>
          </a:p>
          <a:p>
            <a:endParaRPr lang="fr-FR" dirty="0"/>
          </a:p>
        </p:txBody>
      </p:sp>
    </p:spTree>
    <p:extLst>
      <p:ext uri="{BB962C8B-B14F-4D97-AF65-F5344CB8AC3E}">
        <p14:creationId xmlns:p14="http://schemas.microsoft.com/office/powerpoint/2010/main" val="21728610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785</Words>
  <Application>Microsoft Office PowerPoint</Application>
  <PresentationFormat>Grand écran</PresentationFormat>
  <Paragraphs>318</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Comic Sans MS</vt:lpstr>
      <vt:lpstr>Symbol</vt:lpstr>
      <vt:lpstr>Thème Office</vt:lpstr>
      <vt:lpstr>Brief et cahier de charge (cabinet ACS – RABAT)                                             A Rabat, le 13/05/2019. </vt:lpstr>
      <vt:lpstr>Piliers de la stratégie D’ACS RABAT </vt:lpstr>
      <vt:lpstr>Organigramme  Cabinet ACS </vt:lpstr>
      <vt:lpstr>Des besoins internes </vt:lpstr>
      <vt:lpstr>Mes propositions</vt:lpstr>
      <vt:lpstr>Challenge </vt:lpstr>
      <vt:lpstr>Suite Challenge  </vt:lpstr>
      <vt:lpstr>Présentation PowerPoint</vt:lpstr>
      <vt:lpstr>Comment s’engager efficacement pour une stabilité interne  </vt:lpstr>
      <vt:lpstr>Production globale </vt:lpstr>
      <vt:lpstr>Production agents </vt:lpstr>
      <vt:lpstr>Résultat challenge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et cahier de charge (cabinet ACS – RABAT)                                             A Rabat, le 13/05/2019. </dc:title>
  <dc:creator>ACS</dc:creator>
  <cp:lastModifiedBy>ACS</cp:lastModifiedBy>
  <cp:revision>12</cp:revision>
  <dcterms:created xsi:type="dcterms:W3CDTF">2019-05-13T13:02:26Z</dcterms:created>
  <dcterms:modified xsi:type="dcterms:W3CDTF">2019-05-13T14:39:57Z</dcterms:modified>
</cp:coreProperties>
</file>