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5.xml" ContentType="application/vnd.openxmlformats-officedocument.presentationml.tags+xml"/>
  <Override PartName="/ppt/notesSlides/notesSlide19.xml" ContentType="application/vnd.openxmlformats-officedocument.presentationml.notesSlide+xml"/>
  <Override PartName="/ppt/tags/tag16.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90" r:id="rId2"/>
    <p:sldId id="281" r:id="rId3"/>
    <p:sldId id="291" r:id="rId4"/>
    <p:sldId id="332" r:id="rId5"/>
    <p:sldId id="315" r:id="rId6"/>
    <p:sldId id="333" r:id="rId7"/>
    <p:sldId id="338" r:id="rId8"/>
    <p:sldId id="334" r:id="rId9"/>
    <p:sldId id="339" r:id="rId10"/>
    <p:sldId id="328" r:id="rId11"/>
    <p:sldId id="329" r:id="rId12"/>
    <p:sldId id="340" r:id="rId13"/>
    <p:sldId id="335" r:id="rId14"/>
    <p:sldId id="330" r:id="rId15"/>
    <p:sldId id="331" r:id="rId16"/>
    <p:sldId id="336" r:id="rId17"/>
    <p:sldId id="342" r:id="rId18"/>
    <p:sldId id="337" r:id="rId19"/>
    <p:sldId id="343" r:id="rId20"/>
    <p:sldId id="326" r:id="rId21"/>
  </p:sldIdLst>
  <p:sldSz cx="12192000" cy="6858000"/>
  <p:notesSz cx="6858000" cy="9144000"/>
  <p:custDataLst>
    <p:tags r:id="rId23"/>
  </p:custDataLst>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999">
          <p15:clr>
            <a:srgbClr val="A4A3A4"/>
          </p15:clr>
        </p15:guide>
        <p15:guide id="2" orient="horz" pos="1366">
          <p15:clr>
            <a:srgbClr val="A4A3A4"/>
          </p15:clr>
        </p15:guide>
        <p15:guide id="3" orient="horz" pos="2682">
          <p15:clr>
            <a:srgbClr val="A4A3A4"/>
          </p15:clr>
        </p15:guide>
        <p15:guide id="4" pos="3840">
          <p15:clr>
            <a:srgbClr val="A4A3A4"/>
          </p15:clr>
        </p15:guide>
        <p15:guide id="5" pos="1141">
          <p15:clr>
            <a:srgbClr val="A4A3A4"/>
          </p15:clr>
        </p15:guide>
        <p15:guide id="6" pos="5632">
          <p15:clr>
            <a:srgbClr val="A4A3A4"/>
          </p15:clr>
        </p15:guide>
        <p15:guide id="7" pos="7038">
          <p15:clr>
            <a:srgbClr val="A4A3A4"/>
          </p15:clr>
        </p15:guide>
        <p15:guide id="8" pos="288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9B0BD"/>
    <a:srgbClr val="4F91A0"/>
    <a:srgbClr val="3A3A3A"/>
    <a:srgbClr val="FFC001"/>
    <a:srgbClr val="FAFAFA"/>
    <a:srgbClr val="F0B700"/>
    <a:srgbClr val="E2AC00"/>
    <a:srgbClr val="B08600"/>
    <a:srgbClr val="F6BB00"/>
    <a:srgbClr val="E1E1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99" autoAdjust="0"/>
    <p:restoredTop sz="86239" autoAdjust="0"/>
  </p:normalViewPr>
  <p:slideViewPr>
    <p:cSldViewPr snapToGrid="0">
      <p:cViewPr varScale="1">
        <p:scale>
          <a:sx n="96" d="100"/>
          <a:sy n="96" d="100"/>
        </p:scale>
        <p:origin x="336" y="48"/>
      </p:cViewPr>
      <p:guideLst>
        <p:guide orient="horz" pos="2999"/>
        <p:guide orient="horz" pos="1366"/>
        <p:guide orient="horz" pos="2682"/>
        <p:guide pos="3840"/>
        <p:guide pos="1141"/>
        <p:guide pos="5632"/>
        <p:guide pos="7038"/>
        <p:guide pos="2887"/>
      </p:guideLst>
    </p:cSldViewPr>
  </p:slideViewPr>
  <p:outlineViewPr>
    <p:cViewPr>
      <p:scale>
        <a:sx n="33" d="100"/>
        <a:sy n="33" d="100"/>
      </p:scale>
      <p:origin x="0" y="-1530"/>
    </p:cViewPr>
  </p:outlin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C5185088-C21B-4EF8-9223-736203207FFA}" type="datetimeFigureOut">
              <a:rPr lang="zh-CN" altLang="en-US"/>
              <a:pPr>
                <a:defRPr/>
              </a:pPr>
              <a:t>2025/2/27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B56F162B-F023-4A11-961C-6EBAE8C7F26C}" type="slidenum">
              <a:rPr lang="zh-CN" altLang="en-US"/>
              <a:pPr>
                <a:defRPr/>
              </a:pPr>
              <a:t>‹#›</a:t>
            </a:fld>
            <a:endParaRPr lang="zh-CN" altLang="en-US"/>
          </a:p>
        </p:txBody>
      </p:sp>
    </p:spTree>
    <p:extLst>
      <p:ext uri="{BB962C8B-B14F-4D97-AF65-F5344CB8AC3E}">
        <p14:creationId xmlns:p14="http://schemas.microsoft.com/office/powerpoint/2010/main" val="11617003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317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8C9893E-D398-49AB-9F31-1DD7AC590138}" type="slidenum">
              <a:rPr lang="zh-CN" altLang="en-US" smtClean="0">
                <a:cs typeface="等线"/>
              </a:rPr>
              <a:pPr fontAlgn="base">
                <a:spcBef>
                  <a:spcPct val="0"/>
                </a:spcBef>
                <a:spcAft>
                  <a:spcPct val="0"/>
                </a:spcAft>
                <a:defRPr/>
              </a:pPr>
              <a:t>1</a:t>
            </a:fld>
            <a:endParaRPr lang="zh-CN" altLang="en-US">
              <a:cs typeface="等线"/>
            </a:endParaRPr>
          </a:p>
        </p:txBody>
      </p:sp>
    </p:spTree>
    <p:extLst>
      <p:ext uri="{BB962C8B-B14F-4D97-AF65-F5344CB8AC3E}">
        <p14:creationId xmlns:p14="http://schemas.microsoft.com/office/powerpoint/2010/main" val="29261806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0EDE00-B145-F45C-C9DD-42635D1F2EE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BC30889-AA3E-E4C9-E0F8-29A8C3CDDC7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ACA9648-9E84-1485-CEC5-0D5B85F70F15}"/>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6DAD91AF-5991-FE73-854C-A82B343EFA6A}"/>
              </a:ext>
            </a:extLst>
          </p:cNvPr>
          <p:cNvSpPr>
            <a:spLocks noGrp="1"/>
          </p:cNvSpPr>
          <p:nvPr>
            <p:ph type="sldNum" sz="quarter" idx="10"/>
          </p:nvPr>
        </p:nvSpPr>
        <p:spPr/>
        <p:txBody>
          <a:bodyPr/>
          <a:lstStyle/>
          <a:p>
            <a:fld id="{7BA86855-8D0F-4FB8-8AB6-33D9A113F64C}" type="slidenum">
              <a:rPr lang="zh-CN" altLang="en-US" smtClean="0"/>
              <a:t>10</a:t>
            </a:fld>
            <a:endParaRPr lang="zh-CN" altLang="en-US"/>
          </a:p>
        </p:txBody>
      </p:sp>
    </p:spTree>
    <p:extLst>
      <p:ext uri="{BB962C8B-B14F-4D97-AF65-F5344CB8AC3E}">
        <p14:creationId xmlns:p14="http://schemas.microsoft.com/office/powerpoint/2010/main" val="2397406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2FBD7B-E538-F6FC-B40F-0ABB3B74920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17FD82B-F9DA-A691-F708-7BA476EB4A0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3908D55-DDD6-9A23-7195-895FFDF57A3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2C3C452-E80E-E11C-A158-E4060C3757E2}"/>
              </a:ext>
            </a:extLst>
          </p:cNvPr>
          <p:cNvSpPr>
            <a:spLocks noGrp="1"/>
          </p:cNvSpPr>
          <p:nvPr>
            <p:ph type="sldNum" sz="quarter" idx="10"/>
          </p:nvPr>
        </p:nvSpPr>
        <p:spPr/>
        <p:txBody>
          <a:bodyPr/>
          <a:lstStyle/>
          <a:p>
            <a:fld id="{7BA86855-8D0F-4FB8-8AB6-33D9A113F64C}" type="slidenum">
              <a:rPr lang="zh-CN" altLang="en-US" smtClean="0"/>
              <a:t>11</a:t>
            </a:fld>
            <a:endParaRPr lang="zh-CN" altLang="en-US"/>
          </a:p>
        </p:txBody>
      </p:sp>
    </p:spTree>
    <p:extLst>
      <p:ext uri="{BB962C8B-B14F-4D97-AF65-F5344CB8AC3E}">
        <p14:creationId xmlns:p14="http://schemas.microsoft.com/office/powerpoint/2010/main" val="2018695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E92400-85CC-D897-CD80-FB3E95BFCBD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F497A34-2FE1-9DAE-185B-D0F17F7B048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B142CF2-AACD-BB17-6666-E905908A9A86}"/>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79790D5-A59F-7999-502B-014CE7CEE613}"/>
              </a:ext>
            </a:extLst>
          </p:cNvPr>
          <p:cNvSpPr>
            <a:spLocks noGrp="1"/>
          </p:cNvSpPr>
          <p:nvPr>
            <p:ph type="sldNum" sz="quarter" idx="10"/>
          </p:nvPr>
        </p:nvSpPr>
        <p:spPr/>
        <p:txBody>
          <a:bodyPr/>
          <a:lstStyle/>
          <a:p>
            <a:fld id="{7BA86855-8D0F-4FB8-8AB6-33D9A113F64C}" type="slidenum">
              <a:rPr lang="zh-CN" altLang="en-US" smtClean="0"/>
              <a:t>12</a:t>
            </a:fld>
            <a:endParaRPr lang="zh-CN" altLang="en-US"/>
          </a:p>
        </p:txBody>
      </p:sp>
    </p:spTree>
    <p:extLst>
      <p:ext uri="{BB962C8B-B14F-4D97-AF65-F5344CB8AC3E}">
        <p14:creationId xmlns:p14="http://schemas.microsoft.com/office/powerpoint/2010/main" val="1939065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D73E7-92AE-F20A-386B-890D5A38C7BA}"/>
            </a:ext>
          </a:extLst>
        </p:cNvPr>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F5F4BFD3-D41A-DC10-90C7-C5590D172BD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a:extLst>
              <a:ext uri="{FF2B5EF4-FFF2-40B4-BE49-F238E27FC236}">
                <a16:creationId xmlns:a16="http://schemas.microsoft.com/office/drawing/2014/main" id="{1DDC5F5E-465D-36A5-C467-24C2428A48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3796" name="灯片编号占位符 3">
            <a:extLst>
              <a:ext uri="{FF2B5EF4-FFF2-40B4-BE49-F238E27FC236}">
                <a16:creationId xmlns:a16="http://schemas.microsoft.com/office/drawing/2014/main" id="{F9384E0C-0F02-EE9B-8E9B-AC9C9AE69180}"/>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FA52D1F-50B3-45F2-81CE-C62D0FC8BA68}" type="slidenum">
              <a:rPr lang="zh-CN" altLang="en-US" smtClean="0">
                <a:cs typeface="等线"/>
              </a:rPr>
              <a:pPr fontAlgn="base">
                <a:spcBef>
                  <a:spcPct val="0"/>
                </a:spcBef>
                <a:spcAft>
                  <a:spcPct val="0"/>
                </a:spcAft>
                <a:defRPr/>
              </a:pPr>
              <a:t>13</a:t>
            </a:fld>
            <a:endParaRPr lang="zh-CN" altLang="en-US">
              <a:cs typeface="等线"/>
            </a:endParaRPr>
          </a:p>
        </p:txBody>
      </p:sp>
    </p:spTree>
    <p:extLst>
      <p:ext uri="{BB962C8B-B14F-4D97-AF65-F5344CB8AC3E}">
        <p14:creationId xmlns:p14="http://schemas.microsoft.com/office/powerpoint/2010/main" val="1079668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2187CE-4286-35C4-8E76-00C311ED989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4241E04-F7A9-90BC-ABCC-CB24A9F93EC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D23450E-0859-F615-92AE-A89BB0979EE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804C0A0B-596E-A6D2-6D8E-A6EBEE21EF05}"/>
              </a:ext>
            </a:extLst>
          </p:cNvPr>
          <p:cNvSpPr>
            <a:spLocks noGrp="1"/>
          </p:cNvSpPr>
          <p:nvPr>
            <p:ph type="sldNum" sz="quarter" idx="10"/>
          </p:nvPr>
        </p:nvSpPr>
        <p:spPr/>
        <p:txBody>
          <a:bodyPr/>
          <a:lstStyle/>
          <a:p>
            <a:fld id="{7BA86855-8D0F-4FB8-8AB6-33D9A113F64C}" type="slidenum">
              <a:rPr lang="zh-CN" altLang="en-US" smtClean="0"/>
              <a:t>14</a:t>
            </a:fld>
            <a:endParaRPr lang="zh-CN" altLang="en-US"/>
          </a:p>
        </p:txBody>
      </p:sp>
    </p:spTree>
    <p:extLst>
      <p:ext uri="{BB962C8B-B14F-4D97-AF65-F5344CB8AC3E}">
        <p14:creationId xmlns:p14="http://schemas.microsoft.com/office/powerpoint/2010/main" val="39364599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179E11-76B1-757A-FE99-A005D699D41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B5C9C0B-CE9C-D2F5-4D7F-8BA3C3C3093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FCA2188-A009-F0A7-C4DD-DD9AEFBEE225}"/>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08885309-E7F4-F94A-9339-0022A1F3E922}"/>
              </a:ext>
            </a:extLst>
          </p:cNvPr>
          <p:cNvSpPr>
            <a:spLocks noGrp="1"/>
          </p:cNvSpPr>
          <p:nvPr>
            <p:ph type="sldNum" sz="quarter" idx="10"/>
          </p:nvPr>
        </p:nvSpPr>
        <p:spPr/>
        <p:txBody>
          <a:bodyPr/>
          <a:lstStyle/>
          <a:p>
            <a:fld id="{7BA86855-8D0F-4FB8-8AB6-33D9A113F64C}" type="slidenum">
              <a:rPr lang="zh-CN" altLang="en-US" smtClean="0"/>
              <a:t>15</a:t>
            </a:fld>
            <a:endParaRPr lang="zh-CN" altLang="en-US"/>
          </a:p>
        </p:txBody>
      </p:sp>
    </p:spTree>
    <p:extLst>
      <p:ext uri="{BB962C8B-B14F-4D97-AF65-F5344CB8AC3E}">
        <p14:creationId xmlns:p14="http://schemas.microsoft.com/office/powerpoint/2010/main" val="11911005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2DE946-A54C-73DA-C9FD-E12A740D0E41}"/>
            </a:ext>
          </a:extLst>
        </p:cNvPr>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67A3FE3A-5B3F-C14F-F596-9F7243A8B1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a:extLst>
              <a:ext uri="{FF2B5EF4-FFF2-40B4-BE49-F238E27FC236}">
                <a16:creationId xmlns:a16="http://schemas.microsoft.com/office/drawing/2014/main" id="{C2761E2D-AEFA-9DAC-439A-D7CC9C1A2A4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3796" name="灯片编号占位符 3">
            <a:extLst>
              <a:ext uri="{FF2B5EF4-FFF2-40B4-BE49-F238E27FC236}">
                <a16:creationId xmlns:a16="http://schemas.microsoft.com/office/drawing/2014/main" id="{12DF970C-5788-FCA8-CC4E-7F68B91553CB}"/>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FA52D1F-50B3-45F2-81CE-C62D0FC8BA68}" type="slidenum">
              <a:rPr lang="zh-CN" altLang="en-US" smtClean="0">
                <a:cs typeface="等线"/>
              </a:rPr>
              <a:pPr fontAlgn="base">
                <a:spcBef>
                  <a:spcPct val="0"/>
                </a:spcBef>
                <a:spcAft>
                  <a:spcPct val="0"/>
                </a:spcAft>
                <a:defRPr/>
              </a:pPr>
              <a:t>16</a:t>
            </a:fld>
            <a:endParaRPr lang="zh-CN" altLang="en-US">
              <a:cs typeface="等线"/>
            </a:endParaRPr>
          </a:p>
        </p:txBody>
      </p:sp>
    </p:spTree>
    <p:extLst>
      <p:ext uri="{BB962C8B-B14F-4D97-AF65-F5344CB8AC3E}">
        <p14:creationId xmlns:p14="http://schemas.microsoft.com/office/powerpoint/2010/main" val="20729571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74BC28-857E-4863-B837-FC836111154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AE418AE-A4F3-24D0-C70F-CB3B9857F49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BCE1B63-3EC4-0F35-C808-F22C32911E4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10D301E4-696A-7F76-A05E-F86DC4200C92}"/>
              </a:ext>
            </a:extLst>
          </p:cNvPr>
          <p:cNvSpPr>
            <a:spLocks noGrp="1"/>
          </p:cNvSpPr>
          <p:nvPr>
            <p:ph type="sldNum" sz="quarter" idx="10"/>
          </p:nvPr>
        </p:nvSpPr>
        <p:spPr/>
        <p:txBody>
          <a:bodyPr/>
          <a:lstStyle/>
          <a:p>
            <a:fld id="{7BA86855-8D0F-4FB8-8AB6-33D9A113F64C}" type="slidenum">
              <a:rPr lang="zh-CN" altLang="en-US" smtClean="0"/>
              <a:t>17</a:t>
            </a:fld>
            <a:endParaRPr lang="zh-CN" altLang="en-US"/>
          </a:p>
        </p:txBody>
      </p:sp>
    </p:spTree>
    <p:extLst>
      <p:ext uri="{BB962C8B-B14F-4D97-AF65-F5344CB8AC3E}">
        <p14:creationId xmlns:p14="http://schemas.microsoft.com/office/powerpoint/2010/main" val="367487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95A852-45BA-54E2-C3DA-5B6C49C325A7}"/>
            </a:ext>
          </a:extLst>
        </p:cNvPr>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02069C5E-921B-C25D-488F-BF1C0B7673C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a:extLst>
              <a:ext uri="{FF2B5EF4-FFF2-40B4-BE49-F238E27FC236}">
                <a16:creationId xmlns:a16="http://schemas.microsoft.com/office/drawing/2014/main" id="{52F2612D-E93D-9A13-5208-AF5A9C396E1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3796" name="灯片编号占位符 3">
            <a:extLst>
              <a:ext uri="{FF2B5EF4-FFF2-40B4-BE49-F238E27FC236}">
                <a16:creationId xmlns:a16="http://schemas.microsoft.com/office/drawing/2014/main" id="{FC5DEB80-C72A-F9CE-2118-D2195BD60377}"/>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FA52D1F-50B3-45F2-81CE-C62D0FC8BA68}" type="slidenum">
              <a:rPr lang="zh-CN" altLang="en-US" smtClean="0">
                <a:cs typeface="等线"/>
              </a:rPr>
              <a:pPr fontAlgn="base">
                <a:spcBef>
                  <a:spcPct val="0"/>
                </a:spcBef>
                <a:spcAft>
                  <a:spcPct val="0"/>
                </a:spcAft>
                <a:defRPr/>
              </a:pPr>
              <a:t>18</a:t>
            </a:fld>
            <a:endParaRPr lang="zh-CN" altLang="en-US">
              <a:cs typeface="等线"/>
            </a:endParaRPr>
          </a:p>
        </p:txBody>
      </p:sp>
    </p:spTree>
    <p:extLst>
      <p:ext uri="{BB962C8B-B14F-4D97-AF65-F5344CB8AC3E}">
        <p14:creationId xmlns:p14="http://schemas.microsoft.com/office/powerpoint/2010/main" val="2682707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B73468-145F-C9D6-A989-F60B3A22374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5F1EEE3-9A93-91FA-6FC5-76DC7D5B44A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F24A661-BBB0-8E25-FBB3-C513913E2C6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74AA8A88-CF0A-C0D9-6610-0678BC6691FC}"/>
              </a:ext>
            </a:extLst>
          </p:cNvPr>
          <p:cNvSpPr>
            <a:spLocks noGrp="1"/>
          </p:cNvSpPr>
          <p:nvPr>
            <p:ph type="sldNum" sz="quarter" idx="10"/>
          </p:nvPr>
        </p:nvSpPr>
        <p:spPr/>
        <p:txBody>
          <a:bodyPr/>
          <a:lstStyle/>
          <a:p>
            <a:fld id="{7BA86855-8D0F-4FB8-8AB6-33D9A113F64C}" type="slidenum">
              <a:rPr lang="zh-CN" altLang="en-US" smtClean="0"/>
              <a:t>19</a:t>
            </a:fld>
            <a:endParaRPr lang="zh-CN" altLang="en-US"/>
          </a:p>
        </p:txBody>
      </p:sp>
    </p:spTree>
    <p:extLst>
      <p:ext uri="{BB962C8B-B14F-4D97-AF65-F5344CB8AC3E}">
        <p14:creationId xmlns:p14="http://schemas.microsoft.com/office/powerpoint/2010/main" val="3678867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277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92F2B60-380D-4507-8301-48ECEEAC5BC9}" type="slidenum">
              <a:rPr lang="zh-CN" altLang="en-US" smtClean="0">
                <a:cs typeface="等线"/>
              </a:rPr>
              <a:pPr fontAlgn="base">
                <a:spcBef>
                  <a:spcPct val="0"/>
                </a:spcBef>
                <a:spcAft>
                  <a:spcPct val="0"/>
                </a:spcAft>
                <a:defRPr/>
              </a:pPr>
              <a:t>2</a:t>
            </a:fld>
            <a:endParaRPr lang="zh-CN" altLang="en-US">
              <a:cs typeface="等线"/>
            </a:endParaRPr>
          </a:p>
        </p:txBody>
      </p:sp>
    </p:spTree>
    <p:extLst>
      <p:ext uri="{BB962C8B-B14F-4D97-AF65-F5344CB8AC3E}">
        <p14:creationId xmlns:p14="http://schemas.microsoft.com/office/powerpoint/2010/main" val="34113873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17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8C9893E-D398-49AB-9F31-1DD7AC590138}" type="slidenum">
              <a:rPr lang="zh-CN" altLang="en-US" smtClean="0">
                <a:cs typeface="等线"/>
              </a:rPr>
              <a:pPr fontAlgn="base">
                <a:spcBef>
                  <a:spcPct val="0"/>
                </a:spcBef>
                <a:spcAft>
                  <a:spcPct val="0"/>
                </a:spcAft>
                <a:defRPr/>
              </a:pPr>
              <a:t>20</a:t>
            </a:fld>
            <a:endParaRPr lang="zh-CN" altLang="en-US">
              <a:cs typeface="等线"/>
            </a:endParaRPr>
          </a:p>
        </p:txBody>
      </p:sp>
    </p:spTree>
    <p:extLst>
      <p:ext uri="{BB962C8B-B14F-4D97-AF65-F5344CB8AC3E}">
        <p14:creationId xmlns:p14="http://schemas.microsoft.com/office/powerpoint/2010/main" val="930975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379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FA52D1F-50B3-45F2-81CE-C62D0FC8BA68}" type="slidenum">
              <a:rPr lang="zh-CN" altLang="en-US" smtClean="0">
                <a:cs typeface="等线"/>
              </a:rPr>
              <a:pPr fontAlgn="base">
                <a:spcBef>
                  <a:spcPct val="0"/>
                </a:spcBef>
                <a:spcAft>
                  <a:spcPct val="0"/>
                </a:spcAft>
                <a:defRPr/>
              </a:pPr>
              <a:t>3</a:t>
            </a:fld>
            <a:endParaRPr lang="zh-CN" altLang="en-US">
              <a:cs typeface="等线"/>
            </a:endParaRPr>
          </a:p>
        </p:txBody>
      </p:sp>
    </p:spTree>
    <p:extLst>
      <p:ext uri="{BB962C8B-B14F-4D97-AF65-F5344CB8AC3E}">
        <p14:creationId xmlns:p14="http://schemas.microsoft.com/office/powerpoint/2010/main" val="6368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02EAF1-F952-E329-8168-322249A955C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1C3B874-9AA0-FFF3-41B0-38158337F32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56F7EBF-9C9D-B064-B098-0A66E96D32E5}"/>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803E4E22-FB86-02DB-C32B-3D0062635419}"/>
              </a:ext>
            </a:extLst>
          </p:cNvPr>
          <p:cNvSpPr>
            <a:spLocks noGrp="1"/>
          </p:cNvSpPr>
          <p:nvPr>
            <p:ph type="sldNum" sz="quarter" idx="10"/>
          </p:nvPr>
        </p:nvSpPr>
        <p:spPr/>
        <p:txBody>
          <a:bodyPr/>
          <a:lstStyle/>
          <a:p>
            <a:fld id="{7BA86855-8D0F-4FB8-8AB6-33D9A113F64C}" type="slidenum">
              <a:rPr lang="zh-CN" altLang="en-US" smtClean="0"/>
              <a:t>4</a:t>
            </a:fld>
            <a:endParaRPr lang="zh-CN" altLang="en-US"/>
          </a:p>
        </p:txBody>
      </p:sp>
    </p:spTree>
    <p:extLst>
      <p:ext uri="{BB962C8B-B14F-4D97-AF65-F5344CB8AC3E}">
        <p14:creationId xmlns:p14="http://schemas.microsoft.com/office/powerpoint/2010/main" val="731256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A86855-8D0F-4FB8-8AB6-33D9A113F64C}" type="slidenum">
              <a:rPr lang="zh-CN" altLang="en-US" smtClean="0"/>
              <a:t>5</a:t>
            </a:fld>
            <a:endParaRPr lang="zh-CN" altLang="en-US"/>
          </a:p>
        </p:txBody>
      </p:sp>
    </p:spTree>
    <p:extLst>
      <p:ext uri="{BB962C8B-B14F-4D97-AF65-F5344CB8AC3E}">
        <p14:creationId xmlns:p14="http://schemas.microsoft.com/office/powerpoint/2010/main" val="742605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17C86-9E3F-7D67-0432-D8B7B1389C9E}"/>
            </a:ext>
          </a:extLst>
        </p:cNvPr>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DE4A8A7B-2624-DAE3-65D7-97167E3A9E9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a:extLst>
              <a:ext uri="{FF2B5EF4-FFF2-40B4-BE49-F238E27FC236}">
                <a16:creationId xmlns:a16="http://schemas.microsoft.com/office/drawing/2014/main" id="{EA9578F5-649B-F47C-9062-88E156276ED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3796" name="灯片编号占位符 3">
            <a:extLst>
              <a:ext uri="{FF2B5EF4-FFF2-40B4-BE49-F238E27FC236}">
                <a16:creationId xmlns:a16="http://schemas.microsoft.com/office/drawing/2014/main" id="{551E4F30-79D6-78FC-C820-5BA0DC194E6A}"/>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FA52D1F-50B3-45F2-81CE-C62D0FC8BA68}" type="slidenum">
              <a:rPr lang="zh-CN" altLang="en-US" smtClean="0">
                <a:cs typeface="等线"/>
              </a:rPr>
              <a:pPr fontAlgn="base">
                <a:spcBef>
                  <a:spcPct val="0"/>
                </a:spcBef>
                <a:spcAft>
                  <a:spcPct val="0"/>
                </a:spcAft>
                <a:defRPr/>
              </a:pPr>
              <a:t>6</a:t>
            </a:fld>
            <a:endParaRPr lang="zh-CN" altLang="en-US">
              <a:cs typeface="等线"/>
            </a:endParaRPr>
          </a:p>
        </p:txBody>
      </p:sp>
    </p:spTree>
    <p:extLst>
      <p:ext uri="{BB962C8B-B14F-4D97-AF65-F5344CB8AC3E}">
        <p14:creationId xmlns:p14="http://schemas.microsoft.com/office/powerpoint/2010/main" val="692929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DAE7AC-F394-B625-ECFF-90B10B28C82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5F0C6BE-C749-9E55-2D4E-348CA16D9BC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34F890D-EE64-3F02-1013-49F95B24E5A2}"/>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BBE457D7-927F-F9A8-B2CD-CC8B74BA2C0B}"/>
              </a:ext>
            </a:extLst>
          </p:cNvPr>
          <p:cNvSpPr>
            <a:spLocks noGrp="1"/>
          </p:cNvSpPr>
          <p:nvPr>
            <p:ph type="sldNum" sz="quarter" idx="10"/>
          </p:nvPr>
        </p:nvSpPr>
        <p:spPr/>
        <p:txBody>
          <a:bodyPr/>
          <a:lstStyle/>
          <a:p>
            <a:fld id="{7BA86855-8D0F-4FB8-8AB6-33D9A113F64C}" type="slidenum">
              <a:rPr lang="zh-CN" altLang="en-US" smtClean="0"/>
              <a:t>7</a:t>
            </a:fld>
            <a:endParaRPr lang="zh-CN" altLang="en-US"/>
          </a:p>
        </p:txBody>
      </p:sp>
    </p:spTree>
    <p:extLst>
      <p:ext uri="{BB962C8B-B14F-4D97-AF65-F5344CB8AC3E}">
        <p14:creationId xmlns:p14="http://schemas.microsoft.com/office/powerpoint/2010/main" val="3791504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4BE91D-1BCD-20EA-202B-914BCCAC8B91}"/>
            </a:ext>
          </a:extLst>
        </p:cNvPr>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4E82EFFA-A58F-C018-01E8-FEFE1219184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a:extLst>
              <a:ext uri="{FF2B5EF4-FFF2-40B4-BE49-F238E27FC236}">
                <a16:creationId xmlns:a16="http://schemas.microsoft.com/office/drawing/2014/main" id="{A0A2072B-137A-40A1-C20B-3432215B93D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3796" name="灯片编号占位符 3">
            <a:extLst>
              <a:ext uri="{FF2B5EF4-FFF2-40B4-BE49-F238E27FC236}">
                <a16:creationId xmlns:a16="http://schemas.microsoft.com/office/drawing/2014/main" id="{A887188B-24F2-7AE3-54A7-3BE19A774787}"/>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FA52D1F-50B3-45F2-81CE-C62D0FC8BA68}" type="slidenum">
              <a:rPr lang="zh-CN" altLang="en-US" smtClean="0">
                <a:cs typeface="等线"/>
              </a:rPr>
              <a:pPr fontAlgn="base">
                <a:spcBef>
                  <a:spcPct val="0"/>
                </a:spcBef>
                <a:spcAft>
                  <a:spcPct val="0"/>
                </a:spcAft>
                <a:defRPr/>
              </a:pPr>
              <a:t>8</a:t>
            </a:fld>
            <a:endParaRPr lang="zh-CN" altLang="en-US">
              <a:cs typeface="等线"/>
            </a:endParaRPr>
          </a:p>
        </p:txBody>
      </p:sp>
    </p:spTree>
    <p:extLst>
      <p:ext uri="{BB962C8B-B14F-4D97-AF65-F5344CB8AC3E}">
        <p14:creationId xmlns:p14="http://schemas.microsoft.com/office/powerpoint/2010/main" val="1284325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B33EB3-A177-66E8-33E8-996350EF2CF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B9D5908-5089-1C22-D5A4-054B72E7EB2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F6E45B1-A2B7-6539-DF82-748E4D11F919}"/>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A9F7ED13-6002-0426-2B6C-1580A5070A40}"/>
              </a:ext>
            </a:extLst>
          </p:cNvPr>
          <p:cNvSpPr>
            <a:spLocks noGrp="1"/>
          </p:cNvSpPr>
          <p:nvPr>
            <p:ph type="sldNum" sz="quarter" idx="10"/>
          </p:nvPr>
        </p:nvSpPr>
        <p:spPr/>
        <p:txBody>
          <a:bodyPr/>
          <a:lstStyle/>
          <a:p>
            <a:fld id="{7BA86855-8D0F-4FB8-8AB6-33D9A113F64C}" type="slidenum">
              <a:rPr lang="zh-CN" altLang="en-US" smtClean="0"/>
              <a:t>9</a:t>
            </a:fld>
            <a:endParaRPr lang="zh-CN" altLang="en-US"/>
          </a:p>
        </p:txBody>
      </p:sp>
    </p:spTree>
    <p:extLst>
      <p:ext uri="{BB962C8B-B14F-4D97-AF65-F5344CB8AC3E}">
        <p14:creationId xmlns:p14="http://schemas.microsoft.com/office/powerpoint/2010/main" val="3812339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p>
        </p:txBody>
      </p:sp>
      <p:sp>
        <p:nvSpPr>
          <p:cNvPr id="4" name="日期占位符 3"/>
          <p:cNvSpPr>
            <a:spLocks noGrp="1"/>
          </p:cNvSpPr>
          <p:nvPr>
            <p:ph type="dt" sz="half" idx="10"/>
          </p:nvPr>
        </p:nvSpPr>
        <p:spPr/>
        <p:txBody>
          <a:bodyPr/>
          <a:lstStyle>
            <a:lvl1pPr>
              <a:defRPr/>
            </a:lvl1pPr>
          </a:lstStyle>
          <a:p>
            <a:pPr>
              <a:defRPr/>
            </a:pPr>
            <a:fld id="{E35C92A8-CA83-4116-B942-5BB950F728F7}" type="datetimeFigureOut">
              <a:rPr lang="zh-CN" altLang="en-US"/>
              <a:pPr>
                <a:defRPr/>
              </a:pPr>
              <a:t>2025/2/27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0C6DDC8-72A5-49C0-BCC0-6AA2493B5DD1}" type="slidenum">
              <a:rPr lang="zh-CN" altLang="en-US"/>
              <a:pPr>
                <a:defRPr/>
              </a:pPr>
              <a:t>‹#›</a:t>
            </a:fld>
            <a:endParaRPr lang="zh-CN" altLang="en-US"/>
          </a:p>
        </p:txBody>
      </p:sp>
    </p:spTree>
    <p:extLst>
      <p:ext uri="{BB962C8B-B14F-4D97-AF65-F5344CB8AC3E}">
        <p14:creationId xmlns:p14="http://schemas.microsoft.com/office/powerpoint/2010/main" val="3062375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fld id="{3938DBB8-DB13-4BF9-8D45-A66BEF9B8924}" type="datetimeFigureOut">
              <a:rPr lang="zh-CN" altLang="en-US"/>
              <a:pPr>
                <a:defRPr/>
              </a:pPr>
              <a:t>2025/2/27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764DE05-1123-4929-BD04-19624C65C784}" type="slidenum">
              <a:rPr lang="zh-CN" altLang="en-US"/>
              <a:pPr>
                <a:defRPr/>
              </a:pPr>
              <a:t>‹#›</a:t>
            </a:fld>
            <a:endParaRPr lang="zh-CN" altLang="en-US"/>
          </a:p>
        </p:txBody>
      </p:sp>
      <p:sp>
        <p:nvSpPr>
          <p:cNvPr id="8" name="矩形 7"/>
          <p:cNvSpPr/>
          <p:nvPr userDrawn="1"/>
        </p:nvSpPr>
        <p:spPr>
          <a:xfrm>
            <a:off x="5424373" y="5299950"/>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fontAlgn="auto">
              <a:spcBef>
                <a:spcPts val="0"/>
              </a:spcBef>
              <a:spcAft>
                <a:spcPts val="0"/>
              </a:spcAft>
            </a:pP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1406129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10490" y="309705"/>
            <a:ext cx="4828310" cy="594157"/>
          </a:xfrm>
        </p:spPr>
        <p:txBody>
          <a:bodyPr/>
          <a:lstStyle>
            <a:lvl1pPr>
              <a:defRPr sz="2800" b="1">
                <a:solidFill>
                  <a:schemeClr val="tx1">
                    <a:lumMod val="75000"/>
                    <a:lumOff val="25000"/>
                  </a:schemeClr>
                </a:solidFill>
              </a:defRPr>
            </a:lvl1pPr>
          </a:lstStyle>
          <a:p>
            <a:r>
              <a:rPr lang="zh-CN" altLang="en-US"/>
              <a:t>单击此处编辑母版标题样式</a:t>
            </a:r>
          </a:p>
        </p:txBody>
      </p:sp>
      <p:sp>
        <p:nvSpPr>
          <p:cNvPr id="6" name="任意多边形 5"/>
          <p:cNvSpPr/>
          <p:nvPr userDrawn="1"/>
        </p:nvSpPr>
        <p:spPr>
          <a:xfrm rot="16200000" flipV="1">
            <a:off x="-172135" y="118881"/>
            <a:ext cx="959281" cy="721520"/>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任意多边形 6"/>
          <p:cNvSpPr/>
          <p:nvPr userDrawn="1"/>
        </p:nvSpPr>
        <p:spPr>
          <a:xfrm rot="16200000" flipV="1">
            <a:off x="-182596" y="258797"/>
            <a:ext cx="980201" cy="721518"/>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extLst>
      <p:ext uri="{BB962C8B-B14F-4D97-AF65-F5344CB8AC3E}">
        <p14:creationId xmlns:p14="http://schemas.microsoft.com/office/powerpoint/2010/main" val="23757062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122"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5123"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EA00E739-6AAD-4EF0-B519-D912208CEF5D}" type="datetimeFigureOut">
              <a:rPr lang="zh-CN" altLang="en-US"/>
              <a:pPr>
                <a:defRPr/>
              </a:pPr>
              <a:t>2025/2/27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FF39F2F5-AAEC-484E-8D1B-150359545A1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等线 Light"/>
        </a:defRPr>
      </a:lvl1pPr>
      <a:lvl2pPr algn="l" rtl="0" eaLnBrk="0" fontAlgn="base" hangingPunct="0">
        <a:lnSpc>
          <a:spcPct val="90000"/>
        </a:lnSpc>
        <a:spcBef>
          <a:spcPct val="0"/>
        </a:spcBef>
        <a:spcAft>
          <a:spcPct val="0"/>
        </a:spcAft>
        <a:defRPr sz="4400">
          <a:solidFill>
            <a:schemeClr val="tx1"/>
          </a:solidFill>
          <a:latin typeface="等线 Light"/>
          <a:ea typeface="等线 Light"/>
          <a:cs typeface="等线 Light"/>
        </a:defRPr>
      </a:lvl2pPr>
      <a:lvl3pPr algn="l" rtl="0" eaLnBrk="0" fontAlgn="base" hangingPunct="0">
        <a:lnSpc>
          <a:spcPct val="90000"/>
        </a:lnSpc>
        <a:spcBef>
          <a:spcPct val="0"/>
        </a:spcBef>
        <a:spcAft>
          <a:spcPct val="0"/>
        </a:spcAft>
        <a:defRPr sz="4400">
          <a:solidFill>
            <a:schemeClr val="tx1"/>
          </a:solidFill>
          <a:latin typeface="等线 Light"/>
          <a:ea typeface="等线 Light"/>
          <a:cs typeface="等线 Light"/>
        </a:defRPr>
      </a:lvl3pPr>
      <a:lvl4pPr algn="l" rtl="0" eaLnBrk="0" fontAlgn="base" hangingPunct="0">
        <a:lnSpc>
          <a:spcPct val="90000"/>
        </a:lnSpc>
        <a:spcBef>
          <a:spcPct val="0"/>
        </a:spcBef>
        <a:spcAft>
          <a:spcPct val="0"/>
        </a:spcAft>
        <a:defRPr sz="4400">
          <a:solidFill>
            <a:schemeClr val="tx1"/>
          </a:solidFill>
          <a:latin typeface="等线 Light"/>
          <a:ea typeface="等线 Light"/>
          <a:cs typeface="等线 Light"/>
        </a:defRPr>
      </a:lvl4pPr>
      <a:lvl5pPr algn="l" rtl="0" eaLnBrk="0" fontAlgn="base" hangingPunct="0">
        <a:lnSpc>
          <a:spcPct val="90000"/>
        </a:lnSpc>
        <a:spcBef>
          <a:spcPct val="0"/>
        </a:spcBef>
        <a:spcAft>
          <a:spcPct val="0"/>
        </a:spcAft>
        <a:defRPr sz="4400">
          <a:solidFill>
            <a:schemeClr val="tx1"/>
          </a:solidFill>
          <a:latin typeface="等线 Light"/>
          <a:ea typeface="等线 Light"/>
          <a:cs typeface="等线 Light"/>
        </a:defRPr>
      </a:lvl5pPr>
      <a:lvl6pPr marL="457200" algn="l" rtl="0" fontAlgn="base">
        <a:lnSpc>
          <a:spcPct val="90000"/>
        </a:lnSpc>
        <a:spcBef>
          <a:spcPct val="0"/>
        </a:spcBef>
        <a:spcAft>
          <a:spcPct val="0"/>
        </a:spcAft>
        <a:defRPr sz="4400">
          <a:solidFill>
            <a:schemeClr val="tx1"/>
          </a:solidFill>
          <a:latin typeface="等线 Light"/>
          <a:ea typeface="等线 Light"/>
          <a:cs typeface="等线 Light"/>
        </a:defRPr>
      </a:lvl6pPr>
      <a:lvl7pPr marL="914400" algn="l" rtl="0" fontAlgn="base">
        <a:lnSpc>
          <a:spcPct val="90000"/>
        </a:lnSpc>
        <a:spcBef>
          <a:spcPct val="0"/>
        </a:spcBef>
        <a:spcAft>
          <a:spcPct val="0"/>
        </a:spcAft>
        <a:defRPr sz="4400">
          <a:solidFill>
            <a:schemeClr val="tx1"/>
          </a:solidFill>
          <a:latin typeface="等线 Light"/>
          <a:ea typeface="等线 Light"/>
          <a:cs typeface="等线 Light"/>
        </a:defRPr>
      </a:lvl7pPr>
      <a:lvl8pPr marL="1371600" algn="l" rtl="0" fontAlgn="base">
        <a:lnSpc>
          <a:spcPct val="90000"/>
        </a:lnSpc>
        <a:spcBef>
          <a:spcPct val="0"/>
        </a:spcBef>
        <a:spcAft>
          <a:spcPct val="0"/>
        </a:spcAft>
        <a:defRPr sz="4400">
          <a:solidFill>
            <a:schemeClr val="tx1"/>
          </a:solidFill>
          <a:latin typeface="等线 Light"/>
          <a:ea typeface="等线 Light"/>
          <a:cs typeface="等线 Light"/>
        </a:defRPr>
      </a:lvl8pPr>
      <a:lvl9pPr marL="1828800" algn="l" rtl="0" fontAlgn="base">
        <a:lnSpc>
          <a:spcPct val="90000"/>
        </a:lnSpc>
        <a:spcBef>
          <a:spcPct val="0"/>
        </a:spcBef>
        <a:spcAft>
          <a:spcPct val="0"/>
        </a:spcAft>
        <a:defRPr sz="4400">
          <a:solidFill>
            <a:schemeClr val="tx1"/>
          </a:solidFill>
          <a:latin typeface="等线 Light"/>
          <a:ea typeface="等线 Light"/>
          <a:cs typeface="等线 Light"/>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等线"/>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9.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0.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rot="5400000">
            <a:off x="3675126" y="-391598"/>
            <a:ext cx="4885525" cy="12235776"/>
          </a:xfrm>
          <a:prstGeom prst="rect">
            <a:avLst/>
          </a:prstGeom>
        </p:spPr>
      </p:pic>
      <p:sp>
        <p:nvSpPr>
          <p:cNvPr id="20" name="PA_文本框 19"/>
          <p:cNvSpPr txBox="1"/>
          <p:nvPr>
            <p:custDataLst>
              <p:tags r:id="rId1"/>
            </p:custDataLst>
          </p:nvPr>
        </p:nvSpPr>
        <p:spPr>
          <a:xfrm>
            <a:off x="1403207" y="2587302"/>
            <a:ext cx="9775432" cy="830997"/>
          </a:xfrm>
          <a:prstGeom prst="rect">
            <a:avLst/>
          </a:prstGeom>
          <a:noFill/>
        </p:spPr>
        <p:txBody>
          <a:bodyPr wrap="none" rtlCol="0">
            <a:spAutoFit/>
          </a:bodyPr>
          <a:lstStyle/>
          <a:p>
            <a:pPr algn="ctr"/>
            <a:r>
              <a:rPr lang="id-ID" altLang="zh-CN" sz="4800" b="1" dirty="0">
                <a:ln w="12700">
                  <a:noFill/>
                  <a:prstDash val="solid"/>
                </a:ln>
                <a:solidFill>
                  <a:srgbClr val="4F91A0"/>
                </a:solidFill>
                <a:latin typeface="+mj-lt"/>
                <a:ea typeface="+mn-ea"/>
                <a:cs typeface="+mn-ea"/>
              </a:rPr>
              <a:t>Secure Design and Development</a:t>
            </a:r>
            <a:endParaRPr lang="zh-CN" altLang="en-US" sz="4800" b="1" dirty="0">
              <a:ln w="12700">
                <a:noFill/>
                <a:prstDash val="solid"/>
              </a:ln>
              <a:solidFill>
                <a:srgbClr val="4F91A0"/>
              </a:solidFill>
              <a:latin typeface="+mj-lt"/>
              <a:ea typeface="+mn-ea"/>
              <a:cs typeface="+mn-ea"/>
            </a:endParaRPr>
          </a:p>
        </p:txBody>
      </p:sp>
      <p:sp>
        <p:nvSpPr>
          <p:cNvPr id="22" name="PA_矩形 21"/>
          <p:cNvSpPr/>
          <p:nvPr>
            <p:custDataLst>
              <p:tags r:id="rId2"/>
            </p:custDataLst>
          </p:nvPr>
        </p:nvSpPr>
        <p:spPr>
          <a:xfrm>
            <a:off x="2922580" y="3383240"/>
            <a:ext cx="6736717" cy="584775"/>
          </a:xfrm>
          <a:prstGeom prst="rect">
            <a:avLst/>
          </a:prstGeom>
        </p:spPr>
        <p:txBody>
          <a:bodyPr wrap="none">
            <a:spAutoFit/>
          </a:bodyPr>
          <a:lstStyle/>
          <a:p>
            <a:pPr algn="ctr"/>
            <a:r>
              <a:rPr lang="en-GB" altLang="zh-CN" sz="3200" dirty="0">
                <a:solidFill>
                  <a:srgbClr val="4F91A0"/>
                </a:solidFill>
                <a:latin typeface="+mj-lt"/>
                <a:ea typeface="+mn-ea"/>
                <a:cs typeface="+mn-ea"/>
              </a:rPr>
              <a:t>Dance Studio Management Website</a:t>
            </a:r>
            <a:endParaRPr lang="zh-CN" altLang="en-US" sz="3200" dirty="0">
              <a:solidFill>
                <a:srgbClr val="4F91A0"/>
              </a:solidFill>
              <a:latin typeface="+mj-lt"/>
              <a:ea typeface="+mn-ea"/>
              <a:cs typeface="+mn-ea"/>
            </a:endParaRPr>
          </a:p>
        </p:txBody>
      </p:sp>
      <p:sp>
        <p:nvSpPr>
          <p:cNvPr id="23" name="PA_矩形 22"/>
          <p:cNvSpPr/>
          <p:nvPr>
            <p:custDataLst>
              <p:tags r:id="rId3"/>
            </p:custDataLst>
          </p:nvPr>
        </p:nvSpPr>
        <p:spPr>
          <a:xfrm>
            <a:off x="3244510" y="4126184"/>
            <a:ext cx="6092825" cy="707886"/>
          </a:xfrm>
          <a:prstGeom prst="rect">
            <a:avLst/>
          </a:prstGeom>
        </p:spPr>
        <p:txBody>
          <a:bodyPr>
            <a:spAutoFit/>
          </a:bodyPr>
          <a:lstStyle/>
          <a:p>
            <a:pPr algn="ctr"/>
            <a:r>
              <a:rPr lang="en-US" altLang="zh-CN" sz="2000" dirty="0">
                <a:solidFill>
                  <a:schemeClr val="tx1">
                    <a:lumMod val="75000"/>
                    <a:lumOff val="25000"/>
                  </a:schemeClr>
                </a:solidFill>
                <a:latin typeface="+mj-lt"/>
                <a:ea typeface="+mn-ea"/>
                <a:cs typeface="+mn-ea"/>
              </a:rPr>
              <a:t>Ou Zheliang</a:t>
            </a:r>
          </a:p>
          <a:p>
            <a:pPr algn="ctr"/>
            <a:r>
              <a:rPr lang="en-US" altLang="zh-CN" sz="2000" dirty="0">
                <a:solidFill>
                  <a:schemeClr val="tx1">
                    <a:lumMod val="75000"/>
                    <a:lumOff val="25000"/>
                  </a:schemeClr>
                </a:solidFill>
                <a:latin typeface="+mj-lt"/>
                <a:ea typeface="+mn-ea"/>
                <a:cs typeface="+mn-ea"/>
              </a:rPr>
              <a:t>14090055</a:t>
            </a: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D68C32-E59A-2916-7175-7A4EFB708C1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502B5D2-1D32-B763-BA24-B1192A027584}"/>
              </a:ext>
            </a:extLst>
          </p:cNvPr>
          <p:cNvSpPr>
            <a:spLocks noGrp="1"/>
          </p:cNvSpPr>
          <p:nvPr>
            <p:ph type="title"/>
          </p:nvPr>
        </p:nvSpPr>
        <p:spPr/>
        <p:txBody>
          <a:bodyPr/>
          <a:lstStyle/>
          <a:p>
            <a:r>
              <a:rPr lang="en-GB" altLang="zh-CN" dirty="0">
                <a:latin typeface="Arial" panose="020B0604020202020204" pitchFamily="34" charset="0"/>
                <a:ea typeface="+mn-ea"/>
                <a:cs typeface="Arial" panose="020B0604020202020204" pitchFamily="34" charset="0"/>
              </a:rPr>
              <a:t>Use Case Diagram</a:t>
            </a:r>
            <a:endParaRPr lang="zh-CN" altLang="en-US" dirty="0">
              <a:latin typeface="Arial" panose="020B0604020202020204" pitchFamily="34" charset="0"/>
              <a:ea typeface="+mn-ea"/>
              <a:cs typeface="Arial" panose="020B0604020202020204" pitchFamily="34" charset="0"/>
            </a:endParaRPr>
          </a:p>
        </p:txBody>
      </p:sp>
      <p:pic>
        <p:nvPicPr>
          <p:cNvPr id="4" name="图片 3">
            <a:extLst>
              <a:ext uri="{FF2B5EF4-FFF2-40B4-BE49-F238E27FC236}">
                <a16:creationId xmlns:a16="http://schemas.microsoft.com/office/drawing/2014/main" id="{E23FAB88-FE10-AA5E-514D-81639EC782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2775" y="138112"/>
            <a:ext cx="5886450" cy="6581775"/>
          </a:xfrm>
          <a:prstGeom prst="rect">
            <a:avLst/>
          </a:prstGeom>
        </p:spPr>
      </p:pic>
    </p:spTree>
    <p:custDataLst>
      <p:tags r:id="rId1"/>
    </p:custDataLst>
    <p:extLst>
      <p:ext uri="{BB962C8B-B14F-4D97-AF65-F5344CB8AC3E}">
        <p14:creationId xmlns:p14="http://schemas.microsoft.com/office/powerpoint/2010/main" val="14340355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0861F0-1F7F-BC1D-FE00-EC236AEBDDC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699CAC3-8F7D-CD80-3602-60BB293DDB6F}"/>
              </a:ext>
            </a:extLst>
          </p:cNvPr>
          <p:cNvSpPr>
            <a:spLocks noGrp="1"/>
          </p:cNvSpPr>
          <p:nvPr>
            <p:ph type="title"/>
          </p:nvPr>
        </p:nvSpPr>
        <p:spPr/>
        <p:txBody>
          <a:bodyPr/>
          <a:lstStyle/>
          <a:p>
            <a:r>
              <a:rPr lang="en-GB" altLang="zh-CN" dirty="0">
                <a:ea typeface="+mn-ea"/>
                <a:cs typeface="+mn-ea"/>
              </a:rPr>
              <a:t>Domain Class Diagram</a:t>
            </a:r>
            <a:endParaRPr lang="zh-CN" altLang="en-US" dirty="0">
              <a:ea typeface="+mn-ea"/>
              <a:cs typeface="+mn-ea"/>
            </a:endParaRPr>
          </a:p>
        </p:txBody>
      </p:sp>
      <p:pic>
        <p:nvPicPr>
          <p:cNvPr id="4" name="图片 3">
            <a:extLst>
              <a:ext uri="{FF2B5EF4-FFF2-40B4-BE49-F238E27FC236}">
                <a16:creationId xmlns:a16="http://schemas.microsoft.com/office/drawing/2014/main" id="{29B64764-FBA7-0F6F-65CB-A0B8F1B890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0916" y="612015"/>
            <a:ext cx="6730168" cy="5936280"/>
          </a:xfrm>
          <a:prstGeom prst="rect">
            <a:avLst/>
          </a:prstGeom>
        </p:spPr>
      </p:pic>
    </p:spTree>
    <p:custDataLst>
      <p:tags r:id="rId1"/>
    </p:custDataLst>
    <p:extLst>
      <p:ext uri="{BB962C8B-B14F-4D97-AF65-F5344CB8AC3E}">
        <p14:creationId xmlns:p14="http://schemas.microsoft.com/office/powerpoint/2010/main" val="427448510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F67BE-EA84-EDAB-F761-4A40A3D8483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AB4EC87-6CC5-57F2-CC88-95F9174B9E4C}"/>
              </a:ext>
            </a:extLst>
          </p:cNvPr>
          <p:cNvSpPr>
            <a:spLocks noGrp="1"/>
          </p:cNvSpPr>
          <p:nvPr>
            <p:ph type="title"/>
          </p:nvPr>
        </p:nvSpPr>
        <p:spPr/>
        <p:txBody>
          <a:bodyPr/>
          <a:lstStyle/>
          <a:p>
            <a:r>
              <a:rPr lang="en-GB" altLang="zh-CN" dirty="0">
                <a:latin typeface="Arial" panose="020B0604020202020204" pitchFamily="34" charset="0"/>
                <a:ea typeface="+mn-ea"/>
                <a:cs typeface="Arial" panose="020B0604020202020204" pitchFamily="34" charset="0"/>
              </a:rPr>
              <a:t>Security Principles</a:t>
            </a:r>
            <a:endParaRPr lang="zh-CN" altLang="en-US" dirty="0">
              <a:latin typeface="Arial" panose="020B0604020202020204" pitchFamily="34" charset="0"/>
              <a:ea typeface="+mn-ea"/>
              <a:cs typeface="Arial" panose="020B0604020202020204" pitchFamily="34" charset="0"/>
            </a:endParaRPr>
          </a:p>
        </p:txBody>
      </p:sp>
      <p:graphicFrame>
        <p:nvGraphicFramePr>
          <p:cNvPr id="3" name="表格 2">
            <a:extLst>
              <a:ext uri="{FF2B5EF4-FFF2-40B4-BE49-F238E27FC236}">
                <a16:creationId xmlns:a16="http://schemas.microsoft.com/office/drawing/2014/main" id="{5A5A2964-F7C1-BC86-4A05-A7B9C5289EED}"/>
              </a:ext>
            </a:extLst>
          </p:cNvPr>
          <p:cNvGraphicFramePr>
            <a:graphicFrameLocks noGrp="1"/>
          </p:cNvGraphicFramePr>
          <p:nvPr>
            <p:extLst>
              <p:ext uri="{D42A27DB-BD31-4B8C-83A1-F6EECF244321}">
                <p14:modId xmlns:p14="http://schemas.microsoft.com/office/powerpoint/2010/main" val="1322043456"/>
              </p:ext>
            </p:extLst>
          </p:nvPr>
        </p:nvGraphicFramePr>
        <p:xfrm>
          <a:off x="849193" y="1511300"/>
          <a:ext cx="10493614" cy="3835400"/>
        </p:xfrm>
        <a:graphic>
          <a:graphicData uri="http://schemas.openxmlformats.org/drawingml/2006/table">
            <a:tbl>
              <a:tblPr firstRow="1" bandRow="1">
                <a:tableStyleId>{5C22544A-7EE6-4342-B048-85BDC9FD1C3A}</a:tableStyleId>
              </a:tblPr>
              <a:tblGrid>
                <a:gridCol w="2913371">
                  <a:extLst>
                    <a:ext uri="{9D8B030D-6E8A-4147-A177-3AD203B41FA5}">
                      <a16:colId xmlns:a16="http://schemas.microsoft.com/office/drawing/2014/main" val="1355334353"/>
                    </a:ext>
                  </a:extLst>
                </a:gridCol>
                <a:gridCol w="7580243">
                  <a:extLst>
                    <a:ext uri="{9D8B030D-6E8A-4147-A177-3AD203B41FA5}">
                      <a16:colId xmlns:a16="http://schemas.microsoft.com/office/drawing/2014/main" val="2760178290"/>
                    </a:ext>
                  </a:extLst>
                </a:gridCol>
              </a:tblGrid>
              <a:tr h="370840">
                <a:tc>
                  <a:txBody>
                    <a:bodyPr/>
                    <a:lstStyle/>
                    <a:p>
                      <a:pPr algn="ctr"/>
                      <a:r>
                        <a:rPr lang="en-GB" altLang="zh-CN" dirty="0">
                          <a:latin typeface="+mj-lt"/>
                        </a:rPr>
                        <a:t>Security Principles</a:t>
                      </a:r>
                      <a:endParaRPr lang="zh-CN" altLang="en-US" dirty="0">
                        <a:latin typeface="+mj-lt"/>
                      </a:endParaRPr>
                    </a:p>
                  </a:txBody>
                  <a:tcPr/>
                </a:tc>
                <a:tc>
                  <a:txBody>
                    <a:bodyPr/>
                    <a:lstStyle/>
                    <a:p>
                      <a:pPr algn="ctr"/>
                      <a:r>
                        <a:rPr lang="en-GB" altLang="zh-CN" dirty="0">
                          <a:latin typeface="+mj-lt"/>
                        </a:rPr>
                        <a:t>Description</a:t>
                      </a:r>
                      <a:endParaRPr lang="zh-CN" altLang="en-US" dirty="0">
                        <a:latin typeface="+mj-lt"/>
                      </a:endParaRPr>
                    </a:p>
                  </a:txBody>
                  <a:tcPr/>
                </a:tc>
                <a:extLst>
                  <a:ext uri="{0D108BD9-81ED-4DB2-BD59-A6C34878D82A}">
                    <a16:rowId xmlns:a16="http://schemas.microsoft.com/office/drawing/2014/main" val="3317431870"/>
                  </a:ext>
                </a:extLst>
              </a:tr>
              <a:tr h="370840">
                <a:tc>
                  <a:txBody>
                    <a:bodyPr/>
                    <a:lstStyle/>
                    <a:p>
                      <a:pPr algn="ctr"/>
                      <a:r>
                        <a:rPr lang="en-GB" altLang="zh-CN" sz="1600" dirty="0">
                          <a:latin typeface="+mj-lt"/>
                        </a:rPr>
                        <a:t>Least privilege </a:t>
                      </a:r>
                      <a:endParaRPr lang="zh-CN" altLang="en-US" sz="1600" dirty="0">
                        <a:latin typeface="+mj-lt"/>
                      </a:endParaRPr>
                    </a:p>
                  </a:txBody>
                  <a:tcPr/>
                </a:tc>
                <a:tc>
                  <a:txBody>
                    <a:bodyPr/>
                    <a:lstStyle/>
                    <a:p>
                      <a:r>
                        <a:rPr lang="en-GB" altLang="zh-CN" sz="1600" dirty="0">
                          <a:latin typeface="+mj-lt"/>
                        </a:rPr>
                        <a:t>Director and coaches can view all data. Director can only create and edit artist and performance data. Coaches can only create and edit training data. Artist can’t access any data.</a:t>
                      </a:r>
                      <a:endParaRPr lang="zh-CN" altLang="en-US" sz="1600" dirty="0">
                        <a:latin typeface="+mj-lt"/>
                      </a:endParaRPr>
                    </a:p>
                  </a:txBody>
                  <a:tcPr/>
                </a:tc>
                <a:extLst>
                  <a:ext uri="{0D108BD9-81ED-4DB2-BD59-A6C34878D82A}">
                    <a16:rowId xmlns:a16="http://schemas.microsoft.com/office/drawing/2014/main" val="1582900432"/>
                  </a:ext>
                </a:extLst>
              </a:tr>
              <a:tr h="370840">
                <a:tc>
                  <a:txBody>
                    <a:bodyPr/>
                    <a:lstStyle/>
                    <a:p>
                      <a:pPr algn="ctr"/>
                      <a:r>
                        <a:rPr lang="en-GB" altLang="zh-CN" sz="1600" dirty="0">
                          <a:latin typeface="+mj-lt"/>
                        </a:rPr>
                        <a:t>Input validation</a:t>
                      </a:r>
                      <a:endParaRPr lang="zh-CN" altLang="en-US" sz="1600" dirty="0">
                        <a:latin typeface="+mj-lt"/>
                      </a:endParaRPr>
                    </a:p>
                  </a:txBody>
                  <a:tcPr/>
                </a:tc>
                <a:tc>
                  <a:txBody>
                    <a:bodyPr/>
                    <a:lstStyle/>
                    <a:p>
                      <a:r>
                        <a:rPr lang="en-GB" altLang="zh-CN" sz="1600" dirty="0">
                          <a:latin typeface="+mj-lt"/>
                        </a:rPr>
                        <a:t>All input will be validated on the server side.</a:t>
                      </a:r>
                      <a:endParaRPr lang="zh-CN" altLang="en-US" sz="1600" dirty="0">
                        <a:latin typeface="+mj-lt"/>
                      </a:endParaRPr>
                    </a:p>
                  </a:txBody>
                  <a:tcPr/>
                </a:tc>
                <a:extLst>
                  <a:ext uri="{0D108BD9-81ED-4DB2-BD59-A6C34878D82A}">
                    <a16:rowId xmlns:a16="http://schemas.microsoft.com/office/drawing/2014/main" val="153637397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d-ID" altLang="zh-CN" sz="1600" kern="1200" dirty="0">
                          <a:solidFill>
                            <a:schemeClr val="dk1"/>
                          </a:solidFill>
                          <a:latin typeface="+mn-lt"/>
                          <a:ea typeface="+mn-ea"/>
                          <a:cs typeface="+mn-cs"/>
                        </a:rPr>
                        <a:t>Human-machine verification</a:t>
                      </a:r>
                      <a:endParaRPr lang="zh-CN" altLang="en-US"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a:solidFill>
                            <a:schemeClr val="dk1"/>
                          </a:solidFill>
                          <a:latin typeface="+mn-lt"/>
                          <a:ea typeface="+mn-ea"/>
                          <a:cs typeface="+mn-cs"/>
                        </a:rPr>
                        <a:t>The system uses RECAPTCHA to verify whether the user is a human or a machine.</a:t>
                      </a:r>
                      <a:endParaRPr lang="zh-CN" altLang="en-US" sz="1600" kern="1200" dirty="0">
                        <a:solidFill>
                          <a:schemeClr val="dk1"/>
                        </a:solidFill>
                        <a:latin typeface="+mn-lt"/>
                        <a:ea typeface="+mn-ea"/>
                        <a:cs typeface="+mn-cs"/>
                      </a:endParaRPr>
                    </a:p>
                  </a:txBody>
                  <a:tcPr/>
                </a:tc>
                <a:extLst>
                  <a:ext uri="{0D108BD9-81ED-4DB2-BD59-A6C34878D82A}">
                    <a16:rowId xmlns:a16="http://schemas.microsoft.com/office/drawing/2014/main" val="7171680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ltLang="zh-CN" sz="1600" kern="1200" dirty="0">
                          <a:solidFill>
                            <a:schemeClr val="dk1"/>
                          </a:solidFill>
                          <a:latin typeface="+mn-lt"/>
                          <a:ea typeface="+mn-ea"/>
                          <a:cs typeface="+mn-cs"/>
                        </a:rPr>
                        <a:t>Password encryption</a:t>
                      </a:r>
                      <a:endParaRPr lang="zh-CN" altLang="en-US"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sz="1600" kern="1200" dirty="0">
                          <a:solidFill>
                            <a:schemeClr val="dk1"/>
                          </a:solidFill>
                          <a:latin typeface="+mn-lt"/>
                          <a:ea typeface="+mn-ea"/>
                          <a:cs typeface="+mn-cs"/>
                        </a:rPr>
                        <a:t>Django framework use PBKDF2 algorithm and SHA256 hash function with random salt to encrypt the user password.</a:t>
                      </a:r>
                      <a:endParaRPr lang="zh-CN" altLang="en-US" sz="1600" kern="1200" dirty="0">
                        <a:solidFill>
                          <a:schemeClr val="dk1"/>
                        </a:solidFill>
                        <a:latin typeface="+mn-lt"/>
                        <a:ea typeface="+mn-ea"/>
                        <a:cs typeface="+mn-cs"/>
                      </a:endParaRPr>
                    </a:p>
                  </a:txBody>
                  <a:tcPr/>
                </a:tc>
                <a:extLst>
                  <a:ext uri="{0D108BD9-81ED-4DB2-BD59-A6C34878D82A}">
                    <a16:rowId xmlns:a16="http://schemas.microsoft.com/office/drawing/2014/main" val="1936848998"/>
                  </a:ext>
                </a:extLst>
              </a:tr>
              <a:tr h="370840">
                <a:tc>
                  <a:txBody>
                    <a:bodyPr/>
                    <a:lstStyle/>
                    <a:p>
                      <a:pPr algn="ctr"/>
                      <a:r>
                        <a:rPr lang="en-GB" altLang="zh-CN" sz="1600" dirty="0">
                          <a:latin typeface="+mj-lt"/>
                        </a:rPr>
                        <a:t>XSS protection</a:t>
                      </a:r>
                      <a:endParaRPr lang="zh-CN" altLang="en-US" sz="1600" dirty="0">
                        <a:latin typeface="+mj-lt"/>
                      </a:endParaRPr>
                    </a:p>
                  </a:txBody>
                  <a:tcPr/>
                </a:tc>
                <a:tc>
                  <a:txBody>
                    <a:bodyPr/>
                    <a:lstStyle/>
                    <a:p>
                      <a:r>
                        <a:rPr lang="en-GB" altLang="zh-CN" sz="1600" dirty="0">
                          <a:latin typeface="+mj-lt"/>
                        </a:rPr>
                        <a:t>Django framework use “autoescape” to perform simple HTML escaping.</a:t>
                      </a:r>
                      <a:endParaRPr lang="zh-CN" altLang="en-US" sz="1600" dirty="0">
                        <a:latin typeface="+mj-lt"/>
                      </a:endParaRPr>
                    </a:p>
                  </a:txBody>
                  <a:tcPr/>
                </a:tc>
                <a:extLst>
                  <a:ext uri="{0D108BD9-81ED-4DB2-BD59-A6C34878D82A}">
                    <a16:rowId xmlns:a16="http://schemas.microsoft.com/office/drawing/2014/main" val="2326767001"/>
                  </a:ext>
                </a:extLst>
              </a:tr>
              <a:tr h="370840">
                <a:tc>
                  <a:txBody>
                    <a:bodyPr/>
                    <a:lstStyle/>
                    <a:p>
                      <a:pPr algn="ctr"/>
                      <a:r>
                        <a:rPr lang="id-ID" altLang="zh-CN" sz="1600" dirty="0">
                          <a:latin typeface="+mj-lt"/>
                        </a:rPr>
                        <a:t>CSRF</a:t>
                      </a:r>
                      <a:r>
                        <a:rPr lang="en-GB" altLang="zh-CN" sz="1600" dirty="0">
                          <a:latin typeface="+mj-lt"/>
                        </a:rPr>
                        <a:t> Protection</a:t>
                      </a:r>
                      <a:endParaRPr lang="zh-CN" altLang="en-US" sz="1600" dirty="0">
                        <a:latin typeface="+mj-lt"/>
                      </a:endParaRPr>
                    </a:p>
                  </a:txBody>
                  <a:tcPr/>
                </a:tc>
                <a:tc>
                  <a:txBody>
                    <a:bodyPr/>
                    <a:lstStyle/>
                    <a:p>
                      <a:r>
                        <a:rPr lang="en-GB" altLang="zh-CN" sz="1600" dirty="0">
                          <a:latin typeface="+mj-lt"/>
                        </a:rPr>
                        <a:t>Django framework provide CSRF token to protect CSRF attack.</a:t>
                      </a:r>
                      <a:endParaRPr lang="zh-CN" altLang="en-US" sz="1600" dirty="0">
                        <a:latin typeface="+mj-lt"/>
                      </a:endParaRPr>
                    </a:p>
                  </a:txBody>
                  <a:tcPr/>
                </a:tc>
                <a:extLst>
                  <a:ext uri="{0D108BD9-81ED-4DB2-BD59-A6C34878D82A}">
                    <a16:rowId xmlns:a16="http://schemas.microsoft.com/office/drawing/2014/main" val="3060817376"/>
                  </a:ext>
                </a:extLst>
              </a:tr>
              <a:tr h="370840">
                <a:tc>
                  <a:txBody>
                    <a:bodyPr/>
                    <a:lstStyle/>
                    <a:p>
                      <a:pPr algn="ctr"/>
                      <a:r>
                        <a:rPr lang="id-ID" altLang="zh-CN" sz="1600" dirty="0">
                          <a:latin typeface="+mj-lt"/>
                        </a:rPr>
                        <a:t>SQL injection protection</a:t>
                      </a:r>
                      <a:endParaRPr lang="zh-CN" altLang="en-US" sz="1600" dirty="0">
                        <a:latin typeface="+mj-lt"/>
                      </a:endParaRPr>
                    </a:p>
                  </a:txBody>
                  <a:tcPr/>
                </a:tc>
                <a:tc>
                  <a:txBody>
                    <a:bodyPr/>
                    <a:lstStyle/>
                    <a:p>
                      <a:r>
                        <a:rPr lang="en-GB" altLang="zh-CN" sz="1600" dirty="0">
                          <a:latin typeface="+mj-lt"/>
                        </a:rPr>
                        <a:t>Django framework provide </a:t>
                      </a:r>
                      <a:r>
                        <a:rPr lang="id-ID" altLang="zh-CN" sz="1600" dirty="0"/>
                        <a:t>Object-Relational Mapping</a:t>
                      </a:r>
                      <a:r>
                        <a:rPr lang="en-GB" altLang="zh-CN" sz="1600" dirty="0"/>
                        <a:t> to protect SQL injection.</a:t>
                      </a:r>
                      <a:endParaRPr lang="zh-CN" altLang="en-US" sz="1600" dirty="0">
                        <a:latin typeface="+mj-lt"/>
                      </a:endParaRPr>
                    </a:p>
                  </a:txBody>
                  <a:tcPr/>
                </a:tc>
                <a:extLst>
                  <a:ext uri="{0D108BD9-81ED-4DB2-BD59-A6C34878D82A}">
                    <a16:rowId xmlns:a16="http://schemas.microsoft.com/office/drawing/2014/main" val="1801530936"/>
                  </a:ext>
                </a:extLst>
              </a:tr>
            </a:tbl>
          </a:graphicData>
        </a:graphic>
      </p:graphicFrame>
    </p:spTree>
    <p:custDataLst>
      <p:tags r:id="rId1"/>
    </p:custDataLst>
    <p:extLst>
      <p:ext uri="{BB962C8B-B14F-4D97-AF65-F5344CB8AC3E}">
        <p14:creationId xmlns:p14="http://schemas.microsoft.com/office/powerpoint/2010/main" val="126809922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3F1401-85BC-9435-DD7F-D75337B350FC}"/>
            </a:ext>
          </a:extLst>
        </p:cNvPr>
        <p:cNvGrpSpPr/>
        <p:nvPr/>
      </p:nvGrpSpPr>
      <p:grpSpPr>
        <a:xfrm>
          <a:off x="0" y="0"/>
          <a:ext cx="0" cy="0"/>
          <a:chOff x="0" y="0"/>
          <a:chExt cx="0" cy="0"/>
        </a:xfrm>
      </p:grpSpPr>
      <p:sp>
        <p:nvSpPr>
          <p:cNvPr id="28" name="文本框 27">
            <a:extLst>
              <a:ext uri="{FF2B5EF4-FFF2-40B4-BE49-F238E27FC236}">
                <a16:creationId xmlns:a16="http://schemas.microsoft.com/office/drawing/2014/main" id="{D0762322-7EA4-E7B8-14C1-E2671B16FD6F}"/>
              </a:ext>
            </a:extLst>
          </p:cNvPr>
          <p:cNvSpPr txBox="1"/>
          <p:nvPr/>
        </p:nvSpPr>
        <p:spPr>
          <a:xfrm>
            <a:off x="2937975" y="1498563"/>
            <a:ext cx="4660490" cy="3770263"/>
          </a:xfrm>
          <a:prstGeom prst="rect">
            <a:avLst/>
          </a:prstGeom>
          <a:noFill/>
        </p:spPr>
        <p:txBody>
          <a:bodyPr>
            <a:spAutoFit/>
          </a:bodyPr>
          <a:lstStyle/>
          <a:p>
            <a:pPr fontAlgn="auto">
              <a:spcBef>
                <a:spcPts val="0"/>
              </a:spcBef>
              <a:spcAft>
                <a:spcPts val="0"/>
              </a:spcAft>
              <a:defRPr/>
            </a:pPr>
            <a:r>
              <a:rPr lang="en-US" altLang="zh-CN" sz="23900" dirty="0">
                <a:solidFill>
                  <a:schemeClr val="tx1">
                    <a:alpha val="3000"/>
                  </a:schemeClr>
                </a:solidFill>
                <a:latin typeface="Arial Black" panose="020B0A04020102020204" pitchFamily="34" charset="0"/>
                <a:ea typeface="+mn-ea"/>
                <a:cs typeface="+mn-ea"/>
              </a:rPr>
              <a:t>04</a:t>
            </a:r>
            <a:endParaRPr lang="zh-CN" altLang="en-US" sz="23900" dirty="0">
              <a:solidFill>
                <a:schemeClr val="tx1">
                  <a:alpha val="3000"/>
                </a:schemeClr>
              </a:solidFill>
              <a:latin typeface="Arial Black" panose="020B0A04020102020204" pitchFamily="34" charset="0"/>
              <a:ea typeface="+mn-ea"/>
              <a:cs typeface="+mn-ea"/>
            </a:endParaRPr>
          </a:p>
        </p:txBody>
      </p:sp>
      <p:sp>
        <p:nvSpPr>
          <p:cNvPr id="29" name="任意多边形 28">
            <a:extLst>
              <a:ext uri="{FF2B5EF4-FFF2-40B4-BE49-F238E27FC236}">
                <a16:creationId xmlns:a16="http://schemas.microsoft.com/office/drawing/2014/main" id="{A0801B74-7A15-BD8A-4AD6-0282A1444FD3}"/>
              </a:ext>
            </a:extLst>
          </p:cNvPr>
          <p:cNvSpPr/>
          <p:nvPr/>
        </p:nvSpPr>
        <p:spPr>
          <a:xfrm rot="16200000" flipV="1">
            <a:off x="-2489201" y="2408238"/>
            <a:ext cx="6259513" cy="1443038"/>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endParaRPr>
          </a:p>
        </p:txBody>
      </p:sp>
      <p:sp>
        <p:nvSpPr>
          <p:cNvPr id="27" name="任意多边形 26">
            <a:extLst>
              <a:ext uri="{FF2B5EF4-FFF2-40B4-BE49-F238E27FC236}">
                <a16:creationId xmlns:a16="http://schemas.microsoft.com/office/drawing/2014/main" id="{CC5C9AB9-22A4-0DB3-7E82-BBB72547234E}"/>
              </a:ext>
            </a:extLst>
          </p:cNvPr>
          <p:cNvSpPr/>
          <p:nvPr/>
        </p:nvSpPr>
        <p:spPr>
          <a:xfrm rot="16200000" flipV="1">
            <a:off x="-2557463" y="2938463"/>
            <a:ext cx="6396037" cy="1443038"/>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endParaRPr>
          </a:p>
        </p:txBody>
      </p:sp>
      <p:cxnSp>
        <p:nvCxnSpPr>
          <p:cNvPr id="9" name="直接连接符 8">
            <a:extLst>
              <a:ext uri="{FF2B5EF4-FFF2-40B4-BE49-F238E27FC236}">
                <a16:creationId xmlns:a16="http://schemas.microsoft.com/office/drawing/2014/main" id="{B7253AA9-5A77-EE2C-EF6F-0D65CDA6A6DA}"/>
              </a:ext>
            </a:extLst>
          </p:cNvPr>
          <p:cNvCxnSpPr/>
          <p:nvPr/>
        </p:nvCxnSpPr>
        <p:spPr>
          <a:xfrm rot="16200000" flipV="1">
            <a:off x="-529431" y="638969"/>
            <a:ext cx="2419350" cy="1103312"/>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7614FB6A-8D04-FFBF-F7DD-7648D6B4F332}"/>
              </a:ext>
            </a:extLst>
          </p:cNvPr>
          <p:cNvSpPr txBox="1"/>
          <p:nvPr/>
        </p:nvSpPr>
        <p:spPr>
          <a:xfrm>
            <a:off x="3976260" y="3009900"/>
            <a:ext cx="1085554" cy="1015663"/>
          </a:xfrm>
          <a:prstGeom prst="rect">
            <a:avLst/>
          </a:prstGeom>
          <a:noFill/>
        </p:spPr>
        <p:txBody>
          <a:bodyPr wrap="none">
            <a:spAutoFit/>
          </a:bodyPr>
          <a:lstStyle/>
          <a:p>
            <a:pPr fontAlgn="auto">
              <a:spcBef>
                <a:spcPts val="0"/>
              </a:spcBef>
              <a:spcAft>
                <a:spcPts val="0"/>
              </a:spcAft>
              <a:defRPr/>
            </a:pPr>
            <a:r>
              <a:rPr lang="en-US" altLang="zh-CN" sz="6000" dirty="0">
                <a:solidFill>
                  <a:schemeClr val="tx1">
                    <a:lumMod val="65000"/>
                    <a:lumOff val="35000"/>
                  </a:schemeClr>
                </a:solidFill>
                <a:latin typeface="+mn-ea"/>
                <a:ea typeface="+mn-ea"/>
                <a:cs typeface="+mn-ea"/>
              </a:rPr>
              <a:t>04</a:t>
            </a:r>
            <a:endParaRPr lang="zh-CN" altLang="en-US" sz="6000" dirty="0">
              <a:solidFill>
                <a:schemeClr val="tx1">
                  <a:lumMod val="65000"/>
                  <a:lumOff val="35000"/>
                </a:schemeClr>
              </a:solidFill>
              <a:latin typeface="+mn-ea"/>
              <a:ea typeface="+mn-ea"/>
              <a:cs typeface="+mn-ea"/>
            </a:endParaRPr>
          </a:p>
        </p:txBody>
      </p:sp>
      <p:sp>
        <p:nvSpPr>
          <p:cNvPr id="8199" name="矩形 12">
            <a:extLst>
              <a:ext uri="{FF2B5EF4-FFF2-40B4-BE49-F238E27FC236}">
                <a16:creationId xmlns:a16="http://schemas.microsoft.com/office/drawing/2014/main" id="{FB886435-665F-7025-D395-5628957AB4AE}"/>
              </a:ext>
            </a:extLst>
          </p:cNvPr>
          <p:cNvSpPr>
            <a:spLocks noChangeArrowheads="1"/>
          </p:cNvSpPr>
          <p:nvPr/>
        </p:nvSpPr>
        <p:spPr bwMode="auto">
          <a:xfrm>
            <a:off x="5178736" y="2606537"/>
            <a:ext cx="29610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GB" altLang="zh-CN" sz="2800" b="1" dirty="0">
                <a:solidFill>
                  <a:schemeClr val="bg2"/>
                </a:solidFill>
                <a:latin typeface="+mj-lt"/>
                <a:ea typeface="+mn-ea"/>
                <a:cs typeface="+mn-ea"/>
              </a:rPr>
              <a:t>Formal Methods</a:t>
            </a:r>
            <a:endParaRPr lang="zh-CN" altLang="en-US" sz="2800" b="1" dirty="0">
              <a:solidFill>
                <a:schemeClr val="bg2"/>
              </a:solidFill>
              <a:latin typeface="+mj-lt"/>
              <a:ea typeface="+mn-ea"/>
              <a:cs typeface="+mn-ea"/>
            </a:endParaRPr>
          </a:p>
        </p:txBody>
      </p:sp>
      <p:sp>
        <p:nvSpPr>
          <p:cNvPr id="8200" name="文本框 13">
            <a:extLst>
              <a:ext uri="{FF2B5EF4-FFF2-40B4-BE49-F238E27FC236}">
                <a16:creationId xmlns:a16="http://schemas.microsoft.com/office/drawing/2014/main" id="{0F4B9F76-2BF8-B3B6-CD5A-9BD998C8DF1F}"/>
              </a:ext>
            </a:extLst>
          </p:cNvPr>
          <p:cNvSpPr txBox="1">
            <a:spLocks noChangeArrowheads="1"/>
          </p:cNvSpPr>
          <p:nvPr/>
        </p:nvSpPr>
        <p:spPr bwMode="auto">
          <a:xfrm>
            <a:off x="5192580" y="3101975"/>
            <a:ext cx="41021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en-US" altLang="zh-CN" sz="1600" dirty="0">
                <a:solidFill>
                  <a:schemeClr val="tx1">
                    <a:lumMod val="65000"/>
                    <a:lumOff val="35000"/>
                  </a:schemeClr>
                </a:solidFill>
                <a:latin typeface="+mn-lt"/>
                <a:ea typeface="+mn-ea"/>
                <a:cs typeface="+mn-ea"/>
              </a:rPr>
              <a:t>Finite automata and Petri nets</a:t>
            </a:r>
          </a:p>
        </p:txBody>
      </p:sp>
      <p:cxnSp>
        <p:nvCxnSpPr>
          <p:cNvPr id="16" name="直接连接符 15">
            <a:extLst>
              <a:ext uri="{FF2B5EF4-FFF2-40B4-BE49-F238E27FC236}">
                <a16:creationId xmlns:a16="http://schemas.microsoft.com/office/drawing/2014/main" id="{1BAD0157-BC26-0422-C48D-A8606FE78AC4}"/>
              </a:ext>
            </a:extLst>
          </p:cNvPr>
          <p:cNvCxnSpPr/>
          <p:nvPr/>
        </p:nvCxnSpPr>
        <p:spPr>
          <a:xfrm>
            <a:off x="5062405" y="2797175"/>
            <a:ext cx="0" cy="1425575"/>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17" name="圆角矩形 16">
            <a:extLst>
              <a:ext uri="{FF2B5EF4-FFF2-40B4-BE49-F238E27FC236}">
                <a16:creationId xmlns:a16="http://schemas.microsoft.com/office/drawing/2014/main" id="{0FAED764-9692-0FE8-6B93-DFA284274CD1}"/>
              </a:ext>
            </a:extLst>
          </p:cNvPr>
          <p:cNvSpPr/>
          <p:nvPr/>
        </p:nvSpPr>
        <p:spPr>
          <a:xfrm>
            <a:off x="7446830" y="3852863"/>
            <a:ext cx="1730375" cy="271462"/>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endParaRPr>
          </a:p>
        </p:txBody>
      </p:sp>
      <p:sp>
        <p:nvSpPr>
          <p:cNvPr id="33" name="任意多边形 32">
            <a:extLst>
              <a:ext uri="{FF2B5EF4-FFF2-40B4-BE49-F238E27FC236}">
                <a16:creationId xmlns:a16="http://schemas.microsoft.com/office/drawing/2014/main" id="{BF90AFDD-256D-1ACB-4745-2FFF951D125F}"/>
              </a:ext>
            </a:extLst>
          </p:cNvPr>
          <p:cNvSpPr/>
          <p:nvPr/>
        </p:nvSpPr>
        <p:spPr>
          <a:xfrm rot="2700000">
            <a:off x="11716544" y="3017044"/>
            <a:ext cx="950913" cy="949325"/>
          </a:xfrm>
          <a:custGeom>
            <a:avLst/>
            <a:gdLst>
              <a:gd name="connsiteX0" fmla="*/ 0 w 950633"/>
              <a:gd name="connsiteY0" fmla="*/ 0 h 950633"/>
              <a:gd name="connsiteX1" fmla="*/ 950633 w 950633"/>
              <a:gd name="connsiteY1" fmla="*/ 950633 h 950633"/>
              <a:gd name="connsiteX2" fmla="*/ 0 w 950633"/>
              <a:gd name="connsiteY2" fmla="*/ 950633 h 950633"/>
            </a:gdLst>
            <a:ahLst/>
            <a:cxnLst>
              <a:cxn ang="0">
                <a:pos x="connsiteX0" y="connsiteY0"/>
              </a:cxn>
              <a:cxn ang="0">
                <a:pos x="connsiteX1" y="connsiteY1"/>
              </a:cxn>
              <a:cxn ang="0">
                <a:pos x="connsiteX2" y="connsiteY2"/>
              </a:cxn>
            </a:cxnLst>
            <a:rect l="l" t="t" r="r" b="b"/>
            <a:pathLst>
              <a:path w="950633" h="950633">
                <a:moveTo>
                  <a:pt x="0" y="0"/>
                </a:moveTo>
                <a:lnTo>
                  <a:pt x="950633" y="950633"/>
                </a:lnTo>
                <a:lnTo>
                  <a:pt x="0" y="95063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endParaRPr>
          </a:p>
        </p:txBody>
      </p:sp>
    </p:spTree>
    <p:extLst>
      <p:ext uri="{BB962C8B-B14F-4D97-AF65-F5344CB8AC3E}">
        <p14:creationId xmlns:p14="http://schemas.microsoft.com/office/powerpoint/2010/main" val="229709898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9B90AF-6A91-54FA-C72D-7EA33DC6A7A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2B5BEF3-C3E5-A375-AB13-D7A059D4508C}"/>
              </a:ext>
            </a:extLst>
          </p:cNvPr>
          <p:cNvSpPr>
            <a:spLocks noGrp="1"/>
          </p:cNvSpPr>
          <p:nvPr>
            <p:ph type="title"/>
          </p:nvPr>
        </p:nvSpPr>
        <p:spPr/>
        <p:txBody>
          <a:bodyPr/>
          <a:lstStyle/>
          <a:p>
            <a:r>
              <a:rPr lang="en-GB" altLang="zh-CN" dirty="0">
                <a:ea typeface="+mn-ea"/>
                <a:cs typeface="+mn-ea"/>
              </a:rPr>
              <a:t>Finite Automata</a:t>
            </a:r>
            <a:endParaRPr lang="zh-CN" altLang="en-US" dirty="0">
              <a:ea typeface="+mn-ea"/>
              <a:cs typeface="+mn-ea"/>
            </a:endParaRPr>
          </a:p>
        </p:txBody>
      </p:sp>
      <p:pic>
        <p:nvPicPr>
          <p:cNvPr id="4" name="图片 3">
            <a:extLst>
              <a:ext uri="{FF2B5EF4-FFF2-40B4-BE49-F238E27FC236}">
                <a16:creationId xmlns:a16="http://schemas.microsoft.com/office/drawing/2014/main" id="{DE68A221-AAC1-89E0-906A-39A47E014B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6783" y="1016932"/>
            <a:ext cx="5060931" cy="5630755"/>
          </a:xfrm>
          <a:prstGeom prst="rect">
            <a:avLst/>
          </a:prstGeom>
        </p:spPr>
      </p:pic>
      <p:sp>
        <p:nvSpPr>
          <p:cNvPr id="5" name="矩形 4">
            <a:extLst>
              <a:ext uri="{FF2B5EF4-FFF2-40B4-BE49-F238E27FC236}">
                <a16:creationId xmlns:a16="http://schemas.microsoft.com/office/drawing/2014/main" id="{70D54806-812A-516D-2200-12B200CA2959}"/>
              </a:ext>
            </a:extLst>
          </p:cNvPr>
          <p:cNvSpPr/>
          <p:nvPr/>
        </p:nvSpPr>
        <p:spPr>
          <a:xfrm>
            <a:off x="403962" y="1369590"/>
            <a:ext cx="2733482" cy="458511"/>
          </a:xfrm>
          <a:prstGeom prst="rect">
            <a:avLst/>
          </a:prstGeom>
        </p:spPr>
        <p:txBody>
          <a:bodyPr wrap="square" lIns="121908" tIns="60954" rIns="121908" bIns="60954">
            <a:spAutoFit/>
          </a:bodyPr>
          <a:lstStyle/>
          <a:p>
            <a:pPr>
              <a:lnSpc>
                <a:spcPct val="120000"/>
              </a:lnSpc>
            </a:pPr>
            <a:r>
              <a:rPr lang="en-GB" altLang="zh-CN" sz="2000" b="1" dirty="0">
                <a:solidFill>
                  <a:schemeClr val="tx1">
                    <a:lumMod val="75000"/>
                    <a:lumOff val="25000"/>
                  </a:schemeClr>
                </a:solidFill>
                <a:latin typeface="+mj-lt"/>
                <a:ea typeface="+mn-ea"/>
                <a:cs typeface="+mn-ea"/>
              </a:rPr>
              <a:t>Login Process</a:t>
            </a:r>
            <a:endParaRPr lang="zh-CN" altLang="en-US" sz="2000" b="1" dirty="0">
              <a:solidFill>
                <a:schemeClr val="tx1">
                  <a:lumMod val="75000"/>
                  <a:lumOff val="25000"/>
                </a:schemeClr>
              </a:solidFill>
              <a:latin typeface="+mj-lt"/>
              <a:ea typeface="+mn-ea"/>
              <a:cs typeface="+mn-ea"/>
            </a:endParaRPr>
          </a:p>
        </p:txBody>
      </p:sp>
    </p:spTree>
    <p:custDataLst>
      <p:tags r:id="rId1"/>
    </p:custDataLst>
    <p:extLst>
      <p:ext uri="{BB962C8B-B14F-4D97-AF65-F5344CB8AC3E}">
        <p14:creationId xmlns:p14="http://schemas.microsoft.com/office/powerpoint/2010/main" val="139736380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2C20BF-A05D-B9A9-167F-D0CD7996828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910015F-9ECB-5E43-80DF-6BC5F73BE7B9}"/>
              </a:ext>
            </a:extLst>
          </p:cNvPr>
          <p:cNvSpPr>
            <a:spLocks noGrp="1"/>
          </p:cNvSpPr>
          <p:nvPr>
            <p:ph type="title"/>
          </p:nvPr>
        </p:nvSpPr>
        <p:spPr/>
        <p:txBody>
          <a:bodyPr/>
          <a:lstStyle/>
          <a:p>
            <a:r>
              <a:rPr lang="en-GB" altLang="zh-CN" dirty="0">
                <a:ea typeface="+mn-ea"/>
                <a:cs typeface="+mn-ea"/>
              </a:rPr>
              <a:t>Patri Nets</a:t>
            </a:r>
            <a:endParaRPr lang="zh-CN" altLang="en-US" dirty="0">
              <a:ea typeface="+mn-ea"/>
              <a:cs typeface="+mn-ea"/>
            </a:endParaRPr>
          </a:p>
        </p:txBody>
      </p:sp>
      <p:sp>
        <p:nvSpPr>
          <p:cNvPr id="5" name="矩形 4">
            <a:extLst>
              <a:ext uri="{FF2B5EF4-FFF2-40B4-BE49-F238E27FC236}">
                <a16:creationId xmlns:a16="http://schemas.microsoft.com/office/drawing/2014/main" id="{375C4121-65FE-C2D6-84F6-D22D33F3975D}"/>
              </a:ext>
            </a:extLst>
          </p:cNvPr>
          <p:cNvSpPr/>
          <p:nvPr/>
        </p:nvSpPr>
        <p:spPr>
          <a:xfrm>
            <a:off x="403962" y="1369590"/>
            <a:ext cx="2733482" cy="458511"/>
          </a:xfrm>
          <a:prstGeom prst="rect">
            <a:avLst/>
          </a:prstGeom>
        </p:spPr>
        <p:txBody>
          <a:bodyPr wrap="square" lIns="121908" tIns="60954" rIns="121908" bIns="60954">
            <a:spAutoFit/>
          </a:bodyPr>
          <a:lstStyle/>
          <a:p>
            <a:pPr>
              <a:lnSpc>
                <a:spcPct val="120000"/>
              </a:lnSpc>
            </a:pPr>
            <a:r>
              <a:rPr lang="en-GB" altLang="zh-CN" sz="2000" b="1" dirty="0">
                <a:solidFill>
                  <a:schemeClr val="tx1">
                    <a:lumMod val="75000"/>
                    <a:lumOff val="25000"/>
                  </a:schemeClr>
                </a:solidFill>
                <a:latin typeface="+mj-lt"/>
                <a:ea typeface="+mn-ea"/>
                <a:cs typeface="+mn-ea"/>
              </a:rPr>
              <a:t>Login Process</a:t>
            </a:r>
            <a:endParaRPr lang="zh-CN" altLang="en-US" sz="2000" b="1" dirty="0">
              <a:solidFill>
                <a:schemeClr val="tx1">
                  <a:lumMod val="75000"/>
                  <a:lumOff val="25000"/>
                </a:schemeClr>
              </a:solidFill>
              <a:latin typeface="+mj-lt"/>
              <a:ea typeface="+mn-ea"/>
              <a:cs typeface="+mn-ea"/>
            </a:endParaRPr>
          </a:p>
        </p:txBody>
      </p:sp>
      <p:pic>
        <p:nvPicPr>
          <p:cNvPr id="6" name="图片 5">
            <a:extLst>
              <a:ext uri="{FF2B5EF4-FFF2-40B4-BE49-F238E27FC236}">
                <a16:creationId xmlns:a16="http://schemas.microsoft.com/office/drawing/2014/main" id="{5D027F4C-EDBD-F2C8-1F87-584857D3B1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837" y="1479575"/>
            <a:ext cx="10982325" cy="4819650"/>
          </a:xfrm>
          <a:prstGeom prst="rect">
            <a:avLst/>
          </a:prstGeom>
        </p:spPr>
      </p:pic>
    </p:spTree>
    <p:custDataLst>
      <p:tags r:id="rId1"/>
    </p:custDataLst>
    <p:extLst>
      <p:ext uri="{BB962C8B-B14F-4D97-AF65-F5344CB8AC3E}">
        <p14:creationId xmlns:p14="http://schemas.microsoft.com/office/powerpoint/2010/main" val="137294707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4600F-FB30-BDEA-07CE-10B7D7765947}"/>
            </a:ext>
          </a:extLst>
        </p:cNvPr>
        <p:cNvGrpSpPr/>
        <p:nvPr/>
      </p:nvGrpSpPr>
      <p:grpSpPr>
        <a:xfrm>
          <a:off x="0" y="0"/>
          <a:ext cx="0" cy="0"/>
          <a:chOff x="0" y="0"/>
          <a:chExt cx="0" cy="0"/>
        </a:xfrm>
      </p:grpSpPr>
      <p:sp>
        <p:nvSpPr>
          <p:cNvPr id="28" name="文本框 27">
            <a:extLst>
              <a:ext uri="{FF2B5EF4-FFF2-40B4-BE49-F238E27FC236}">
                <a16:creationId xmlns:a16="http://schemas.microsoft.com/office/drawing/2014/main" id="{924F43CB-D9D4-FEAC-F38E-E17FC2FFD606}"/>
              </a:ext>
            </a:extLst>
          </p:cNvPr>
          <p:cNvSpPr txBox="1"/>
          <p:nvPr/>
        </p:nvSpPr>
        <p:spPr>
          <a:xfrm>
            <a:off x="2937975" y="1498563"/>
            <a:ext cx="4660490" cy="3770263"/>
          </a:xfrm>
          <a:prstGeom prst="rect">
            <a:avLst/>
          </a:prstGeom>
          <a:noFill/>
        </p:spPr>
        <p:txBody>
          <a:bodyPr>
            <a:spAutoFit/>
          </a:bodyPr>
          <a:lstStyle/>
          <a:p>
            <a:pPr fontAlgn="auto">
              <a:spcBef>
                <a:spcPts val="0"/>
              </a:spcBef>
              <a:spcAft>
                <a:spcPts val="0"/>
              </a:spcAft>
              <a:defRPr/>
            </a:pPr>
            <a:r>
              <a:rPr lang="en-US" altLang="zh-CN" sz="23900" dirty="0">
                <a:solidFill>
                  <a:schemeClr val="tx1">
                    <a:alpha val="3000"/>
                  </a:schemeClr>
                </a:solidFill>
                <a:latin typeface="Arial Black" panose="020B0A04020102020204" pitchFamily="34" charset="0"/>
                <a:ea typeface="+mn-ea"/>
                <a:cs typeface="+mn-ea"/>
              </a:rPr>
              <a:t>05</a:t>
            </a:r>
            <a:endParaRPr lang="zh-CN" altLang="en-US" sz="23900" dirty="0">
              <a:solidFill>
                <a:schemeClr val="tx1">
                  <a:alpha val="3000"/>
                </a:schemeClr>
              </a:solidFill>
              <a:latin typeface="Arial Black" panose="020B0A04020102020204" pitchFamily="34" charset="0"/>
              <a:ea typeface="+mn-ea"/>
              <a:cs typeface="+mn-ea"/>
            </a:endParaRPr>
          </a:p>
        </p:txBody>
      </p:sp>
      <p:sp>
        <p:nvSpPr>
          <p:cNvPr id="29" name="任意多边形 28">
            <a:extLst>
              <a:ext uri="{FF2B5EF4-FFF2-40B4-BE49-F238E27FC236}">
                <a16:creationId xmlns:a16="http://schemas.microsoft.com/office/drawing/2014/main" id="{B3BAEB4D-0065-1A33-C0E6-FE689AB0156F}"/>
              </a:ext>
            </a:extLst>
          </p:cNvPr>
          <p:cNvSpPr/>
          <p:nvPr/>
        </p:nvSpPr>
        <p:spPr>
          <a:xfrm rot="16200000" flipV="1">
            <a:off x="-2489201" y="2408238"/>
            <a:ext cx="6259513" cy="1443038"/>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endParaRPr>
          </a:p>
        </p:txBody>
      </p:sp>
      <p:sp>
        <p:nvSpPr>
          <p:cNvPr id="27" name="任意多边形 26">
            <a:extLst>
              <a:ext uri="{FF2B5EF4-FFF2-40B4-BE49-F238E27FC236}">
                <a16:creationId xmlns:a16="http://schemas.microsoft.com/office/drawing/2014/main" id="{A8A3463F-8AEB-93A9-0506-346E40013715}"/>
              </a:ext>
            </a:extLst>
          </p:cNvPr>
          <p:cNvSpPr/>
          <p:nvPr/>
        </p:nvSpPr>
        <p:spPr>
          <a:xfrm rot="16200000" flipV="1">
            <a:off x="-2557463" y="2938463"/>
            <a:ext cx="6396037" cy="1443038"/>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endParaRPr>
          </a:p>
        </p:txBody>
      </p:sp>
      <p:cxnSp>
        <p:nvCxnSpPr>
          <p:cNvPr id="9" name="直接连接符 8">
            <a:extLst>
              <a:ext uri="{FF2B5EF4-FFF2-40B4-BE49-F238E27FC236}">
                <a16:creationId xmlns:a16="http://schemas.microsoft.com/office/drawing/2014/main" id="{FB5C07FD-42AD-D438-73B2-C6CCBDFDE7E1}"/>
              </a:ext>
            </a:extLst>
          </p:cNvPr>
          <p:cNvCxnSpPr/>
          <p:nvPr/>
        </p:nvCxnSpPr>
        <p:spPr>
          <a:xfrm rot="16200000" flipV="1">
            <a:off x="-529431" y="638969"/>
            <a:ext cx="2419350" cy="1103312"/>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D9931E7A-9842-BE28-36F1-61092ACEF29D}"/>
              </a:ext>
            </a:extLst>
          </p:cNvPr>
          <p:cNvSpPr txBox="1"/>
          <p:nvPr/>
        </p:nvSpPr>
        <p:spPr>
          <a:xfrm>
            <a:off x="3976260" y="3009900"/>
            <a:ext cx="1085554" cy="1015663"/>
          </a:xfrm>
          <a:prstGeom prst="rect">
            <a:avLst/>
          </a:prstGeom>
          <a:noFill/>
        </p:spPr>
        <p:txBody>
          <a:bodyPr wrap="none">
            <a:spAutoFit/>
          </a:bodyPr>
          <a:lstStyle/>
          <a:p>
            <a:pPr fontAlgn="auto">
              <a:spcBef>
                <a:spcPts val="0"/>
              </a:spcBef>
              <a:spcAft>
                <a:spcPts val="0"/>
              </a:spcAft>
              <a:defRPr/>
            </a:pPr>
            <a:r>
              <a:rPr lang="en-US" altLang="zh-CN" sz="6000" dirty="0">
                <a:solidFill>
                  <a:schemeClr val="tx1">
                    <a:lumMod val="65000"/>
                    <a:lumOff val="35000"/>
                  </a:schemeClr>
                </a:solidFill>
                <a:latin typeface="+mn-ea"/>
                <a:ea typeface="+mn-ea"/>
                <a:cs typeface="+mn-ea"/>
              </a:rPr>
              <a:t>05</a:t>
            </a:r>
            <a:endParaRPr lang="zh-CN" altLang="en-US" sz="6000" dirty="0">
              <a:solidFill>
                <a:schemeClr val="tx1">
                  <a:lumMod val="65000"/>
                  <a:lumOff val="35000"/>
                </a:schemeClr>
              </a:solidFill>
              <a:latin typeface="+mn-ea"/>
              <a:ea typeface="+mn-ea"/>
              <a:cs typeface="+mn-ea"/>
            </a:endParaRPr>
          </a:p>
        </p:txBody>
      </p:sp>
      <p:sp>
        <p:nvSpPr>
          <p:cNvPr id="8199" name="矩形 12">
            <a:extLst>
              <a:ext uri="{FF2B5EF4-FFF2-40B4-BE49-F238E27FC236}">
                <a16:creationId xmlns:a16="http://schemas.microsoft.com/office/drawing/2014/main" id="{06AAE205-92DF-17A8-92BD-5636016E962F}"/>
              </a:ext>
            </a:extLst>
          </p:cNvPr>
          <p:cNvSpPr>
            <a:spLocks noChangeArrowheads="1"/>
          </p:cNvSpPr>
          <p:nvPr/>
        </p:nvSpPr>
        <p:spPr bwMode="auto">
          <a:xfrm>
            <a:off x="5161633" y="2578755"/>
            <a:ext cx="38218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GB" altLang="zh-CN" sz="2800" b="1" dirty="0">
                <a:solidFill>
                  <a:schemeClr val="bg2"/>
                </a:solidFill>
                <a:latin typeface="+mj-lt"/>
                <a:ea typeface="+mn-ea"/>
                <a:cs typeface="+mn-ea"/>
              </a:rPr>
              <a:t>System Development</a:t>
            </a:r>
            <a:endParaRPr lang="zh-CN" altLang="en-US" sz="2800" b="1" dirty="0">
              <a:solidFill>
                <a:schemeClr val="bg2"/>
              </a:solidFill>
              <a:latin typeface="+mj-lt"/>
              <a:ea typeface="+mn-ea"/>
              <a:cs typeface="+mn-ea"/>
            </a:endParaRPr>
          </a:p>
        </p:txBody>
      </p:sp>
      <p:sp>
        <p:nvSpPr>
          <p:cNvPr id="8200" name="文本框 13">
            <a:extLst>
              <a:ext uri="{FF2B5EF4-FFF2-40B4-BE49-F238E27FC236}">
                <a16:creationId xmlns:a16="http://schemas.microsoft.com/office/drawing/2014/main" id="{B30A969C-2D60-16B9-D46A-048191752F03}"/>
              </a:ext>
            </a:extLst>
          </p:cNvPr>
          <p:cNvSpPr txBox="1">
            <a:spLocks noChangeArrowheads="1"/>
          </p:cNvSpPr>
          <p:nvPr/>
        </p:nvSpPr>
        <p:spPr bwMode="auto">
          <a:xfrm>
            <a:off x="5192580" y="3101975"/>
            <a:ext cx="41021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en-US" altLang="zh-CN" sz="1600" dirty="0">
                <a:solidFill>
                  <a:schemeClr val="tx1">
                    <a:lumMod val="65000"/>
                    <a:lumOff val="35000"/>
                  </a:schemeClr>
                </a:solidFill>
                <a:latin typeface="+mn-lt"/>
                <a:ea typeface="+mn-ea"/>
                <a:cs typeface="+mn-ea"/>
              </a:rPr>
              <a:t>Visual Studio Code, Python and, XAMPP</a:t>
            </a:r>
          </a:p>
        </p:txBody>
      </p:sp>
      <p:cxnSp>
        <p:nvCxnSpPr>
          <p:cNvPr id="16" name="直接连接符 15">
            <a:extLst>
              <a:ext uri="{FF2B5EF4-FFF2-40B4-BE49-F238E27FC236}">
                <a16:creationId xmlns:a16="http://schemas.microsoft.com/office/drawing/2014/main" id="{AF0C7337-10B3-6D06-60BD-2CBC18CDE04A}"/>
              </a:ext>
            </a:extLst>
          </p:cNvPr>
          <p:cNvCxnSpPr/>
          <p:nvPr/>
        </p:nvCxnSpPr>
        <p:spPr>
          <a:xfrm>
            <a:off x="5062405" y="2797175"/>
            <a:ext cx="0" cy="1425575"/>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17" name="圆角矩形 16">
            <a:extLst>
              <a:ext uri="{FF2B5EF4-FFF2-40B4-BE49-F238E27FC236}">
                <a16:creationId xmlns:a16="http://schemas.microsoft.com/office/drawing/2014/main" id="{BC475382-4491-E3B3-297A-BABF4B80909A}"/>
              </a:ext>
            </a:extLst>
          </p:cNvPr>
          <p:cNvSpPr/>
          <p:nvPr/>
        </p:nvSpPr>
        <p:spPr>
          <a:xfrm>
            <a:off x="7446830" y="3852863"/>
            <a:ext cx="1730375" cy="271462"/>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endParaRPr>
          </a:p>
        </p:txBody>
      </p:sp>
      <p:sp>
        <p:nvSpPr>
          <p:cNvPr id="33" name="任意多边形 32">
            <a:extLst>
              <a:ext uri="{FF2B5EF4-FFF2-40B4-BE49-F238E27FC236}">
                <a16:creationId xmlns:a16="http://schemas.microsoft.com/office/drawing/2014/main" id="{6094DB69-F020-638C-3D58-CCDDD5783F10}"/>
              </a:ext>
            </a:extLst>
          </p:cNvPr>
          <p:cNvSpPr/>
          <p:nvPr/>
        </p:nvSpPr>
        <p:spPr>
          <a:xfrm rot="2700000">
            <a:off x="11716544" y="3017044"/>
            <a:ext cx="950913" cy="949325"/>
          </a:xfrm>
          <a:custGeom>
            <a:avLst/>
            <a:gdLst>
              <a:gd name="connsiteX0" fmla="*/ 0 w 950633"/>
              <a:gd name="connsiteY0" fmla="*/ 0 h 950633"/>
              <a:gd name="connsiteX1" fmla="*/ 950633 w 950633"/>
              <a:gd name="connsiteY1" fmla="*/ 950633 h 950633"/>
              <a:gd name="connsiteX2" fmla="*/ 0 w 950633"/>
              <a:gd name="connsiteY2" fmla="*/ 950633 h 950633"/>
            </a:gdLst>
            <a:ahLst/>
            <a:cxnLst>
              <a:cxn ang="0">
                <a:pos x="connsiteX0" y="connsiteY0"/>
              </a:cxn>
              <a:cxn ang="0">
                <a:pos x="connsiteX1" y="connsiteY1"/>
              </a:cxn>
              <a:cxn ang="0">
                <a:pos x="connsiteX2" y="connsiteY2"/>
              </a:cxn>
            </a:cxnLst>
            <a:rect l="l" t="t" r="r" b="b"/>
            <a:pathLst>
              <a:path w="950633" h="950633">
                <a:moveTo>
                  <a:pt x="0" y="0"/>
                </a:moveTo>
                <a:lnTo>
                  <a:pt x="950633" y="950633"/>
                </a:lnTo>
                <a:lnTo>
                  <a:pt x="0" y="95063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endParaRPr>
          </a:p>
        </p:txBody>
      </p:sp>
    </p:spTree>
    <p:extLst>
      <p:ext uri="{BB962C8B-B14F-4D97-AF65-F5344CB8AC3E}">
        <p14:creationId xmlns:p14="http://schemas.microsoft.com/office/powerpoint/2010/main" val="382667331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915F20-6048-6490-B11E-3D5B637D6F6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2442926-2E42-AFA5-0A47-E69978C8D524}"/>
              </a:ext>
            </a:extLst>
          </p:cNvPr>
          <p:cNvSpPr>
            <a:spLocks noGrp="1"/>
          </p:cNvSpPr>
          <p:nvPr>
            <p:ph type="title"/>
          </p:nvPr>
        </p:nvSpPr>
        <p:spPr/>
        <p:txBody>
          <a:bodyPr/>
          <a:lstStyle/>
          <a:p>
            <a:r>
              <a:rPr lang="en-GB" altLang="zh-CN" dirty="0">
                <a:latin typeface="Arial" panose="020B0604020202020204" pitchFamily="34" charset="0"/>
                <a:ea typeface="+mn-ea"/>
                <a:cs typeface="Arial" panose="020B0604020202020204" pitchFamily="34" charset="0"/>
              </a:rPr>
              <a:t>Development Tools</a:t>
            </a:r>
            <a:endParaRPr lang="zh-CN" altLang="en-US" dirty="0">
              <a:latin typeface="Arial" panose="020B0604020202020204" pitchFamily="34" charset="0"/>
              <a:ea typeface="+mn-ea"/>
              <a:cs typeface="Arial" panose="020B0604020202020204" pitchFamily="34" charset="0"/>
            </a:endParaRPr>
          </a:p>
        </p:txBody>
      </p:sp>
      <p:pic>
        <p:nvPicPr>
          <p:cNvPr id="4" name="图片 3">
            <a:extLst>
              <a:ext uri="{FF2B5EF4-FFF2-40B4-BE49-F238E27FC236}">
                <a16:creationId xmlns:a16="http://schemas.microsoft.com/office/drawing/2014/main" id="{DEA9CC8B-67F8-E12D-421A-8D965C5BD76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61051" y="2001077"/>
            <a:ext cx="2637184" cy="2637184"/>
          </a:xfrm>
          <a:prstGeom prst="rect">
            <a:avLst/>
          </a:prstGeom>
        </p:spPr>
      </p:pic>
      <p:pic>
        <p:nvPicPr>
          <p:cNvPr id="6" name="图片 5">
            <a:extLst>
              <a:ext uri="{FF2B5EF4-FFF2-40B4-BE49-F238E27FC236}">
                <a16:creationId xmlns:a16="http://schemas.microsoft.com/office/drawing/2014/main" id="{2962BB51-8A2D-47DE-04C1-8AA215D74D7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08321" y="2100469"/>
            <a:ext cx="2095555" cy="2657061"/>
          </a:xfrm>
          <a:prstGeom prst="rect">
            <a:avLst/>
          </a:prstGeom>
        </p:spPr>
      </p:pic>
      <p:pic>
        <p:nvPicPr>
          <p:cNvPr id="15" name="图片 14">
            <a:extLst>
              <a:ext uri="{FF2B5EF4-FFF2-40B4-BE49-F238E27FC236}">
                <a16:creationId xmlns:a16="http://schemas.microsoft.com/office/drawing/2014/main" id="{FD745097-0261-FBE2-C30B-1F6786270AF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91878" y="1924878"/>
            <a:ext cx="3008243" cy="3008243"/>
          </a:xfrm>
          <a:prstGeom prst="rect">
            <a:avLst/>
          </a:prstGeom>
        </p:spPr>
      </p:pic>
    </p:spTree>
    <p:custDataLst>
      <p:tags r:id="rId1"/>
    </p:custDataLst>
    <p:extLst>
      <p:ext uri="{BB962C8B-B14F-4D97-AF65-F5344CB8AC3E}">
        <p14:creationId xmlns:p14="http://schemas.microsoft.com/office/powerpoint/2010/main" val="1362639673"/>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756970-BAAC-2322-57DA-9228EB5F18FE}"/>
            </a:ext>
          </a:extLst>
        </p:cNvPr>
        <p:cNvGrpSpPr/>
        <p:nvPr/>
      </p:nvGrpSpPr>
      <p:grpSpPr>
        <a:xfrm>
          <a:off x="0" y="0"/>
          <a:ext cx="0" cy="0"/>
          <a:chOff x="0" y="0"/>
          <a:chExt cx="0" cy="0"/>
        </a:xfrm>
      </p:grpSpPr>
      <p:sp>
        <p:nvSpPr>
          <p:cNvPr id="28" name="文本框 27">
            <a:extLst>
              <a:ext uri="{FF2B5EF4-FFF2-40B4-BE49-F238E27FC236}">
                <a16:creationId xmlns:a16="http://schemas.microsoft.com/office/drawing/2014/main" id="{2DE414CE-224A-C848-5E2E-E7EC859F5716}"/>
              </a:ext>
            </a:extLst>
          </p:cNvPr>
          <p:cNvSpPr txBox="1"/>
          <p:nvPr/>
        </p:nvSpPr>
        <p:spPr>
          <a:xfrm>
            <a:off x="2937975" y="1498563"/>
            <a:ext cx="4660490" cy="3770263"/>
          </a:xfrm>
          <a:prstGeom prst="rect">
            <a:avLst/>
          </a:prstGeom>
          <a:noFill/>
        </p:spPr>
        <p:txBody>
          <a:bodyPr>
            <a:spAutoFit/>
          </a:bodyPr>
          <a:lstStyle/>
          <a:p>
            <a:pPr fontAlgn="auto">
              <a:spcBef>
                <a:spcPts val="0"/>
              </a:spcBef>
              <a:spcAft>
                <a:spcPts val="0"/>
              </a:spcAft>
              <a:defRPr/>
            </a:pPr>
            <a:r>
              <a:rPr lang="en-US" altLang="zh-CN" sz="23900" dirty="0">
                <a:solidFill>
                  <a:schemeClr val="tx1">
                    <a:alpha val="3000"/>
                  </a:schemeClr>
                </a:solidFill>
                <a:latin typeface="Arial Black" panose="020B0A04020102020204" pitchFamily="34" charset="0"/>
                <a:ea typeface="+mn-ea"/>
                <a:cs typeface="+mn-ea"/>
              </a:rPr>
              <a:t>06</a:t>
            </a:r>
            <a:endParaRPr lang="zh-CN" altLang="en-US" sz="23900" dirty="0">
              <a:solidFill>
                <a:schemeClr val="tx1">
                  <a:alpha val="3000"/>
                </a:schemeClr>
              </a:solidFill>
              <a:latin typeface="Arial Black" panose="020B0A04020102020204" pitchFamily="34" charset="0"/>
              <a:ea typeface="+mn-ea"/>
              <a:cs typeface="+mn-ea"/>
            </a:endParaRPr>
          </a:p>
        </p:txBody>
      </p:sp>
      <p:sp>
        <p:nvSpPr>
          <p:cNvPr id="29" name="任意多边形 28">
            <a:extLst>
              <a:ext uri="{FF2B5EF4-FFF2-40B4-BE49-F238E27FC236}">
                <a16:creationId xmlns:a16="http://schemas.microsoft.com/office/drawing/2014/main" id="{CC19D167-570B-87A9-A6C8-52256A578B0B}"/>
              </a:ext>
            </a:extLst>
          </p:cNvPr>
          <p:cNvSpPr/>
          <p:nvPr/>
        </p:nvSpPr>
        <p:spPr>
          <a:xfrm rot="16200000" flipV="1">
            <a:off x="-2489201" y="2408238"/>
            <a:ext cx="6259513" cy="1443038"/>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endParaRPr>
          </a:p>
        </p:txBody>
      </p:sp>
      <p:sp>
        <p:nvSpPr>
          <p:cNvPr id="27" name="任意多边形 26">
            <a:extLst>
              <a:ext uri="{FF2B5EF4-FFF2-40B4-BE49-F238E27FC236}">
                <a16:creationId xmlns:a16="http://schemas.microsoft.com/office/drawing/2014/main" id="{67556C02-E704-72EC-E344-5E706420003B}"/>
              </a:ext>
            </a:extLst>
          </p:cNvPr>
          <p:cNvSpPr/>
          <p:nvPr/>
        </p:nvSpPr>
        <p:spPr>
          <a:xfrm rot="16200000" flipV="1">
            <a:off x="-2557463" y="2938463"/>
            <a:ext cx="6396037" cy="1443038"/>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endParaRPr>
          </a:p>
        </p:txBody>
      </p:sp>
      <p:cxnSp>
        <p:nvCxnSpPr>
          <p:cNvPr id="9" name="直接连接符 8">
            <a:extLst>
              <a:ext uri="{FF2B5EF4-FFF2-40B4-BE49-F238E27FC236}">
                <a16:creationId xmlns:a16="http://schemas.microsoft.com/office/drawing/2014/main" id="{E2219E31-E9A9-B55E-118D-A745ECA02994}"/>
              </a:ext>
            </a:extLst>
          </p:cNvPr>
          <p:cNvCxnSpPr/>
          <p:nvPr/>
        </p:nvCxnSpPr>
        <p:spPr>
          <a:xfrm rot="16200000" flipV="1">
            <a:off x="-529431" y="638969"/>
            <a:ext cx="2419350" cy="1103312"/>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A7D267C2-50EA-F8A6-1594-44F132D9BEEA}"/>
              </a:ext>
            </a:extLst>
          </p:cNvPr>
          <p:cNvSpPr txBox="1"/>
          <p:nvPr/>
        </p:nvSpPr>
        <p:spPr>
          <a:xfrm>
            <a:off x="3976260" y="3009900"/>
            <a:ext cx="1085554" cy="1015663"/>
          </a:xfrm>
          <a:prstGeom prst="rect">
            <a:avLst/>
          </a:prstGeom>
          <a:noFill/>
        </p:spPr>
        <p:txBody>
          <a:bodyPr wrap="none">
            <a:spAutoFit/>
          </a:bodyPr>
          <a:lstStyle/>
          <a:p>
            <a:pPr fontAlgn="auto">
              <a:spcBef>
                <a:spcPts val="0"/>
              </a:spcBef>
              <a:spcAft>
                <a:spcPts val="0"/>
              </a:spcAft>
              <a:defRPr/>
            </a:pPr>
            <a:r>
              <a:rPr lang="en-US" altLang="zh-CN" sz="6000" dirty="0">
                <a:solidFill>
                  <a:schemeClr val="tx1">
                    <a:lumMod val="65000"/>
                    <a:lumOff val="35000"/>
                  </a:schemeClr>
                </a:solidFill>
                <a:latin typeface="+mn-ea"/>
                <a:ea typeface="+mn-ea"/>
                <a:cs typeface="+mn-ea"/>
              </a:rPr>
              <a:t>06</a:t>
            </a:r>
            <a:endParaRPr lang="zh-CN" altLang="en-US" sz="6000" dirty="0">
              <a:solidFill>
                <a:schemeClr val="tx1">
                  <a:lumMod val="65000"/>
                  <a:lumOff val="35000"/>
                </a:schemeClr>
              </a:solidFill>
              <a:latin typeface="+mn-ea"/>
              <a:ea typeface="+mn-ea"/>
              <a:cs typeface="+mn-ea"/>
            </a:endParaRPr>
          </a:p>
        </p:txBody>
      </p:sp>
      <p:sp>
        <p:nvSpPr>
          <p:cNvPr id="8199" name="矩形 12">
            <a:extLst>
              <a:ext uri="{FF2B5EF4-FFF2-40B4-BE49-F238E27FC236}">
                <a16:creationId xmlns:a16="http://schemas.microsoft.com/office/drawing/2014/main" id="{63C98992-BC0E-02C9-02B1-7C5661369227}"/>
              </a:ext>
            </a:extLst>
          </p:cNvPr>
          <p:cNvSpPr>
            <a:spLocks noChangeArrowheads="1"/>
          </p:cNvSpPr>
          <p:nvPr/>
        </p:nvSpPr>
        <p:spPr bwMode="auto">
          <a:xfrm>
            <a:off x="5191988" y="2646293"/>
            <a:ext cx="11833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GB" altLang="zh-CN" sz="2800" b="1" dirty="0">
                <a:solidFill>
                  <a:schemeClr val="bg2"/>
                </a:solidFill>
                <a:latin typeface="+mj-lt"/>
                <a:ea typeface="+mn-ea"/>
                <a:cs typeface="+mn-ea"/>
              </a:rPr>
              <a:t>Demo</a:t>
            </a:r>
            <a:endParaRPr lang="zh-CN" altLang="en-US" sz="2800" b="1" dirty="0">
              <a:solidFill>
                <a:schemeClr val="bg2"/>
              </a:solidFill>
              <a:latin typeface="+mj-lt"/>
              <a:ea typeface="+mn-ea"/>
              <a:cs typeface="+mn-ea"/>
            </a:endParaRPr>
          </a:p>
        </p:txBody>
      </p:sp>
      <p:sp>
        <p:nvSpPr>
          <p:cNvPr id="8200" name="文本框 13">
            <a:extLst>
              <a:ext uri="{FF2B5EF4-FFF2-40B4-BE49-F238E27FC236}">
                <a16:creationId xmlns:a16="http://schemas.microsoft.com/office/drawing/2014/main" id="{AD2DC24E-A407-46A1-7712-A9F4979A5BB7}"/>
              </a:ext>
            </a:extLst>
          </p:cNvPr>
          <p:cNvSpPr txBox="1">
            <a:spLocks noChangeArrowheads="1"/>
          </p:cNvSpPr>
          <p:nvPr/>
        </p:nvSpPr>
        <p:spPr bwMode="auto">
          <a:xfrm>
            <a:off x="5192580" y="3101975"/>
            <a:ext cx="41021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en-US" altLang="zh-CN" sz="1600" dirty="0">
                <a:solidFill>
                  <a:schemeClr val="tx1">
                    <a:lumMod val="65000"/>
                    <a:lumOff val="35000"/>
                  </a:schemeClr>
                </a:solidFill>
                <a:latin typeface="+mn-lt"/>
                <a:ea typeface="+mn-ea"/>
                <a:cs typeface="+mn-ea"/>
              </a:rPr>
              <a:t>Shows the basic functions and key secure implementations</a:t>
            </a:r>
          </a:p>
        </p:txBody>
      </p:sp>
      <p:cxnSp>
        <p:nvCxnSpPr>
          <p:cNvPr id="16" name="直接连接符 15">
            <a:extLst>
              <a:ext uri="{FF2B5EF4-FFF2-40B4-BE49-F238E27FC236}">
                <a16:creationId xmlns:a16="http://schemas.microsoft.com/office/drawing/2014/main" id="{7F0C2B3F-0458-66E1-EE3E-C8C4EB2A8BFB}"/>
              </a:ext>
            </a:extLst>
          </p:cNvPr>
          <p:cNvCxnSpPr/>
          <p:nvPr/>
        </p:nvCxnSpPr>
        <p:spPr>
          <a:xfrm>
            <a:off x="5062405" y="2797175"/>
            <a:ext cx="0" cy="1425575"/>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17" name="圆角矩形 16">
            <a:extLst>
              <a:ext uri="{FF2B5EF4-FFF2-40B4-BE49-F238E27FC236}">
                <a16:creationId xmlns:a16="http://schemas.microsoft.com/office/drawing/2014/main" id="{A2FC0FC3-5D7B-E7E4-2EAA-F7DDB39F8CE3}"/>
              </a:ext>
            </a:extLst>
          </p:cNvPr>
          <p:cNvSpPr/>
          <p:nvPr/>
        </p:nvSpPr>
        <p:spPr>
          <a:xfrm>
            <a:off x="7446830" y="3852863"/>
            <a:ext cx="1730375" cy="271462"/>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endParaRPr>
          </a:p>
        </p:txBody>
      </p:sp>
      <p:sp>
        <p:nvSpPr>
          <p:cNvPr id="33" name="任意多边形 32">
            <a:extLst>
              <a:ext uri="{FF2B5EF4-FFF2-40B4-BE49-F238E27FC236}">
                <a16:creationId xmlns:a16="http://schemas.microsoft.com/office/drawing/2014/main" id="{9BCAD055-030E-274D-10E9-3094FE5DB112}"/>
              </a:ext>
            </a:extLst>
          </p:cNvPr>
          <p:cNvSpPr/>
          <p:nvPr/>
        </p:nvSpPr>
        <p:spPr>
          <a:xfrm rot="2700000">
            <a:off x="11716544" y="3017044"/>
            <a:ext cx="950913" cy="949325"/>
          </a:xfrm>
          <a:custGeom>
            <a:avLst/>
            <a:gdLst>
              <a:gd name="connsiteX0" fmla="*/ 0 w 950633"/>
              <a:gd name="connsiteY0" fmla="*/ 0 h 950633"/>
              <a:gd name="connsiteX1" fmla="*/ 950633 w 950633"/>
              <a:gd name="connsiteY1" fmla="*/ 950633 h 950633"/>
              <a:gd name="connsiteX2" fmla="*/ 0 w 950633"/>
              <a:gd name="connsiteY2" fmla="*/ 950633 h 950633"/>
            </a:gdLst>
            <a:ahLst/>
            <a:cxnLst>
              <a:cxn ang="0">
                <a:pos x="connsiteX0" y="connsiteY0"/>
              </a:cxn>
              <a:cxn ang="0">
                <a:pos x="connsiteX1" y="connsiteY1"/>
              </a:cxn>
              <a:cxn ang="0">
                <a:pos x="connsiteX2" y="connsiteY2"/>
              </a:cxn>
            </a:cxnLst>
            <a:rect l="l" t="t" r="r" b="b"/>
            <a:pathLst>
              <a:path w="950633" h="950633">
                <a:moveTo>
                  <a:pt x="0" y="0"/>
                </a:moveTo>
                <a:lnTo>
                  <a:pt x="950633" y="950633"/>
                </a:lnTo>
                <a:lnTo>
                  <a:pt x="0" y="95063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endParaRPr>
          </a:p>
        </p:txBody>
      </p:sp>
    </p:spTree>
    <p:extLst>
      <p:ext uri="{BB962C8B-B14F-4D97-AF65-F5344CB8AC3E}">
        <p14:creationId xmlns:p14="http://schemas.microsoft.com/office/powerpoint/2010/main" val="1892894301"/>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0725C-0119-C60D-2AA6-5F65EB7E60F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D7295A4-8141-CF24-B0C3-03C699E71FEA}"/>
              </a:ext>
            </a:extLst>
          </p:cNvPr>
          <p:cNvSpPr>
            <a:spLocks noGrp="1"/>
          </p:cNvSpPr>
          <p:nvPr>
            <p:ph type="title"/>
          </p:nvPr>
        </p:nvSpPr>
        <p:spPr/>
        <p:txBody>
          <a:bodyPr/>
          <a:lstStyle/>
          <a:p>
            <a:r>
              <a:rPr lang="en-GB" altLang="zh-CN" dirty="0">
                <a:latin typeface="Arial" panose="020B0604020202020204" pitchFamily="34" charset="0"/>
                <a:ea typeface="+mn-ea"/>
                <a:cs typeface="Arial" panose="020B0604020202020204" pitchFamily="34" charset="0"/>
              </a:rPr>
              <a:t>Conclusion</a:t>
            </a:r>
            <a:endParaRPr lang="zh-CN" altLang="en-US" dirty="0">
              <a:latin typeface="Arial" panose="020B0604020202020204" pitchFamily="34" charset="0"/>
              <a:ea typeface="+mn-ea"/>
              <a:cs typeface="Arial" panose="020B0604020202020204" pitchFamily="34" charset="0"/>
            </a:endParaRPr>
          </a:p>
        </p:txBody>
      </p:sp>
      <p:sp>
        <p:nvSpPr>
          <p:cNvPr id="6" name="矩形 5">
            <a:extLst>
              <a:ext uri="{FF2B5EF4-FFF2-40B4-BE49-F238E27FC236}">
                <a16:creationId xmlns:a16="http://schemas.microsoft.com/office/drawing/2014/main" id="{7502F85C-A84D-205E-B85F-72D59E513410}"/>
              </a:ext>
            </a:extLst>
          </p:cNvPr>
          <p:cNvSpPr/>
          <p:nvPr/>
        </p:nvSpPr>
        <p:spPr>
          <a:xfrm>
            <a:off x="1032013" y="2105865"/>
            <a:ext cx="10127974" cy="1912756"/>
          </a:xfrm>
          <a:prstGeom prst="rect">
            <a:avLst/>
          </a:prstGeom>
        </p:spPr>
        <p:txBody>
          <a:bodyPr wrap="square" lIns="121908" tIns="60954" rIns="121908" bIns="60954">
            <a:spAutoFit/>
          </a:bodyPr>
          <a:lstStyle/>
          <a:p>
            <a:pPr algn="just">
              <a:lnSpc>
                <a:spcPct val="150000"/>
              </a:lnSpc>
            </a:pPr>
            <a:r>
              <a:rPr lang="en-GB" altLang="zh-CN" sz="2000" dirty="0">
                <a:solidFill>
                  <a:schemeClr val="tx1">
                    <a:lumMod val="75000"/>
                    <a:lumOff val="25000"/>
                  </a:schemeClr>
                </a:solidFill>
                <a:latin typeface="+mj-lt"/>
                <a:ea typeface="+mn-ea"/>
                <a:cs typeface="+mn-ea"/>
              </a:rPr>
              <a:t>In conclusion, </a:t>
            </a:r>
            <a:r>
              <a:rPr lang="en-US" altLang="zh-CN" sz="2000" dirty="0">
                <a:solidFill>
                  <a:schemeClr val="tx1">
                    <a:lumMod val="75000"/>
                    <a:lumOff val="25000"/>
                  </a:schemeClr>
                </a:solidFill>
                <a:latin typeface="+mj-lt"/>
                <a:ea typeface="+mn-ea"/>
                <a:cs typeface="+mn-ea"/>
              </a:rPr>
              <a:t>the development of the secure web-based system for the performance and dance group has successfully addressed the core requirements of managing sensitive data. The system achieves a robust defense against common threats such as XSS, CSRF, and unauthorized data access. </a:t>
            </a:r>
            <a:endParaRPr lang="zh-CN" altLang="en-US" sz="2000" dirty="0">
              <a:solidFill>
                <a:schemeClr val="tx1">
                  <a:lumMod val="75000"/>
                  <a:lumOff val="25000"/>
                </a:schemeClr>
              </a:solidFill>
              <a:latin typeface="+mj-lt"/>
              <a:ea typeface="+mn-ea"/>
              <a:cs typeface="+mn-ea"/>
            </a:endParaRPr>
          </a:p>
        </p:txBody>
      </p:sp>
    </p:spTree>
    <p:custDataLst>
      <p:tags r:id="rId1"/>
    </p:custDataLst>
    <p:extLst>
      <p:ext uri="{BB962C8B-B14F-4D97-AF65-F5344CB8AC3E}">
        <p14:creationId xmlns:p14="http://schemas.microsoft.com/office/powerpoint/2010/main" val="217801889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flipH="1">
            <a:off x="-201182" y="1453626"/>
            <a:ext cx="12393182" cy="5754562"/>
          </a:xfrm>
          <a:prstGeom prst="rect">
            <a:avLst/>
          </a:prstGeom>
          <a:blipFill dpi="0" rotWithShape="1">
            <a:blip r:embed="rId3">
              <a:alphaModFix amt="23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105428" y="2551250"/>
            <a:ext cx="5516562" cy="1157288"/>
            <a:chOff x="3856038" y="2759075"/>
            <a:chExt cx="5516562" cy="1157288"/>
          </a:xfrm>
        </p:grpSpPr>
        <p:sp>
          <p:nvSpPr>
            <p:cNvPr id="5" name="圆角矩形 4"/>
            <p:cNvSpPr/>
            <p:nvPr/>
          </p:nvSpPr>
          <p:spPr>
            <a:xfrm>
              <a:off x="3856038" y="2759075"/>
              <a:ext cx="5516562" cy="1157288"/>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endParaRPr>
            </a:p>
          </p:txBody>
        </p:sp>
        <p:sp>
          <p:nvSpPr>
            <p:cNvPr id="7172" name="文本框 5"/>
            <p:cNvSpPr txBox="1">
              <a:spLocks noChangeArrowheads="1"/>
            </p:cNvSpPr>
            <p:nvPr/>
          </p:nvSpPr>
          <p:spPr bwMode="auto">
            <a:xfrm>
              <a:off x="4175125" y="2876550"/>
              <a:ext cx="289502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5400" dirty="0">
                  <a:solidFill>
                    <a:schemeClr val="tx2"/>
                  </a:solidFill>
                  <a:latin typeface="Calibri Light" pitchFamily="34" charset="0"/>
                  <a:ea typeface="+mn-ea"/>
                  <a:cs typeface="+mn-ea"/>
                </a:rPr>
                <a:t>CONTENT</a:t>
              </a:r>
              <a:endParaRPr lang="zh-CN" altLang="en-US" sz="5400" dirty="0">
                <a:solidFill>
                  <a:schemeClr val="tx2"/>
                </a:solidFill>
                <a:latin typeface="Calibri Light" pitchFamily="34" charset="0"/>
                <a:ea typeface="+mn-ea"/>
                <a:cs typeface="+mn-ea"/>
              </a:endParaRPr>
            </a:p>
          </p:txBody>
        </p:sp>
      </p:grpSp>
      <p:sp>
        <p:nvSpPr>
          <p:cNvPr id="4" name="椭圆 3"/>
          <p:cNvSpPr/>
          <p:nvPr/>
        </p:nvSpPr>
        <p:spPr>
          <a:xfrm>
            <a:off x="3171978" y="2551250"/>
            <a:ext cx="1189037" cy="1187450"/>
          </a:xfrm>
          <a:prstGeom prst="ellipse">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endParaRPr>
          </a:p>
        </p:txBody>
      </p:sp>
      <p:sp>
        <p:nvSpPr>
          <p:cNvPr id="7175" name="文本框 9"/>
          <p:cNvSpPr txBox="1">
            <a:spLocks noChangeArrowheads="1"/>
          </p:cNvSpPr>
          <p:nvPr/>
        </p:nvSpPr>
        <p:spPr bwMode="auto">
          <a:xfrm>
            <a:off x="566320" y="390512"/>
            <a:ext cx="90601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4800" dirty="0">
                <a:latin typeface="+mn-ea"/>
                <a:ea typeface="+mn-ea"/>
                <a:cs typeface="+mn-ea"/>
              </a:rPr>
              <a:t>01</a:t>
            </a:r>
            <a:endParaRPr lang="zh-CN" altLang="en-US" sz="4800" dirty="0">
              <a:latin typeface="+mn-ea"/>
              <a:ea typeface="+mn-ea"/>
              <a:cs typeface="+mn-ea"/>
            </a:endParaRPr>
          </a:p>
        </p:txBody>
      </p:sp>
      <p:sp>
        <p:nvSpPr>
          <p:cNvPr id="7176" name="矩形 10"/>
          <p:cNvSpPr>
            <a:spLocks noChangeArrowheads="1"/>
          </p:cNvSpPr>
          <p:nvPr/>
        </p:nvSpPr>
        <p:spPr bwMode="auto">
          <a:xfrm>
            <a:off x="1589637" y="534649"/>
            <a:ext cx="45063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GB" altLang="zh-CN" sz="2400" b="1" dirty="0">
                <a:solidFill>
                  <a:schemeClr val="bg2"/>
                </a:solidFill>
                <a:latin typeface="+mj-lt"/>
                <a:ea typeface="+mn-ea"/>
                <a:cs typeface="+mn-ea"/>
              </a:rPr>
              <a:t>Methodology and Gantt Chart</a:t>
            </a:r>
            <a:endParaRPr lang="zh-CN" altLang="en-US" sz="2400" b="1" dirty="0">
              <a:solidFill>
                <a:schemeClr val="bg2"/>
              </a:solidFill>
              <a:latin typeface="+mj-lt"/>
              <a:ea typeface="+mn-ea"/>
              <a:cs typeface="+mn-ea"/>
            </a:endParaRPr>
          </a:p>
        </p:txBody>
      </p:sp>
      <p:cxnSp>
        <p:nvCxnSpPr>
          <p:cNvPr id="14" name="直接连接符 13"/>
          <p:cNvCxnSpPr/>
          <p:nvPr/>
        </p:nvCxnSpPr>
        <p:spPr>
          <a:xfrm>
            <a:off x="1476827" y="482587"/>
            <a:ext cx="0" cy="646113"/>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7190" name="文本框 16"/>
          <p:cNvSpPr txBox="1">
            <a:spLocks noChangeArrowheads="1"/>
          </p:cNvSpPr>
          <p:nvPr/>
        </p:nvSpPr>
        <p:spPr bwMode="auto">
          <a:xfrm>
            <a:off x="4153121" y="1187018"/>
            <a:ext cx="90601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4800">
                <a:latin typeface="+mn-ea"/>
                <a:ea typeface="+mn-ea"/>
                <a:cs typeface="+mn-ea"/>
              </a:rPr>
              <a:t>02</a:t>
            </a:r>
            <a:endParaRPr lang="zh-CN" altLang="en-US" sz="4800">
              <a:latin typeface="+mn-ea"/>
              <a:ea typeface="+mn-ea"/>
              <a:cs typeface="+mn-ea"/>
            </a:endParaRPr>
          </a:p>
        </p:txBody>
      </p:sp>
      <p:sp>
        <p:nvSpPr>
          <p:cNvPr id="7191" name="矩形 17"/>
          <p:cNvSpPr>
            <a:spLocks noChangeArrowheads="1"/>
          </p:cNvSpPr>
          <p:nvPr/>
        </p:nvSpPr>
        <p:spPr bwMode="auto">
          <a:xfrm>
            <a:off x="5190963" y="1344110"/>
            <a:ext cx="35780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GB" altLang="zh-CN" sz="2400" b="1" dirty="0">
                <a:solidFill>
                  <a:schemeClr val="bg2"/>
                </a:solidFill>
                <a:latin typeface="+mj-lt"/>
                <a:ea typeface="+mn-ea"/>
                <a:cs typeface="+mn-ea"/>
              </a:rPr>
              <a:t>Requirements Analysis</a:t>
            </a:r>
            <a:endParaRPr lang="zh-CN" altLang="en-US" sz="2400" b="1" dirty="0">
              <a:solidFill>
                <a:schemeClr val="bg2"/>
              </a:solidFill>
              <a:latin typeface="+mj-lt"/>
              <a:ea typeface="+mn-ea"/>
              <a:cs typeface="+mn-ea"/>
            </a:endParaRPr>
          </a:p>
        </p:txBody>
      </p:sp>
      <p:cxnSp>
        <p:nvCxnSpPr>
          <p:cNvPr id="20" name="直接连接符 19"/>
          <p:cNvCxnSpPr/>
          <p:nvPr/>
        </p:nvCxnSpPr>
        <p:spPr bwMode="auto">
          <a:xfrm>
            <a:off x="5065216" y="1278934"/>
            <a:ext cx="0" cy="647700"/>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39" name="圆角矩形 38"/>
          <p:cNvSpPr/>
          <p:nvPr/>
        </p:nvSpPr>
        <p:spPr>
          <a:xfrm>
            <a:off x="5133334" y="2178288"/>
            <a:ext cx="1730375" cy="271462"/>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endParaRPr>
          </a:p>
        </p:txBody>
      </p:sp>
      <p:sp>
        <p:nvSpPr>
          <p:cNvPr id="40" name="圆角矩形 39"/>
          <p:cNvSpPr/>
          <p:nvPr/>
        </p:nvSpPr>
        <p:spPr>
          <a:xfrm>
            <a:off x="6567296" y="3810038"/>
            <a:ext cx="1730375" cy="271463"/>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endParaRPr>
          </a:p>
        </p:txBody>
      </p:sp>
      <p:sp>
        <p:nvSpPr>
          <p:cNvPr id="6" name="文本框 16">
            <a:extLst>
              <a:ext uri="{FF2B5EF4-FFF2-40B4-BE49-F238E27FC236}">
                <a16:creationId xmlns:a16="http://schemas.microsoft.com/office/drawing/2014/main" id="{E4F10A0C-E602-DC90-6F33-38F081F53083}"/>
              </a:ext>
            </a:extLst>
          </p:cNvPr>
          <p:cNvSpPr txBox="1">
            <a:spLocks noChangeArrowheads="1"/>
          </p:cNvSpPr>
          <p:nvPr/>
        </p:nvSpPr>
        <p:spPr bwMode="auto">
          <a:xfrm>
            <a:off x="7959919" y="2078899"/>
            <a:ext cx="90601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4800" dirty="0">
                <a:latin typeface="+mn-ea"/>
                <a:ea typeface="+mn-ea"/>
                <a:cs typeface="+mn-ea"/>
              </a:rPr>
              <a:t>03</a:t>
            </a:r>
            <a:endParaRPr lang="zh-CN" altLang="en-US" sz="4800" dirty="0">
              <a:latin typeface="+mn-ea"/>
              <a:ea typeface="+mn-ea"/>
              <a:cs typeface="+mn-ea"/>
            </a:endParaRPr>
          </a:p>
        </p:txBody>
      </p:sp>
      <p:sp>
        <p:nvSpPr>
          <p:cNvPr id="8" name="矩形 17">
            <a:extLst>
              <a:ext uri="{FF2B5EF4-FFF2-40B4-BE49-F238E27FC236}">
                <a16:creationId xmlns:a16="http://schemas.microsoft.com/office/drawing/2014/main" id="{1A6D7B6C-2EEA-A4EF-992A-04C35EE504DA}"/>
              </a:ext>
            </a:extLst>
          </p:cNvPr>
          <p:cNvSpPr>
            <a:spLocks noChangeArrowheads="1"/>
          </p:cNvSpPr>
          <p:nvPr/>
        </p:nvSpPr>
        <p:spPr bwMode="auto">
          <a:xfrm>
            <a:off x="8938618" y="2238627"/>
            <a:ext cx="23920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GB" altLang="zh-CN" sz="2400" b="1" dirty="0">
                <a:solidFill>
                  <a:schemeClr val="bg2"/>
                </a:solidFill>
                <a:latin typeface="+mj-lt"/>
                <a:ea typeface="+mn-ea"/>
                <a:cs typeface="+mn-ea"/>
              </a:rPr>
              <a:t>System Design</a:t>
            </a:r>
            <a:endParaRPr lang="zh-CN" altLang="en-US" sz="2400" b="1" dirty="0">
              <a:solidFill>
                <a:schemeClr val="bg2"/>
              </a:solidFill>
              <a:latin typeface="+mj-lt"/>
              <a:ea typeface="+mn-ea"/>
              <a:cs typeface="+mn-ea"/>
            </a:endParaRPr>
          </a:p>
        </p:txBody>
      </p:sp>
      <p:cxnSp>
        <p:nvCxnSpPr>
          <p:cNvPr id="9" name="直接连接符 8">
            <a:extLst>
              <a:ext uri="{FF2B5EF4-FFF2-40B4-BE49-F238E27FC236}">
                <a16:creationId xmlns:a16="http://schemas.microsoft.com/office/drawing/2014/main" id="{87F40E35-7366-31A1-643F-F20E16793993}"/>
              </a:ext>
            </a:extLst>
          </p:cNvPr>
          <p:cNvCxnSpPr/>
          <p:nvPr/>
        </p:nvCxnSpPr>
        <p:spPr bwMode="auto">
          <a:xfrm>
            <a:off x="8872014" y="2170815"/>
            <a:ext cx="0" cy="647700"/>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31" name="文本框 9">
            <a:extLst>
              <a:ext uri="{FF2B5EF4-FFF2-40B4-BE49-F238E27FC236}">
                <a16:creationId xmlns:a16="http://schemas.microsoft.com/office/drawing/2014/main" id="{2D261B30-E67B-BD01-09E6-E78463910A56}"/>
              </a:ext>
            </a:extLst>
          </p:cNvPr>
          <p:cNvSpPr txBox="1">
            <a:spLocks noChangeArrowheads="1"/>
          </p:cNvSpPr>
          <p:nvPr/>
        </p:nvSpPr>
        <p:spPr bwMode="auto">
          <a:xfrm>
            <a:off x="569488" y="3823806"/>
            <a:ext cx="90601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4800" dirty="0">
                <a:latin typeface="+mn-ea"/>
                <a:ea typeface="+mn-ea"/>
                <a:cs typeface="+mn-ea"/>
              </a:rPr>
              <a:t>04</a:t>
            </a:r>
            <a:endParaRPr lang="zh-CN" altLang="en-US" sz="4800" dirty="0">
              <a:latin typeface="+mn-ea"/>
              <a:ea typeface="+mn-ea"/>
              <a:cs typeface="+mn-ea"/>
            </a:endParaRPr>
          </a:p>
        </p:txBody>
      </p:sp>
      <p:sp>
        <p:nvSpPr>
          <p:cNvPr id="32" name="矩形 10">
            <a:extLst>
              <a:ext uri="{FF2B5EF4-FFF2-40B4-BE49-F238E27FC236}">
                <a16:creationId xmlns:a16="http://schemas.microsoft.com/office/drawing/2014/main" id="{8023B9AD-FA87-57FF-4B42-40D3E4DA1297}"/>
              </a:ext>
            </a:extLst>
          </p:cNvPr>
          <p:cNvSpPr>
            <a:spLocks noChangeArrowheads="1"/>
          </p:cNvSpPr>
          <p:nvPr/>
        </p:nvSpPr>
        <p:spPr bwMode="auto">
          <a:xfrm>
            <a:off x="1592805" y="3990217"/>
            <a:ext cx="25603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GB" altLang="zh-CN" sz="2400" b="1" dirty="0">
                <a:solidFill>
                  <a:schemeClr val="bg2"/>
                </a:solidFill>
                <a:latin typeface="+mj-lt"/>
                <a:ea typeface="+mn-ea"/>
                <a:cs typeface="+mn-ea"/>
              </a:rPr>
              <a:t>Formal Methods</a:t>
            </a:r>
            <a:endParaRPr lang="zh-CN" altLang="en-US" sz="2400" b="1" dirty="0">
              <a:solidFill>
                <a:schemeClr val="bg2"/>
              </a:solidFill>
              <a:latin typeface="+mj-lt"/>
              <a:ea typeface="+mn-ea"/>
              <a:cs typeface="+mn-ea"/>
            </a:endParaRPr>
          </a:p>
        </p:txBody>
      </p:sp>
      <p:cxnSp>
        <p:nvCxnSpPr>
          <p:cNvPr id="33" name="直接连接符 32">
            <a:extLst>
              <a:ext uri="{FF2B5EF4-FFF2-40B4-BE49-F238E27FC236}">
                <a16:creationId xmlns:a16="http://schemas.microsoft.com/office/drawing/2014/main" id="{D1236898-E1DC-2600-2328-685AFC1C49FD}"/>
              </a:ext>
            </a:extLst>
          </p:cNvPr>
          <p:cNvCxnSpPr/>
          <p:nvPr/>
        </p:nvCxnSpPr>
        <p:spPr>
          <a:xfrm>
            <a:off x="1479995" y="3915881"/>
            <a:ext cx="0" cy="646113"/>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35" name="文本框 16">
            <a:extLst>
              <a:ext uri="{FF2B5EF4-FFF2-40B4-BE49-F238E27FC236}">
                <a16:creationId xmlns:a16="http://schemas.microsoft.com/office/drawing/2014/main" id="{7579B40A-B27E-5F49-AAC8-F0C411D286DC}"/>
              </a:ext>
            </a:extLst>
          </p:cNvPr>
          <p:cNvSpPr txBox="1">
            <a:spLocks noChangeArrowheads="1"/>
          </p:cNvSpPr>
          <p:nvPr/>
        </p:nvSpPr>
        <p:spPr bwMode="auto">
          <a:xfrm>
            <a:off x="4153121" y="4651423"/>
            <a:ext cx="90601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4800" dirty="0">
                <a:latin typeface="+mn-ea"/>
                <a:ea typeface="+mn-ea"/>
                <a:cs typeface="+mn-ea"/>
              </a:rPr>
              <a:t>05</a:t>
            </a:r>
            <a:endParaRPr lang="zh-CN" altLang="en-US" sz="4800" dirty="0">
              <a:latin typeface="+mn-ea"/>
              <a:ea typeface="+mn-ea"/>
              <a:cs typeface="+mn-ea"/>
            </a:endParaRPr>
          </a:p>
        </p:txBody>
      </p:sp>
      <p:sp>
        <p:nvSpPr>
          <p:cNvPr id="36" name="矩形 17">
            <a:extLst>
              <a:ext uri="{FF2B5EF4-FFF2-40B4-BE49-F238E27FC236}">
                <a16:creationId xmlns:a16="http://schemas.microsoft.com/office/drawing/2014/main" id="{3323773F-126D-0670-B1DA-021AEA6CDCBB}"/>
              </a:ext>
            </a:extLst>
          </p:cNvPr>
          <p:cNvSpPr>
            <a:spLocks noChangeArrowheads="1"/>
          </p:cNvSpPr>
          <p:nvPr/>
        </p:nvSpPr>
        <p:spPr bwMode="auto">
          <a:xfrm>
            <a:off x="5198506" y="4832541"/>
            <a:ext cx="32993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GB" altLang="zh-CN" sz="2400" b="1" dirty="0">
                <a:solidFill>
                  <a:schemeClr val="bg2"/>
                </a:solidFill>
                <a:latin typeface="+mj-lt"/>
                <a:ea typeface="+mn-ea"/>
                <a:cs typeface="+mn-ea"/>
              </a:rPr>
              <a:t>System Development</a:t>
            </a:r>
            <a:endParaRPr lang="zh-CN" altLang="en-US" sz="2400" b="1" dirty="0">
              <a:solidFill>
                <a:schemeClr val="bg2"/>
              </a:solidFill>
              <a:latin typeface="+mj-lt"/>
              <a:ea typeface="+mn-ea"/>
              <a:cs typeface="+mn-ea"/>
            </a:endParaRPr>
          </a:p>
        </p:txBody>
      </p:sp>
      <p:cxnSp>
        <p:nvCxnSpPr>
          <p:cNvPr id="37" name="直接连接符 36">
            <a:extLst>
              <a:ext uri="{FF2B5EF4-FFF2-40B4-BE49-F238E27FC236}">
                <a16:creationId xmlns:a16="http://schemas.microsoft.com/office/drawing/2014/main" id="{CB0F6BEF-715D-5F4B-FFFC-758A1896C28D}"/>
              </a:ext>
            </a:extLst>
          </p:cNvPr>
          <p:cNvCxnSpPr/>
          <p:nvPr/>
        </p:nvCxnSpPr>
        <p:spPr bwMode="auto">
          <a:xfrm>
            <a:off x="5065216" y="4743339"/>
            <a:ext cx="0" cy="647700"/>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38" name="文本框 16">
            <a:extLst>
              <a:ext uri="{FF2B5EF4-FFF2-40B4-BE49-F238E27FC236}">
                <a16:creationId xmlns:a16="http://schemas.microsoft.com/office/drawing/2014/main" id="{BF68EA41-DB15-C549-FDB3-58660DC3B5EA}"/>
              </a:ext>
            </a:extLst>
          </p:cNvPr>
          <p:cNvSpPr txBox="1">
            <a:spLocks noChangeArrowheads="1"/>
          </p:cNvSpPr>
          <p:nvPr/>
        </p:nvSpPr>
        <p:spPr bwMode="auto">
          <a:xfrm>
            <a:off x="7959919" y="5420199"/>
            <a:ext cx="90601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4800" dirty="0">
                <a:latin typeface="+mn-ea"/>
                <a:ea typeface="+mn-ea"/>
                <a:cs typeface="+mn-ea"/>
              </a:rPr>
              <a:t>06</a:t>
            </a:r>
            <a:endParaRPr lang="zh-CN" altLang="en-US" sz="4800" dirty="0">
              <a:latin typeface="+mn-ea"/>
              <a:ea typeface="+mn-ea"/>
              <a:cs typeface="+mn-ea"/>
            </a:endParaRPr>
          </a:p>
        </p:txBody>
      </p:sp>
      <p:sp>
        <p:nvSpPr>
          <p:cNvPr id="41" name="矩形 17">
            <a:extLst>
              <a:ext uri="{FF2B5EF4-FFF2-40B4-BE49-F238E27FC236}">
                <a16:creationId xmlns:a16="http://schemas.microsoft.com/office/drawing/2014/main" id="{CB4559F5-9529-F08B-95D6-DC5F1F96EBB8}"/>
              </a:ext>
            </a:extLst>
          </p:cNvPr>
          <p:cNvSpPr>
            <a:spLocks noChangeArrowheads="1"/>
          </p:cNvSpPr>
          <p:nvPr/>
        </p:nvSpPr>
        <p:spPr bwMode="auto">
          <a:xfrm>
            <a:off x="8960306" y="5604864"/>
            <a:ext cx="2356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GB" altLang="zh-CN" sz="2400" b="1" dirty="0">
                <a:solidFill>
                  <a:schemeClr val="bg2"/>
                </a:solidFill>
                <a:latin typeface="+mj-lt"/>
                <a:ea typeface="+mn-ea"/>
                <a:cs typeface="+mn-ea"/>
              </a:rPr>
              <a:t>Demonstration</a:t>
            </a:r>
            <a:endParaRPr lang="zh-CN" altLang="en-US" sz="2400" b="1" dirty="0">
              <a:solidFill>
                <a:schemeClr val="bg2"/>
              </a:solidFill>
              <a:latin typeface="+mj-lt"/>
              <a:ea typeface="+mn-ea"/>
              <a:cs typeface="+mn-ea"/>
            </a:endParaRPr>
          </a:p>
        </p:txBody>
      </p:sp>
      <p:cxnSp>
        <p:nvCxnSpPr>
          <p:cNvPr id="42" name="直接连接符 41">
            <a:extLst>
              <a:ext uri="{FF2B5EF4-FFF2-40B4-BE49-F238E27FC236}">
                <a16:creationId xmlns:a16="http://schemas.microsoft.com/office/drawing/2014/main" id="{EFFE6FC4-A156-D3A0-979A-6BAA0ABEEC0B}"/>
              </a:ext>
            </a:extLst>
          </p:cNvPr>
          <p:cNvCxnSpPr/>
          <p:nvPr/>
        </p:nvCxnSpPr>
        <p:spPr bwMode="auto">
          <a:xfrm>
            <a:off x="8872014" y="5512115"/>
            <a:ext cx="0" cy="647700"/>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rot="5400000">
            <a:off x="3675126" y="-391598"/>
            <a:ext cx="4885525" cy="12235776"/>
          </a:xfrm>
          <a:prstGeom prst="rect">
            <a:avLst/>
          </a:prstGeom>
        </p:spPr>
      </p:pic>
      <p:sp>
        <p:nvSpPr>
          <p:cNvPr id="20" name="PA_文本框 19"/>
          <p:cNvSpPr txBox="1"/>
          <p:nvPr>
            <p:custDataLst>
              <p:tags r:id="rId1"/>
            </p:custDataLst>
          </p:nvPr>
        </p:nvSpPr>
        <p:spPr>
          <a:xfrm>
            <a:off x="4483466" y="2743751"/>
            <a:ext cx="3268844" cy="830997"/>
          </a:xfrm>
          <a:prstGeom prst="rect">
            <a:avLst/>
          </a:prstGeom>
          <a:noFill/>
        </p:spPr>
        <p:txBody>
          <a:bodyPr wrap="none" rtlCol="0">
            <a:spAutoFit/>
          </a:bodyPr>
          <a:lstStyle/>
          <a:p>
            <a:pPr algn="ctr"/>
            <a:r>
              <a:rPr lang="en-GB" altLang="zh-CN" sz="4800" b="1" dirty="0">
                <a:ln w="12700">
                  <a:noFill/>
                  <a:prstDash val="solid"/>
                </a:ln>
                <a:solidFill>
                  <a:srgbClr val="4F91A0"/>
                </a:solidFill>
                <a:latin typeface="+mj-lt"/>
                <a:ea typeface="+mn-ea"/>
                <a:cs typeface="+mn-ea"/>
              </a:rPr>
              <a:t>Thank you</a:t>
            </a:r>
            <a:endParaRPr lang="zh-CN" altLang="en-US" sz="4800" b="1" dirty="0">
              <a:ln w="12700">
                <a:noFill/>
                <a:prstDash val="solid"/>
              </a:ln>
              <a:solidFill>
                <a:srgbClr val="4F91A0"/>
              </a:solidFill>
              <a:latin typeface="+mj-lt"/>
              <a:ea typeface="+mn-ea"/>
              <a:cs typeface="+mn-ea"/>
            </a:endParaRPr>
          </a:p>
        </p:txBody>
      </p:sp>
    </p:spTree>
    <p:extLst>
      <p:ext uri="{BB962C8B-B14F-4D97-AF65-F5344CB8AC3E}">
        <p14:creationId xmlns:p14="http://schemas.microsoft.com/office/powerpoint/2010/main" val="246954743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2937975" y="1498563"/>
            <a:ext cx="4660490" cy="3770263"/>
          </a:xfrm>
          <a:prstGeom prst="rect">
            <a:avLst/>
          </a:prstGeom>
          <a:noFill/>
        </p:spPr>
        <p:txBody>
          <a:bodyPr>
            <a:spAutoFit/>
          </a:bodyPr>
          <a:lstStyle/>
          <a:p>
            <a:pPr fontAlgn="auto">
              <a:spcBef>
                <a:spcPts val="0"/>
              </a:spcBef>
              <a:spcAft>
                <a:spcPts val="0"/>
              </a:spcAft>
              <a:defRPr/>
            </a:pPr>
            <a:r>
              <a:rPr lang="en-US" altLang="zh-CN" sz="23900" dirty="0">
                <a:solidFill>
                  <a:schemeClr val="tx1">
                    <a:alpha val="3000"/>
                  </a:schemeClr>
                </a:solidFill>
                <a:latin typeface="Arial Black" panose="020B0A04020102020204" pitchFamily="34" charset="0"/>
                <a:ea typeface="+mn-ea"/>
                <a:cs typeface="+mn-ea"/>
              </a:rPr>
              <a:t>01</a:t>
            </a:r>
            <a:endParaRPr lang="zh-CN" altLang="en-US" sz="23900" dirty="0">
              <a:solidFill>
                <a:schemeClr val="tx1">
                  <a:alpha val="3000"/>
                </a:schemeClr>
              </a:solidFill>
              <a:latin typeface="Arial Black" panose="020B0A04020102020204" pitchFamily="34" charset="0"/>
              <a:ea typeface="+mn-ea"/>
              <a:cs typeface="+mn-ea"/>
            </a:endParaRPr>
          </a:p>
        </p:txBody>
      </p:sp>
      <p:sp>
        <p:nvSpPr>
          <p:cNvPr id="29" name="任意多边形 28"/>
          <p:cNvSpPr/>
          <p:nvPr/>
        </p:nvSpPr>
        <p:spPr>
          <a:xfrm rot="16200000" flipV="1">
            <a:off x="-2489201" y="2408238"/>
            <a:ext cx="6259513" cy="1443038"/>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endParaRPr>
          </a:p>
        </p:txBody>
      </p:sp>
      <p:sp>
        <p:nvSpPr>
          <p:cNvPr id="27" name="任意多边形 26"/>
          <p:cNvSpPr/>
          <p:nvPr/>
        </p:nvSpPr>
        <p:spPr>
          <a:xfrm rot="16200000" flipV="1">
            <a:off x="-2557463" y="2938463"/>
            <a:ext cx="6396037" cy="1443038"/>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endParaRPr>
          </a:p>
        </p:txBody>
      </p:sp>
      <p:cxnSp>
        <p:nvCxnSpPr>
          <p:cNvPr id="9" name="直接连接符 8"/>
          <p:cNvCxnSpPr/>
          <p:nvPr/>
        </p:nvCxnSpPr>
        <p:spPr>
          <a:xfrm rot="16200000" flipV="1">
            <a:off x="-529431" y="638969"/>
            <a:ext cx="2419350" cy="1103312"/>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976260" y="3009900"/>
            <a:ext cx="1085554" cy="1015663"/>
          </a:xfrm>
          <a:prstGeom prst="rect">
            <a:avLst/>
          </a:prstGeom>
          <a:noFill/>
        </p:spPr>
        <p:txBody>
          <a:bodyPr wrap="none">
            <a:spAutoFit/>
          </a:bodyPr>
          <a:lstStyle/>
          <a:p>
            <a:pPr fontAlgn="auto">
              <a:spcBef>
                <a:spcPts val="0"/>
              </a:spcBef>
              <a:spcAft>
                <a:spcPts val="0"/>
              </a:spcAft>
              <a:defRPr/>
            </a:pPr>
            <a:r>
              <a:rPr lang="en-US" altLang="zh-CN" sz="6000" dirty="0">
                <a:solidFill>
                  <a:schemeClr val="tx1">
                    <a:lumMod val="65000"/>
                    <a:lumOff val="35000"/>
                  </a:schemeClr>
                </a:solidFill>
                <a:latin typeface="+mn-ea"/>
                <a:ea typeface="+mn-ea"/>
                <a:cs typeface="+mn-ea"/>
              </a:rPr>
              <a:t>01</a:t>
            </a:r>
            <a:endParaRPr lang="zh-CN" altLang="en-US" sz="6000" dirty="0">
              <a:solidFill>
                <a:schemeClr val="tx1">
                  <a:lumMod val="65000"/>
                  <a:lumOff val="35000"/>
                </a:schemeClr>
              </a:solidFill>
              <a:latin typeface="+mn-ea"/>
              <a:ea typeface="+mn-ea"/>
              <a:cs typeface="+mn-ea"/>
            </a:endParaRPr>
          </a:p>
        </p:txBody>
      </p:sp>
      <p:sp>
        <p:nvSpPr>
          <p:cNvPr id="8199" name="矩形 12"/>
          <p:cNvSpPr>
            <a:spLocks noChangeArrowheads="1"/>
          </p:cNvSpPr>
          <p:nvPr/>
        </p:nvSpPr>
        <p:spPr bwMode="auto">
          <a:xfrm>
            <a:off x="5168487" y="2634198"/>
            <a:ext cx="52389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GB" altLang="zh-CN" sz="2800" b="1" dirty="0">
                <a:solidFill>
                  <a:schemeClr val="bg2"/>
                </a:solidFill>
                <a:cs typeface="+mn-ea"/>
              </a:rPr>
              <a:t>Methodology and Gantt Chart</a:t>
            </a:r>
            <a:endParaRPr lang="zh-CN" altLang="en-US" sz="2800" b="1" dirty="0">
              <a:solidFill>
                <a:schemeClr val="bg2"/>
              </a:solidFill>
              <a:cs typeface="+mn-ea"/>
            </a:endParaRPr>
          </a:p>
        </p:txBody>
      </p:sp>
      <p:sp>
        <p:nvSpPr>
          <p:cNvPr id="8200" name="文本框 13"/>
          <p:cNvSpPr txBox="1">
            <a:spLocks noChangeArrowheads="1"/>
          </p:cNvSpPr>
          <p:nvPr/>
        </p:nvSpPr>
        <p:spPr bwMode="auto">
          <a:xfrm>
            <a:off x="5192580" y="3101975"/>
            <a:ext cx="41021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en-US" altLang="zh-CN" sz="1600" dirty="0">
                <a:solidFill>
                  <a:schemeClr val="tx1">
                    <a:lumMod val="65000"/>
                    <a:lumOff val="35000"/>
                  </a:schemeClr>
                </a:solidFill>
                <a:latin typeface="+mn-lt"/>
                <a:cs typeface="+mn-ea"/>
              </a:rPr>
              <a:t>Waterfall model and Gantt chart</a:t>
            </a:r>
            <a:endParaRPr lang="zh-CN" altLang="en-US" sz="1600" b="1" dirty="0">
              <a:solidFill>
                <a:schemeClr val="tx1">
                  <a:lumMod val="65000"/>
                  <a:lumOff val="35000"/>
                </a:schemeClr>
              </a:solidFill>
              <a:latin typeface="+mn-lt"/>
              <a:cs typeface="+mn-ea"/>
            </a:endParaRPr>
          </a:p>
        </p:txBody>
      </p:sp>
      <p:cxnSp>
        <p:nvCxnSpPr>
          <p:cNvPr id="16" name="直接连接符 15"/>
          <p:cNvCxnSpPr/>
          <p:nvPr/>
        </p:nvCxnSpPr>
        <p:spPr>
          <a:xfrm>
            <a:off x="5062405" y="2797175"/>
            <a:ext cx="0" cy="1425575"/>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7446830" y="3852863"/>
            <a:ext cx="1730375" cy="271462"/>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endParaRPr>
          </a:p>
        </p:txBody>
      </p:sp>
      <p:sp>
        <p:nvSpPr>
          <p:cNvPr id="33" name="任意多边形 32"/>
          <p:cNvSpPr/>
          <p:nvPr/>
        </p:nvSpPr>
        <p:spPr>
          <a:xfrm rot="2700000">
            <a:off x="11716544" y="3017044"/>
            <a:ext cx="950913" cy="949325"/>
          </a:xfrm>
          <a:custGeom>
            <a:avLst/>
            <a:gdLst>
              <a:gd name="connsiteX0" fmla="*/ 0 w 950633"/>
              <a:gd name="connsiteY0" fmla="*/ 0 h 950633"/>
              <a:gd name="connsiteX1" fmla="*/ 950633 w 950633"/>
              <a:gd name="connsiteY1" fmla="*/ 950633 h 950633"/>
              <a:gd name="connsiteX2" fmla="*/ 0 w 950633"/>
              <a:gd name="connsiteY2" fmla="*/ 950633 h 950633"/>
            </a:gdLst>
            <a:ahLst/>
            <a:cxnLst>
              <a:cxn ang="0">
                <a:pos x="connsiteX0" y="connsiteY0"/>
              </a:cxn>
              <a:cxn ang="0">
                <a:pos x="connsiteX1" y="connsiteY1"/>
              </a:cxn>
              <a:cxn ang="0">
                <a:pos x="connsiteX2" y="connsiteY2"/>
              </a:cxn>
            </a:cxnLst>
            <a:rect l="l" t="t" r="r" b="b"/>
            <a:pathLst>
              <a:path w="950633" h="950633">
                <a:moveTo>
                  <a:pt x="0" y="0"/>
                </a:moveTo>
                <a:lnTo>
                  <a:pt x="950633" y="950633"/>
                </a:lnTo>
                <a:lnTo>
                  <a:pt x="0" y="95063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27173-D188-8813-F890-6327BE4EBE4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E445E7D-3F63-A0FB-67F7-B2A3FCD3FEFF}"/>
              </a:ext>
            </a:extLst>
          </p:cNvPr>
          <p:cNvSpPr>
            <a:spLocks noGrp="1"/>
          </p:cNvSpPr>
          <p:nvPr>
            <p:ph type="title"/>
          </p:nvPr>
        </p:nvSpPr>
        <p:spPr/>
        <p:txBody>
          <a:bodyPr/>
          <a:lstStyle/>
          <a:p>
            <a:r>
              <a:rPr lang="en-GB" altLang="zh-CN" dirty="0">
                <a:ea typeface="+mn-ea"/>
                <a:cs typeface="+mn-ea"/>
              </a:rPr>
              <a:t>Methodology</a:t>
            </a:r>
            <a:endParaRPr lang="zh-CN" altLang="en-US" dirty="0">
              <a:ea typeface="+mn-ea"/>
              <a:cs typeface="+mn-ea"/>
            </a:endParaRPr>
          </a:p>
        </p:txBody>
      </p:sp>
      <p:pic>
        <p:nvPicPr>
          <p:cNvPr id="5" name="图片 4">
            <a:extLst>
              <a:ext uri="{FF2B5EF4-FFF2-40B4-BE49-F238E27FC236}">
                <a16:creationId xmlns:a16="http://schemas.microsoft.com/office/drawing/2014/main" id="{18A384D6-CFC2-F5BF-D504-CB0D7791B8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2039" y="1473320"/>
            <a:ext cx="9047921" cy="4924654"/>
          </a:xfrm>
          <a:prstGeom prst="rect">
            <a:avLst/>
          </a:prstGeom>
        </p:spPr>
      </p:pic>
      <p:sp>
        <p:nvSpPr>
          <p:cNvPr id="6" name="矩形 5">
            <a:extLst>
              <a:ext uri="{FF2B5EF4-FFF2-40B4-BE49-F238E27FC236}">
                <a16:creationId xmlns:a16="http://schemas.microsoft.com/office/drawing/2014/main" id="{32A2CAC7-2C19-F65E-44F1-B1FDD7606800}"/>
              </a:ext>
            </a:extLst>
          </p:cNvPr>
          <p:cNvSpPr/>
          <p:nvPr/>
        </p:nvSpPr>
        <p:spPr>
          <a:xfrm>
            <a:off x="4841901" y="903862"/>
            <a:ext cx="2733482" cy="458511"/>
          </a:xfrm>
          <a:prstGeom prst="rect">
            <a:avLst/>
          </a:prstGeom>
        </p:spPr>
        <p:txBody>
          <a:bodyPr wrap="square" lIns="121908" tIns="60954" rIns="121908" bIns="60954">
            <a:spAutoFit/>
          </a:bodyPr>
          <a:lstStyle/>
          <a:p>
            <a:pPr>
              <a:lnSpc>
                <a:spcPct val="120000"/>
              </a:lnSpc>
            </a:pPr>
            <a:r>
              <a:rPr lang="en-GB" altLang="zh-CN" sz="2000" b="1" dirty="0">
                <a:solidFill>
                  <a:schemeClr val="tx1">
                    <a:lumMod val="75000"/>
                    <a:lumOff val="25000"/>
                  </a:schemeClr>
                </a:solidFill>
                <a:latin typeface="+mj-lt"/>
                <a:ea typeface="+mn-ea"/>
                <a:cs typeface="+mn-ea"/>
              </a:rPr>
              <a:t>Waterfall model</a:t>
            </a:r>
            <a:endParaRPr lang="zh-CN" altLang="en-US" sz="2000" b="1" dirty="0">
              <a:solidFill>
                <a:schemeClr val="tx1">
                  <a:lumMod val="75000"/>
                  <a:lumOff val="25000"/>
                </a:schemeClr>
              </a:solidFill>
              <a:latin typeface="+mj-lt"/>
              <a:ea typeface="+mn-ea"/>
              <a:cs typeface="+mn-ea"/>
            </a:endParaRPr>
          </a:p>
        </p:txBody>
      </p:sp>
    </p:spTree>
    <p:custDataLst>
      <p:tags r:id="rId1"/>
    </p:custDataLst>
    <p:extLst>
      <p:ext uri="{BB962C8B-B14F-4D97-AF65-F5344CB8AC3E}">
        <p14:creationId xmlns:p14="http://schemas.microsoft.com/office/powerpoint/2010/main" val="418637939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a:ea typeface="+mn-ea"/>
                <a:cs typeface="+mn-ea"/>
              </a:rPr>
              <a:t>Gantt Chart</a:t>
            </a:r>
            <a:endParaRPr lang="zh-CN" altLang="en-US" dirty="0">
              <a:ea typeface="+mn-ea"/>
              <a:cs typeface="+mn-ea"/>
            </a:endParaRPr>
          </a:p>
        </p:txBody>
      </p:sp>
      <p:pic>
        <p:nvPicPr>
          <p:cNvPr id="4" name="图片 3">
            <a:extLst>
              <a:ext uri="{FF2B5EF4-FFF2-40B4-BE49-F238E27FC236}">
                <a16:creationId xmlns:a16="http://schemas.microsoft.com/office/drawing/2014/main" id="{2275514E-9924-9157-CF05-F5659FF178A6}"/>
              </a:ext>
            </a:extLst>
          </p:cNvPr>
          <p:cNvPicPr>
            <a:picLocks noChangeAspect="1"/>
          </p:cNvPicPr>
          <p:nvPr/>
        </p:nvPicPr>
        <p:blipFill>
          <a:blip r:embed="rId4">
            <a:extLst>
              <a:ext uri="{28A0092B-C50C-407E-A947-70E740481C1C}">
                <a14:useLocalDpi xmlns:a14="http://schemas.microsoft.com/office/drawing/2010/main" val="0"/>
              </a:ext>
            </a:extLst>
          </a:blip>
          <a:srcRect r="31685"/>
          <a:stretch/>
        </p:blipFill>
        <p:spPr>
          <a:xfrm>
            <a:off x="1288458" y="1023133"/>
            <a:ext cx="9207264" cy="5423920"/>
          </a:xfrm>
          <a:prstGeom prst="rect">
            <a:avLst/>
          </a:prstGeom>
        </p:spPr>
      </p:pic>
    </p:spTree>
    <p:custDataLst>
      <p:tags r:id="rId1"/>
    </p:custDataLst>
    <p:extLst>
      <p:ext uri="{BB962C8B-B14F-4D97-AF65-F5344CB8AC3E}">
        <p14:creationId xmlns:p14="http://schemas.microsoft.com/office/powerpoint/2010/main" val="67517260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0C3139-C532-17C8-2CFC-0F933A33A30B}"/>
            </a:ext>
          </a:extLst>
        </p:cNvPr>
        <p:cNvGrpSpPr/>
        <p:nvPr/>
      </p:nvGrpSpPr>
      <p:grpSpPr>
        <a:xfrm>
          <a:off x="0" y="0"/>
          <a:ext cx="0" cy="0"/>
          <a:chOff x="0" y="0"/>
          <a:chExt cx="0" cy="0"/>
        </a:xfrm>
      </p:grpSpPr>
      <p:sp>
        <p:nvSpPr>
          <p:cNvPr id="28" name="文本框 27">
            <a:extLst>
              <a:ext uri="{FF2B5EF4-FFF2-40B4-BE49-F238E27FC236}">
                <a16:creationId xmlns:a16="http://schemas.microsoft.com/office/drawing/2014/main" id="{32DDE43A-0790-5953-5477-ED5A981A26F4}"/>
              </a:ext>
            </a:extLst>
          </p:cNvPr>
          <p:cNvSpPr txBox="1"/>
          <p:nvPr/>
        </p:nvSpPr>
        <p:spPr>
          <a:xfrm>
            <a:off x="2937975" y="1498563"/>
            <a:ext cx="4660490" cy="3770263"/>
          </a:xfrm>
          <a:prstGeom prst="rect">
            <a:avLst/>
          </a:prstGeom>
          <a:noFill/>
        </p:spPr>
        <p:txBody>
          <a:bodyPr>
            <a:spAutoFit/>
          </a:bodyPr>
          <a:lstStyle/>
          <a:p>
            <a:pPr fontAlgn="auto">
              <a:spcBef>
                <a:spcPts val="0"/>
              </a:spcBef>
              <a:spcAft>
                <a:spcPts val="0"/>
              </a:spcAft>
              <a:defRPr/>
            </a:pPr>
            <a:r>
              <a:rPr lang="en-US" altLang="zh-CN" sz="23900" dirty="0">
                <a:solidFill>
                  <a:schemeClr val="tx1">
                    <a:alpha val="3000"/>
                  </a:schemeClr>
                </a:solidFill>
                <a:latin typeface="Arial Black" panose="020B0A04020102020204" pitchFamily="34" charset="0"/>
                <a:ea typeface="+mn-ea"/>
                <a:cs typeface="+mn-ea"/>
              </a:rPr>
              <a:t>02</a:t>
            </a:r>
            <a:endParaRPr lang="zh-CN" altLang="en-US" sz="23900" dirty="0">
              <a:solidFill>
                <a:schemeClr val="tx1">
                  <a:alpha val="3000"/>
                </a:schemeClr>
              </a:solidFill>
              <a:latin typeface="Arial Black" panose="020B0A04020102020204" pitchFamily="34" charset="0"/>
              <a:ea typeface="+mn-ea"/>
              <a:cs typeface="+mn-ea"/>
            </a:endParaRPr>
          </a:p>
        </p:txBody>
      </p:sp>
      <p:sp>
        <p:nvSpPr>
          <p:cNvPr id="29" name="任意多边形 28">
            <a:extLst>
              <a:ext uri="{FF2B5EF4-FFF2-40B4-BE49-F238E27FC236}">
                <a16:creationId xmlns:a16="http://schemas.microsoft.com/office/drawing/2014/main" id="{8179BFE3-BC5A-8672-E0BE-724B2F345AAC}"/>
              </a:ext>
            </a:extLst>
          </p:cNvPr>
          <p:cNvSpPr/>
          <p:nvPr/>
        </p:nvSpPr>
        <p:spPr>
          <a:xfrm rot="16200000" flipV="1">
            <a:off x="-2489201" y="2408238"/>
            <a:ext cx="6259513" cy="1443038"/>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endParaRPr>
          </a:p>
        </p:txBody>
      </p:sp>
      <p:sp>
        <p:nvSpPr>
          <p:cNvPr id="27" name="任意多边形 26">
            <a:extLst>
              <a:ext uri="{FF2B5EF4-FFF2-40B4-BE49-F238E27FC236}">
                <a16:creationId xmlns:a16="http://schemas.microsoft.com/office/drawing/2014/main" id="{7BEF39EC-F34F-0061-A4B9-3CF42AD3EC8C}"/>
              </a:ext>
            </a:extLst>
          </p:cNvPr>
          <p:cNvSpPr/>
          <p:nvPr/>
        </p:nvSpPr>
        <p:spPr>
          <a:xfrm rot="16200000" flipV="1">
            <a:off x="-2557463" y="2938463"/>
            <a:ext cx="6396037" cy="1443038"/>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endParaRPr>
          </a:p>
        </p:txBody>
      </p:sp>
      <p:cxnSp>
        <p:nvCxnSpPr>
          <p:cNvPr id="9" name="直接连接符 8">
            <a:extLst>
              <a:ext uri="{FF2B5EF4-FFF2-40B4-BE49-F238E27FC236}">
                <a16:creationId xmlns:a16="http://schemas.microsoft.com/office/drawing/2014/main" id="{4666AFD4-FF61-3353-D8CC-1D91923D5F48}"/>
              </a:ext>
            </a:extLst>
          </p:cNvPr>
          <p:cNvCxnSpPr/>
          <p:nvPr/>
        </p:nvCxnSpPr>
        <p:spPr>
          <a:xfrm rot="16200000" flipV="1">
            <a:off x="-529431" y="638969"/>
            <a:ext cx="2419350" cy="1103312"/>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1EA2B3D0-5B19-AC4B-E79B-3BB163A2A005}"/>
              </a:ext>
            </a:extLst>
          </p:cNvPr>
          <p:cNvSpPr txBox="1"/>
          <p:nvPr/>
        </p:nvSpPr>
        <p:spPr>
          <a:xfrm>
            <a:off x="3976260" y="3009900"/>
            <a:ext cx="1085554" cy="1015663"/>
          </a:xfrm>
          <a:prstGeom prst="rect">
            <a:avLst/>
          </a:prstGeom>
          <a:noFill/>
        </p:spPr>
        <p:txBody>
          <a:bodyPr wrap="none">
            <a:spAutoFit/>
          </a:bodyPr>
          <a:lstStyle/>
          <a:p>
            <a:pPr fontAlgn="auto">
              <a:spcBef>
                <a:spcPts val="0"/>
              </a:spcBef>
              <a:spcAft>
                <a:spcPts val="0"/>
              </a:spcAft>
              <a:defRPr/>
            </a:pPr>
            <a:r>
              <a:rPr lang="en-US" altLang="zh-CN" sz="6000" dirty="0">
                <a:solidFill>
                  <a:schemeClr val="tx1">
                    <a:lumMod val="65000"/>
                    <a:lumOff val="35000"/>
                  </a:schemeClr>
                </a:solidFill>
                <a:latin typeface="+mn-ea"/>
                <a:ea typeface="+mn-ea"/>
                <a:cs typeface="+mn-ea"/>
              </a:rPr>
              <a:t>02</a:t>
            </a:r>
            <a:endParaRPr lang="zh-CN" altLang="en-US" sz="6000" dirty="0">
              <a:solidFill>
                <a:schemeClr val="tx1">
                  <a:lumMod val="65000"/>
                  <a:lumOff val="35000"/>
                </a:schemeClr>
              </a:solidFill>
              <a:latin typeface="+mn-ea"/>
              <a:ea typeface="+mn-ea"/>
              <a:cs typeface="+mn-ea"/>
            </a:endParaRPr>
          </a:p>
        </p:txBody>
      </p:sp>
      <p:sp>
        <p:nvSpPr>
          <p:cNvPr id="8199" name="矩形 12">
            <a:extLst>
              <a:ext uri="{FF2B5EF4-FFF2-40B4-BE49-F238E27FC236}">
                <a16:creationId xmlns:a16="http://schemas.microsoft.com/office/drawing/2014/main" id="{7FF0EB46-2F03-88FC-8A5C-25A1207FC6F4}"/>
              </a:ext>
            </a:extLst>
          </p:cNvPr>
          <p:cNvSpPr>
            <a:spLocks noChangeArrowheads="1"/>
          </p:cNvSpPr>
          <p:nvPr/>
        </p:nvSpPr>
        <p:spPr bwMode="auto">
          <a:xfrm>
            <a:off x="5146300" y="2606537"/>
            <a:ext cx="41483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GB" altLang="zh-CN" sz="2800" b="1" dirty="0">
                <a:solidFill>
                  <a:schemeClr val="bg2"/>
                </a:solidFill>
                <a:latin typeface="+mj-lt"/>
                <a:ea typeface="+mn-ea"/>
                <a:cs typeface="+mn-ea"/>
              </a:rPr>
              <a:t>Requirements Analysis</a:t>
            </a:r>
            <a:endParaRPr lang="zh-CN" altLang="en-US" sz="2800" b="1" dirty="0">
              <a:solidFill>
                <a:schemeClr val="bg2"/>
              </a:solidFill>
              <a:latin typeface="+mj-lt"/>
              <a:ea typeface="+mn-ea"/>
              <a:cs typeface="+mn-ea"/>
            </a:endParaRPr>
          </a:p>
        </p:txBody>
      </p:sp>
      <p:sp>
        <p:nvSpPr>
          <p:cNvPr id="8200" name="文本框 13">
            <a:extLst>
              <a:ext uri="{FF2B5EF4-FFF2-40B4-BE49-F238E27FC236}">
                <a16:creationId xmlns:a16="http://schemas.microsoft.com/office/drawing/2014/main" id="{B093ADF9-4A86-7C84-E132-A79496CE448B}"/>
              </a:ext>
            </a:extLst>
          </p:cNvPr>
          <p:cNvSpPr txBox="1">
            <a:spLocks noChangeArrowheads="1"/>
          </p:cNvSpPr>
          <p:nvPr/>
        </p:nvSpPr>
        <p:spPr bwMode="auto">
          <a:xfrm>
            <a:off x="5192580" y="3101975"/>
            <a:ext cx="41021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600" dirty="0">
                <a:solidFill>
                  <a:schemeClr val="tx1">
                    <a:lumMod val="65000"/>
                    <a:lumOff val="35000"/>
                  </a:schemeClr>
                </a:solidFill>
                <a:latin typeface="+mn-lt"/>
                <a:ea typeface="+mn-ea"/>
                <a:cs typeface="+mn-ea"/>
              </a:rPr>
              <a:t>Dance studio management website requirements</a:t>
            </a:r>
            <a:endParaRPr lang="zh-CN" altLang="en-US" sz="2400" b="1" dirty="0">
              <a:solidFill>
                <a:schemeClr val="tx1">
                  <a:lumMod val="65000"/>
                  <a:lumOff val="35000"/>
                </a:schemeClr>
              </a:solidFill>
              <a:latin typeface="+mn-lt"/>
              <a:ea typeface="+mn-ea"/>
              <a:cs typeface="+mn-ea"/>
            </a:endParaRPr>
          </a:p>
        </p:txBody>
      </p:sp>
      <p:cxnSp>
        <p:nvCxnSpPr>
          <p:cNvPr id="16" name="直接连接符 15">
            <a:extLst>
              <a:ext uri="{FF2B5EF4-FFF2-40B4-BE49-F238E27FC236}">
                <a16:creationId xmlns:a16="http://schemas.microsoft.com/office/drawing/2014/main" id="{3AE015D1-C51C-376A-F3CC-C0C8B4A5E453}"/>
              </a:ext>
            </a:extLst>
          </p:cNvPr>
          <p:cNvCxnSpPr/>
          <p:nvPr/>
        </p:nvCxnSpPr>
        <p:spPr>
          <a:xfrm>
            <a:off x="5062405" y="2797175"/>
            <a:ext cx="0" cy="1425575"/>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17" name="圆角矩形 16">
            <a:extLst>
              <a:ext uri="{FF2B5EF4-FFF2-40B4-BE49-F238E27FC236}">
                <a16:creationId xmlns:a16="http://schemas.microsoft.com/office/drawing/2014/main" id="{7EFE6B77-ED4A-D0BA-A205-752FDB082017}"/>
              </a:ext>
            </a:extLst>
          </p:cNvPr>
          <p:cNvSpPr/>
          <p:nvPr/>
        </p:nvSpPr>
        <p:spPr>
          <a:xfrm>
            <a:off x="7446830" y="3852863"/>
            <a:ext cx="1730375" cy="271462"/>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endParaRPr>
          </a:p>
        </p:txBody>
      </p:sp>
      <p:sp>
        <p:nvSpPr>
          <p:cNvPr id="33" name="任意多边形 32">
            <a:extLst>
              <a:ext uri="{FF2B5EF4-FFF2-40B4-BE49-F238E27FC236}">
                <a16:creationId xmlns:a16="http://schemas.microsoft.com/office/drawing/2014/main" id="{B0D779EA-50E5-94D0-1EB7-7904F1884F82}"/>
              </a:ext>
            </a:extLst>
          </p:cNvPr>
          <p:cNvSpPr/>
          <p:nvPr/>
        </p:nvSpPr>
        <p:spPr>
          <a:xfrm rot="2700000">
            <a:off x="11716544" y="3017044"/>
            <a:ext cx="950913" cy="949325"/>
          </a:xfrm>
          <a:custGeom>
            <a:avLst/>
            <a:gdLst>
              <a:gd name="connsiteX0" fmla="*/ 0 w 950633"/>
              <a:gd name="connsiteY0" fmla="*/ 0 h 950633"/>
              <a:gd name="connsiteX1" fmla="*/ 950633 w 950633"/>
              <a:gd name="connsiteY1" fmla="*/ 950633 h 950633"/>
              <a:gd name="connsiteX2" fmla="*/ 0 w 950633"/>
              <a:gd name="connsiteY2" fmla="*/ 950633 h 950633"/>
            </a:gdLst>
            <a:ahLst/>
            <a:cxnLst>
              <a:cxn ang="0">
                <a:pos x="connsiteX0" y="connsiteY0"/>
              </a:cxn>
              <a:cxn ang="0">
                <a:pos x="connsiteX1" y="connsiteY1"/>
              </a:cxn>
              <a:cxn ang="0">
                <a:pos x="connsiteX2" y="connsiteY2"/>
              </a:cxn>
            </a:cxnLst>
            <a:rect l="l" t="t" r="r" b="b"/>
            <a:pathLst>
              <a:path w="950633" h="950633">
                <a:moveTo>
                  <a:pt x="0" y="0"/>
                </a:moveTo>
                <a:lnTo>
                  <a:pt x="950633" y="950633"/>
                </a:lnTo>
                <a:lnTo>
                  <a:pt x="0" y="95063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endParaRPr>
          </a:p>
        </p:txBody>
      </p:sp>
    </p:spTree>
    <p:extLst>
      <p:ext uri="{BB962C8B-B14F-4D97-AF65-F5344CB8AC3E}">
        <p14:creationId xmlns:p14="http://schemas.microsoft.com/office/powerpoint/2010/main" val="333514987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22618-49F3-1F43-3E5C-31CF6BDA11E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628DF2F-7482-6FE4-F30C-0986C000402C}"/>
              </a:ext>
            </a:extLst>
          </p:cNvPr>
          <p:cNvSpPr>
            <a:spLocks noGrp="1"/>
          </p:cNvSpPr>
          <p:nvPr>
            <p:ph type="title"/>
          </p:nvPr>
        </p:nvSpPr>
        <p:spPr/>
        <p:txBody>
          <a:bodyPr/>
          <a:lstStyle/>
          <a:p>
            <a:r>
              <a:rPr lang="en-GB" altLang="zh-CN" dirty="0">
                <a:latin typeface="Arial" panose="020B0604020202020204" pitchFamily="34" charset="0"/>
                <a:ea typeface="+mn-ea"/>
                <a:cs typeface="Arial" panose="020B0604020202020204" pitchFamily="34" charset="0"/>
              </a:rPr>
              <a:t>Requirements</a:t>
            </a:r>
            <a:endParaRPr lang="zh-CN" altLang="en-US" dirty="0">
              <a:latin typeface="Arial" panose="020B0604020202020204" pitchFamily="34" charset="0"/>
              <a:ea typeface="+mn-ea"/>
              <a:cs typeface="Arial" panose="020B0604020202020204" pitchFamily="34" charset="0"/>
            </a:endParaRPr>
          </a:p>
        </p:txBody>
      </p:sp>
      <p:sp>
        <p:nvSpPr>
          <p:cNvPr id="6" name="矩形 5">
            <a:extLst>
              <a:ext uri="{FF2B5EF4-FFF2-40B4-BE49-F238E27FC236}">
                <a16:creationId xmlns:a16="http://schemas.microsoft.com/office/drawing/2014/main" id="{DAF07B26-CEC6-9591-3422-B9DA6DC29DA9}"/>
              </a:ext>
            </a:extLst>
          </p:cNvPr>
          <p:cNvSpPr/>
          <p:nvPr/>
        </p:nvSpPr>
        <p:spPr>
          <a:xfrm>
            <a:off x="1076739" y="2276414"/>
            <a:ext cx="10038522" cy="2305171"/>
          </a:xfrm>
          <a:prstGeom prst="rect">
            <a:avLst/>
          </a:prstGeom>
        </p:spPr>
        <p:txBody>
          <a:bodyPr wrap="square" lIns="121908" tIns="60954" rIns="121908" bIns="60954">
            <a:spAutoFit/>
          </a:bodyPr>
          <a:lstStyle/>
          <a:p>
            <a:pPr algn="just">
              <a:lnSpc>
                <a:spcPct val="120000"/>
              </a:lnSpc>
            </a:pPr>
            <a:r>
              <a:rPr lang="en-US" altLang="zh-CN" sz="2000" dirty="0">
                <a:solidFill>
                  <a:schemeClr val="tx1">
                    <a:lumMod val="75000"/>
                    <a:lumOff val="25000"/>
                  </a:schemeClr>
                </a:solidFill>
                <a:latin typeface="+mj-lt"/>
                <a:ea typeface="+mn-ea"/>
                <a:cs typeface="+mn-ea"/>
              </a:rPr>
              <a:t>A Performance and dance group has hired you to develop a web-based application/software that enables the directors and coaches to keep records of the training and performance data using personal accounts, enter and store the statistics and personal information of the artists, update attendance and injury records and also perform other club activities. The group includes children and adults from the age of 7 up to 70. </a:t>
            </a:r>
            <a:endParaRPr lang="zh-CN" altLang="en-US" sz="2000" dirty="0">
              <a:solidFill>
                <a:schemeClr val="tx1">
                  <a:lumMod val="75000"/>
                  <a:lumOff val="25000"/>
                </a:schemeClr>
              </a:solidFill>
              <a:latin typeface="+mj-lt"/>
              <a:ea typeface="+mn-ea"/>
              <a:cs typeface="+mn-ea"/>
            </a:endParaRPr>
          </a:p>
        </p:txBody>
      </p:sp>
    </p:spTree>
    <p:custDataLst>
      <p:tags r:id="rId1"/>
    </p:custDataLst>
    <p:extLst>
      <p:ext uri="{BB962C8B-B14F-4D97-AF65-F5344CB8AC3E}">
        <p14:creationId xmlns:p14="http://schemas.microsoft.com/office/powerpoint/2010/main" val="113409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3463AF-F0FF-5E79-8CED-B5F753AEF7EC}"/>
            </a:ext>
          </a:extLst>
        </p:cNvPr>
        <p:cNvGrpSpPr/>
        <p:nvPr/>
      </p:nvGrpSpPr>
      <p:grpSpPr>
        <a:xfrm>
          <a:off x="0" y="0"/>
          <a:ext cx="0" cy="0"/>
          <a:chOff x="0" y="0"/>
          <a:chExt cx="0" cy="0"/>
        </a:xfrm>
      </p:grpSpPr>
      <p:sp>
        <p:nvSpPr>
          <p:cNvPr id="28" name="文本框 27">
            <a:extLst>
              <a:ext uri="{FF2B5EF4-FFF2-40B4-BE49-F238E27FC236}">
                <a16:creationId xmlns:a16="http://schemas.microsoft.com/office/drawing/2014/main" id="{CFC454E2-C645-FA9F-2DBA-CC1955D4DF1D}"/>
              </a:ext>
            </a:extLst>
          </p:cNvPr>
          <p:cNvSpPr txBox="1"/>
          <p:nvPr/>
        </p:nvSpPr>
        <p:spPr>
          <a:xfrm>
            <a:off x="2937975" y="1498563"/>
            <a:ext cx="4660490" cy="3770263"/>
          </a:xfrm>
          <a:prstGeom prst="rect">
            <a:avLst/>
          </a:prstGeom>
          <a:noFill/>
        </p:spPr>
        <p:txBody>
          <a:bodyPr>
            <a:spAutoFit/>
          </a:bodyPr>
          <a:lstStyle/>
          <a:p>
            <a:pPr fontAlgn="auto">
              <a:spcBef>
                <a:spcPts val="0"/>
              </a:spcBef>
              <a:spcAft>
                <a:spcPts val="0"/>
              </a:spcAft>
              <a:defRPr/>
            </a:pPr>
            <a:r>
              <a:rPr lang="en-US" altLang="zh-CN" sz="23900" dirty="0">
                <a:solidFill>
                  <a:schemeClr val="tx1">
                    <a:alpha val="3000"/>
                  </a:schemeClr>
                </a:solidFill>
                <a:latin typeface="Arial Black" panose="020B0A04020102020204" pitchFamily="34" charset="0"/>
                <a:ea typeface="+mn-ea"/>
                <a:cs typeface="+mn-ea"/>
              </a:rPr>
              <a:t>03</a:t>
            </a:r>
            <a:endParaRPr lang="zh-CN" altLang="en-US" sz="23900" dirty="0">
              <a:solidFill>
                <a:schemeClr val="tx1">
                  <a:alpha val="3000"/>
                </a:schemeClr>
              </a:solidFill>
              <a:latin typeface="Arial Black" panose="020B0A04020102020204" pitchFamily="34" charset="0"/>
              <a:ea typeface="+mn-ea"/>
              <a:cs typeface="+mn-ea"/>
            </a:endParaRPr>
          </a:p>
        </p:txBody>
      </p:sp>
      <p:sp>
        <p:nvSpPr>
          <p:cNvPr id="29" name="任意多边形 28">
            <a:extLst>
              <a:ext uri="{FF2B5EF4-FFF2-40B4-BE49-F238E27FC236}">
                <a16:creationId xmlns:a16="http://schemas.microsoft.com/office/drawing/2014/main" id="{9FAD75D1-0B53-D5F1-BBB4-19CE0D24E017}"/>
              </a:ext>
            </a:extLst>
          </p:cNvPr>
          <p:cNvSpPr/>
          <p:nvPr/>
        </p:nvSpPr>
        <p:spPr>
          <a:xfrm rot="16200000" flipV="1">
            <a:off x="-2489201" y="2408238"/>
            <a:ext cx="6259513" cy="1443038"/>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endParaRPr>
          </a:p>
        </p:txBody>
      </p:sp>
      <p:sp>
        <p:nvSpPr>
          <p:cNvPr id="27" name="任意多边形 26">
            <a:extLst>
              <a:ext uri="{FF2B5EF4-FFF2-40B4-BE49-F238E27FC236}">
                <a16:creationId xmlns:a16="http://schemas.microsoft.com/office/drawing/2014/main" id="{4195BF37-4FEB-F62F-CAEA-1625BF465DAA}"/>
              </a:ext>
            </a:extLst>
          </p:cNvPr>
          <p:cNvSpPr/>
          <p:nvPr/>
        </p:nvSpPr>
        <p:spPr>
          <a:xfrm rot="16200000" flipV="1">
            <a:off x="-2557463" y="2938463"/>
            <a:ext cx="6396037" cy="1443038"/>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endParaRPr>
          </a:p>
        </p:txBody>
      </p:sp>
      <p:cxnSp>
        <p:nvCxnSpPr>
          <p:cNvPr id="9" name="直接连接符 8">
            <a:extLst>
              <a:ext uri="{FF2B5EF4-FFF2-40B4-BE49-F238E27FC236}">
                <a16:creationId xmlns:a16="http://schemas.microsoft.com/office/drawing/2014/main" id="{0816702C-4E19-CE83-23E5-7DE19A20A6A3}"/>
              </a:ext>
            </a:extLst>
          </p:cNvPr>
          <p:cNvCxnSpPr/>
          <p:nvPr/>
        </p:nvCxnSpPr>
        <p:spPr>
          <a:xfrm rot="16200000" flipV="1">
            <a:off x="-529431" y="638969"/>
            <a:ext cx="2419350" cy="1103312"/>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F618BFB0-440C-B8BD-8FA0-AE4221E7B45A}"/>
              </a:ext>
            </a:extLst>
          </p:cNvPr>
          <p:cNvSpPr txBox="1"/>
          <p:nvPr/>
        </p:nvSpPr>
        <p:spPr>
          <a:xfrm>
            <a:off x="3976260" y="3009900"/>
            <a:ext cx="1085554" cy="1015663"/>
          </a:xfrm>
          <a:prstGeom prst="rect">
            <a:avLst/>
          </a:prstGeom>
          <a:noFill/>
        </p:spPr>
        <p:txBody>
          <a:bodyPr wrap="none">
            <a:spAutoFit/>
          </a:bodyPr>
          <a:lstStyle/>
          <a:p>
            <a:pPr fontAlgn="auto">
              <a:spcBef>
                <a:spcPts val="0"/>
              </a:spcBef>
              <a:spcAft>
                <a:spcPts val="0"/>
              </a:spcAft>
              <a:defRPr/>
            </a:pPr>
            <a:r>
              <a:rPr lang="en-US" altLang="zh-CN" sz="6000" dirty="0">
                <a:solidFill>
                  <a:schemeClr val="tx1">
                    <a:lumMod val="65000"/>
                    <a:lumOff val="35000"/>
                  </a:schemeClr>
                </a:solidFill>
                <a:latin typeface="+mn-ea"/>
                <a:ea typeface="+mn-ea"/>
                <a:cs typeface="+mn-ea"/>
              </a:rPr>
              <a:t>03</a:t>
            </a:r>
            <a:endParaRPr lang="zh-CN" altLang="en-US" sz="6000" dirty="0">
              <a:solidFill>
                <a:schemeClr val="tx1">
                  <a:lumMod val="65000"/>
                  <a:lumOff val="35000"/>
                </a:schemeClr>
              </a:solidFill>
              <a:latin typeface="+mn-ea"/>
              <a:ea typeface="+mn-ea"/>
              <a:cs typeface="+mn-ea"/>
            </a:endParaRPr>
          </a:p>
        </p:txBody>
      </p:sp>
      <p:sp>
        <p:nvSpPr>
          <p:cNvPr id="8199" name="矩形 12">
            <a:extLst>
              <a:ext uri="{FF2B5EF4-FFF2-40B4-BE49-F238E27FC236}">
                <a16:creationId xmlns:a16="http://schemas.microsoft.com/office/drawing/2014/main" id="{BAAA0FE3-B0BC-9750-D462-C5C68C0C1978}"/>
              </a:ext>
            </a:extLst>
          </p:cNvPr>
          <p:cNvSpPr>
            <a:spLocks noChangeArrowheads="1"/>
          </p:cNvSpPr>
          <p:nvPr/>
        </p:nvSpPr>
        <p:spPr bwMode="auto">
          <a:xfrm>
            <a:off x="5145605" y="2606537"/>
            <a:ext cx="2762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GB" altLang="zh-CN" sz="2800" b="1" dirty="0">
                <a:solidFill>
                  <a:schemeClr val="bg2"/>
                </a:solidFill>
                <a:latin typeface="+mj-lt"/>
                <a:ea typeface="+mn-ea"/>
                <a:cs typeface="+mn-ea"/>
              </a:rPr>
              <a:t>System Design</a:t>
            </a:r>
            <a:endParaRPr lang="zh-CN" altLang="en-US" sz="2800" b="1" dirty="0">
              <a:solidFill>
                <a:schemeClr val="bg2"/>
              </a:solidFill>
              <a:latin typeface="+mj-lt"/>
              <a:ea typeface="+mn-ea"/>
              <a:cs typeface="+mn-ea"/>
            </a:endParaRPr>
          </a:p>
        </p:txBody>
      </p:sp>
      <p:sp>
        <p:nvSpPr>
          <p:cNvPr id="8200" name="文本框 13">
            <a:extLst>
              <a:ext uri="{FF2B5EF4-FFF2-40B4-BE49-F238E27FC236}">
                <a16:creationId xmlns:a16="http://schemas.microsoft.com/office/drawing/2014/main" id="{2EC6598A-776B-D1A0-3FDA-65AB1A7D7240}"/>
              </a:ext>
            </a:extLst>
          </p:cNvPr>
          <p:cNvSpPr txBox="1">
            <a:spLocks noChangeArrowheads="1"/>
          </p:cNvSpPr>
          <p:nvPr/>
        </p:nvSpPr>
        <p:spPr bwMode="auto">
          <a:xfrm>
            <a:off x="5192580" y="3101975"/>
            <a:ext cx="41021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it-IT" altLang="zh-CN" sz="1600" dirty="0">
                <a:solidFill>
                  <a:schemeClr val="tx1">
                    <a:lumMod val="65000"/>
                    <a:lumOff val="35000"/>
                  </a:schemeClr>
                </a:solidFill>
                <a:latin typeface="+mn-lt"/>
                <a:ea typeface="+mn-ea"/>
                <a:cs typeface="+mn-ea"/>
              </a:rPr>
              <a:t>Development Objectives, use case diagram and domain class diagram</a:t>
            </a:r>
          </a:p>
        </p:txBody>
      </p:sp>
      <p:cxnSp>
        <p:nvCxnSpPr>
          <p:cNvPr id="16" name="直接连接符 15">
            <a:extLst>
              <a:ext uri="{FF2B5EF4-FFF2-40B4-BE49-F238E27FC236}">
                <a16:creationId xmlns:a16="http://schemas.microsoft.com/office/drawing/2014/main" id="{D83A12E2-60A7-986F-7C2F-00F68C897890}"/>
              </a:ext>
            </a:extLst>
          </p:cNvPr>
          <p:cNvCxnSpPr/>
          <p:nvPr/>
        </p:nvCxnSpPr>
        <p:spPr>
          <a:xfrm>
            <a:off x="5062405" y="2797175"/>
            <a:ext cx="0" cy="1425575"/>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17" name="圆角矩形 16">
            <a:extLst>
              <a:ext uri="{FF2B5EF4-FFF2-40B4-BE49-F238E27FC236}">
                <a16:creationId xmlns:a16="http://schemas.microsoft.com/office/drawing/2014/main" id="{F035F4AA-E549-EDB8-48CA-A2C490769937}"/>
              </a:ext>
            </a:extLst>
          </p:cNvPr>
          <p:cNvSpPr/>
          <p:nvPr/>
        </p:nvSpPr>
        <p:spPr>
          <a:xfrm>
            <a:off x="7446830" y="3852863"/>
            <a:ext cx="1730375" cy="271462"/>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endParaRPr>
          </a:p>
        </p:txBody>
      </p:sp>
      <p:sp>
        <p:nvSpPr>
          <p:cNvPr id="33" name="任意多边形 32">
            <a:extLst>
              <a:ext uri="{FF2B5EF4-FFF2-40B4-BE49-F238E27FC236}">
                <a16:creationId xmlns:a16="http://schemas.microsoft.com/office/drawing/2014/main" id="{C1391942-6CD8-DFA4-4425-D24763416276}"/>
              </a:ext>
            </a:extLst>
          </p:cNvPr>
          <p:cNvSpPr/>
          <p:nvPr/>
        </p:nvSpPr>
        <p:spPr>
          <a:xfrm rot="2700000">
            <a:off x="11716544" y="3017044"/>
            <a:ext cx="950913" cy="949325"/>
          </a:xfrm>
          <a:custGeom>
            <a:avLst/>
            <a:gdLst>
              <a:gd name="connsiteX0" fmla="*/ 0 w 950633"/>
              <a:gd name="connsiteY0" fmla="*/ 0 h 950633"/>
              <a:gd name="connsiteX1" fmla="*/ 950633 w 950633"/>
              <a:gd name="connsiteY1" fmla="*/ 950633 h 950633"/>
              <a:gd name="connsiteX2" fmla="*/ 0 w 950633"/>
              <a:gd name="connsiteY2" fmla="*/ 950633 h 950633"/>
            </a:gdLst>
            <a:ahLst/>
            <a:cxnLst>
              <a:cxn ang="0">
                <a:pos x="connsiteX0" y="connsiteY0"/>
              </a:cxn>
              <a:cxn ang="0">
                <a:pos x="connsiteX1" y="connsiteY1"/>
              </a:cxn>
              <a:cxn ang="0">
                <a:pos x="connsiteX2" y="connsiteY2"/>
              </a:cxn>
            </a:cxnLst>
            <a:rect l="l" t="t" r="r" b="b"/>
            <a:pathLst>
              <a:path w="950633" h="950633">
                <a:moveTo>
                  <a:pt x="0" y="0"/>
                </a:moveTo>
                <a:lnTo>
                  <a:pt x="950633" y="950633"/>
                </a:lnTo>
                <a:lnTo>
                  <a:pt x="0" y="95063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cs typeface="+mn-ea"/>
            </a:endParaRPr>
          </a:p>
        </p:txBody>
      </p:sp>
    </p:spTree>
    <p:extLst>
      <p:ext uri="{BB962C8B-B14F-4D97-AF65-F5344CB8AC3E}">
        <p14:creationId xmlns:p14="http://schemas.microsoft.com/office/powerpoint/2010/main" val="195299814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7352AE-D022-020C-6D9A-B13D517B337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96B3BB6-346B-39B7-08FF-BFA22EC2E9E3}"/>
              </a:ext>
            </a:extLst>
          </p:cNvPr>
          <p:cNvSpPr>
            <a:spLocks noGrp="1"/>
          </p:cNvSpPr>
          <p:nvPr>
            <p:ph type="title"/>
          </p:nvPr>
        </p:nvSpPr>
        <p:spPr/>
        <p:txBody>
          <a:bodyPr/>
          <a:lstStyle/>
          <a:p>
            <a:r>
              <a:rPr lang="en-GB" altLang="zh-CN" dirty="0">
                <a:latin typeface="Arial" panose="020B0604020202020204" pitchFamily="34" charset="0"/>
                <a:ea typeface="+mn-ea"/>
                <a:cs typeface="Arial" panose="020B0604020202020204" pitchFamily="34" charset="0"/>
              </a:rPr>
              <a:t>Development Objectives</a:t>
            </a:r>
            <a:endParaRPr lang="zh-CN" altLang="en-US" dirty="0">
              <a:latin typeface="Arial" panose="020B0604020202020204" pitchFamily="34" charset="0"/>
              <a:ea typeface="+mn-ea"/>
              <a:cs typeface="Arial" panose="020B0604020202020204" pitchFamily="34" charset="0"/>
            </a:endParaRPr>
          </a:p>
        </p:txBody>
      </p:sp>
      <p:sp>
        <p:nvSpPr>
          <p:cNvPr id="6" name="矩形 5">
            <a:extLst>
              <a:ext uri="{FF2B5EF4-FFF2-40B4-BE49-F238E27FC236}">
                <a16:creationId xmlns:a16="http://schemas.microsoft.com/office/drawing/2014/main" id="{5EB48848-1831-AF6B-F934-96B6D5B7835F}"/>
              </a:ext>
            </a:extLst>
          </p:cNvPr>
          <p:cNvSpPr/>
          <p:nvPr/>
        </p:nvSpPr>
        <p:spPr>
          <a:xfrm>
            <a:off x="1032013" y="1728178"/>
            <a:ext cx="10127974" cy="3297750"/>
          </a:xfrm>
          <a:prstGeom prst="rect">
            <a:avLst/>
          </a:prstGeom>
        </p:spPr>
        <p:txBody>
          <a:bodyPr wrap="square" lIns="121908" tIns="60954" rIns="121908" bIns="60954">
            <a:spAutoFit/>
          </a:bodyPr>
          <a:lstStyle/>
          <a:p>
            <a:pPr marL="457200" indent="-457200" algn="just">
              <a:lnSpc>
                <a:spcPct val="150000"/>
              </a:lnSpc>
              <a:buFont typeface="+mj-lt"/>
              <a:buAutoNum type="arabicPeriod"/>
            </a:pPr>
            <a:r>
              <a:rPr lang="en-US" altLang="zh-CN" sz="2000" dirty="0">
                <a:solidFill>
                  <a:schemeClr val="tx1">
                    <a:lumMod val="75000"/>
                    <a:lumOff val="25000"/>
                  </a:schemeClr>
                </a:solidFill>
                <a:latin typeface="+mj-lt"/>
                <a:ea typeface="+mn-ea"/>
                <a:cs typeface="+mn-ea"/>
              </a:rPr>
              <a:t>Only the directors and coaches would be able to access the system.</a:t>
            </a:r>
          </a:p>
          <a:p>
            <a:pPr marL="457200" indent="-457200" algn="just">
              <a:lnSpc>
                <a:spcPct val="150000"/>
              </a:lnSpc>
              <a:buFont typeface="+mj-lt"/>
              <a:buAutoNum type="arabicPeriod"/>
            </a:pPr>
            <a:r>
              <a:rPr lang="en-US" altLang="zh-CN" sz="2000" dirty="0">
                <a:solidFill>
                  <a:schemeClr val="tx1">
                    <a:lumMod val="75000"/>
                    <a:lumOff val="25000"/>
                  </a:schemeClr>
                </a:solidFill>
                <a:latin typeface="+mj-lt"/>
                <a:ea typeface="+mn-ea"/>
                <a:cs typeface="+mn-ea"/>
              </a:rPr>
              <a:t>The directors and coaches would be the admin of the system.</a:t>
            </a:r>
          </a:p>
          <a:p>
            <a:pPr marL="457200" indent="-457200" algn="just">
              <a:lnSpc>
                <a:spcPct val="150000"/>
              </a:lnSpc>
              <a:buFont typeface="+mj-lt"/>
              <a:buAutoNum type="arabicPeriod"/>
            </a:pPr>
            <a:r>
              <a:rPr lang="en-US" altLang="zh-CN" sz="2000" dirty="0">
                <a:solidFill>
                  <a:schemeClr val="tx1">
                    <a:lumMod val="75000"/>
                    <a:lumOff val="25000"/>
                  </a:schemeClr>
                </a:solidFill>
                <a:latin typeface="+mj-lt"/>
                <a:ea typeface="+mn-ea"/>
                <a:cs typeface="+mn-ea"/>
              </a:rPr>
              <a:t>The directors would be allowed to do an admin creation for artist module and performance module.</a:t>
            </a:r>
          </a:p>
          <a:p>
            <a:pPr marL="457200" indent="-457200" algn="just">
              <a:lnSpc>
                <a:spcPct val="150000"/>
              </a:lnSpc>
              <a:buFont typeface="+mj-lt"/>
              <a:buAutoNum type="arabicPeriod"/>
            </a:pPr>
            <a:r>
              <a:rPr lang="en-US" altLang="zh-CN" sz="2000" dirty="0">
                <a:solidFill>
                  <a:schemeClr val="tx1">
                    <a:lumMod val="75000"/>
                    <a:lumOff val="25000"/>
                  </a:schemeClr>
                </a:solidFill>
                <a:latin typeface="+mj-lt"/>
                <a:ea typeface="+mn-ea"/>
                <a:cs typeface="+mn-ea"/>
              </a:rPr>
              <a:t>The coaches would be allowed to do an admin creation for training module.</a:t>
            </a:r>
          </a:p>
          <a:p>
            <a:pPr marL="457200" indent="-457200" algn="just">
              <a:lnSpc>
                <a:spcPct val="150000"/>
              </a:lnSpc>
              <a:buFont typeface="+mj-lt"/>
              <a:buAutoNum type="arabicPeriod"/>
            </a:pPr>
            <a:r>
              <a:rPr lang="en-US" altLang="zh-CN" sz="2000" dirty="0">
                <a:solidFill>
                  <a:schemeClr val="tx1">
                    <a:lumMod val="75000"/>
                    <a:lumOff val="25000"/>
                  </a:schemeClr>
                </a:solidFill>
                <a:latin typeface="+mj-lt"/>
                <a:ea typeface="+mn-ea"/>
                <a:cs typeface="+mn-ea"/>
              </a:rPr>
              <a:t>Artists would not access to the system.</a:t>
            </a:r>
          </a:p>
          <a:p>
            <a:pPr marL="457200" indent="-457200" algn="just">
              <a:lnSpc>
                <a:spcPct val="150000"/>
              </a:lnSpc>
              <a:buFont typeface="+mj-lt"/>
              <a:buAutoNum type="arabicPeriod"/>
            </a:pPr>
            <a:r>
              <a:rPr lang="en-US" altLang="zh-CN" sz="2000" dirty="0">
                <a:solidFill>
                  <a:schemeClr val="tx1">
                    <a:lumMod val="75000"/>
                    <a:lumOff val="25000"/>
                  </a:schemeClr>
                </a:solidFill>
                <a:latin typeface="+mj-lt"/>
                <a:ea typeface="+mn-ea"/>
                <a:cs typeface="+mn-ea"/>
              </a:rPr>
              <a:t>Performance and training have no dependencies.</a:t>
            </a:r>
            <a:endParaRPr lang="zh-CN" altLang="en-US" sz="2000" dirty="0">
              <a:solidFill>
                <a:schemeClr val="tx1">
                  <a:lumMod val="75000"/>
                  <a:lumOff val="25000"/>
                </a:schemeClr>
              </a:solidFill>
              <a:latin typeface="+mj-lt"/>
              <a:ea typeface="+mn-ea"/>
              <a:cs typeface="+mn-ea"/>
            </a:endParaRPr>
          </a:p>
        </p:txBody>
      </p:sp>
    </p:spTree>
    <p:custDataLst>
      <p:tags r:id="rId1"/>
    </p:custDataLst>
    <p:extLst>
      <p:ext uri="{BB962C8B-B14F-4D97-AF65-F5344CB8AC3E}">
        <p14:creationId xmlns:p14="http://schemas.microsoft.com/office/powerpoint/2010/main" val="400892859"/>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AAA7F6C9-F4F0-49C3-9A24-550B524A4BAF"/>
  <p:tag name="ISPRING_SCORM_RATE_SLIDES" val="1"/>
  <p:tag name="ISPRINGONLINEFOLDERID" val="0"/>
  <p:tag name="ISPRINGONLINEFOLDERPATH" val="Content List"/>
  <p:tag name="ISPRINGCLOUDFOLDERID" val="0"/>
  <p:tag name="ISPRINGCLOUDFOLDERPATH" val="Repository"/>
  <p:tag name="ISPRING_PLAYERS_CUSTOMIZATION" val="UEsDBBQAAgAIADwBF0k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A8ARdJGXprHCkDAACGDAAAJwAAAHVuaXZlcnNhbC9mbGFzaF9wdWJsaXNoaW5nX3NldHRpbmdzLnhtbNVX227aMBi+5yksT70s6YGuHUqopgJatRZQYVt7VZnYEKuOncU2lF7tafZge5L9joGC2nXpAWkTQsT/4fvPf0x4fJsKNGG55kpGeLe6gxGTsaJcjiP8ZdDePsJIGyIpEUqyCEuF0XGjEmZ2KLhO+swYENUIYKSuZybCiTFZPQim02mV6yx3XCWsAXxdjVUaZDnTTBqWB5kgM/gxs4xpPEcoAQDfVMm5WqNSQSj0SOeKWsEQp+C55C4oItqC6AQHXmxI4ptxrqykJ0qoHOXjYYTf7bfdZyHjoZo8ZdLlRDeA6MimTijlzgsi+vyOoYTxcQLuHtYwmnJqkgjv1RwKSAcPUQpsHzpxKCcKciDNHD5lhlBiiD96e4bdGr0geBKdSZLyeAAc5OKPcHNw/emq17o4O+18vh50u2eD0553otAJ1nHCYN1QCA4pm8dsaSckxpA4Ab9BZ0SEZmGwSlqIjZRcc86d0VAJyH2hBW2UDhntkJStVKN/w2UbJHcxGkEgYhbhjzknAiNuiODxUlnboTbcFFVvr0oiwIL2ZOi8j+/N++zECck1W3VrwdEu53Hjm7KCopmySPAbhoxCEL9N4SlhaLU4aJSrtKBC+xikBQeLE86mjB4XOZ0D/snQFZhILWhCr2aCGW/hu+V3aMhGKgdcRibQ2UDn2uNXnwWcEa3vQcnCx63+2WmzdX3aabYut1yAhE6IjJ8JDgVnaWY2gk9mSCqz0IN0xMRqVhSFclrwysRWfXkZNE+t8GV+62KsQG+wJJux8pzC/NWD0mYTMikG0Q1XAQ0jyKEkHhMYMawLLi0rCxgTiZQUM0RiWGvajfWEK6uB4gfYQ+uXe+j1EZfFaQyrDSzmlOWlIHd29/ZrB+8Pjz7Uq8GvHz+3n1SaL/yeIM6c3/gnT6785dp/uA3DwG3px5e2ye2/ubN7F62vZfLaaV0OSpW01S8F1y0j1f1cRurCv2R6Ky+YUi7AUhr7IYO1JHjKDaNv2WIvaJNXvdt9j22mTTYY82tG478J2Z+W18S1e2EYPHpxdZyUS55CItxKXN52Gwe1HbhpPsqqVABt/b9Do/IbUEsDBBQAAgAIADwBF0my/r9XsAIAAFUKAAAhAAAAdW5pdmVyc2FsL2ZsYXNoX3NraW5fc2V0dGluZ3MueG1slVZtT9swEP6+X1F13wnTXtgkUwlKkZDYQAPx3UmuiVXHjuxLWf/9bMcmdtvQUAupfu55zufz3RWiN0wsPs1mpJBcqidAZKLSFgnYjJWX87xDlOKskAJB4JmQqqF8vvh86z4kc8xTKrkFNVWzpgUMx1y4zxSJP+P7hV1jgkI2LRW7e1nJs5wWm0rJTpQnQ6t3LSjOxMYwz39dLFejB3Cm8Q6hSWJa/bRrmqRVoDXYkH6s7Dqp4jQHHk46d5+JmuGo92+/J9syzdDJrr7YNSZraQVpkr/e2jXOF8b7hwUI//DkFVpOd6A+5Fy2XfuRGmmVrGxCU837j/im4ZKWpv2M4ObcrpMCeyF70MlX8On5dmNXRPJf474ntl2V5I82r3sDwT56zmGBqgOShV1v07V8fejQ9Acs1pRrQ4ihgfRogn6knQ5uUmzg/YVXJsrYl0cGyovkXQPLPuDIXYoP/OXy2s2K2OkbFkWoYOvBKMQBHJh/TF4PmBE4MJ84K+FB8N1hBPumXhQe+Zr653w//8YKgppt6a1hF6z2pHvbujoK1QOB08gSFtqG88wasO9GMof1IWUHMRFBt6yiyKT4bXn5zl1Gk2zP4GvteGURZMjhWMG5GM2YjtPl9mk9emtakP3PwnC5fj9DM8Uv5xSRFnVjfpb0fOZ1pk1MYubZcYWdk4YO6k6sZaRxZ4+JGqo2oJ6l5FOPERJBT3Uv++Yao5MsygHJjmeZeCfH0i+6Jge1Mq/GQIcsp2BPrFlVc/OHLwxeodxTjFh7KdbGn6DsrS4jwBcBUFXUoWr7TW9pOo6MwxZC80eAu/LY3Yg2VTpWcFd4D2uMS84jk2rSz4qhVtIZEuFH+C8mrMTxnmVC2SPNtbtZ0vlhDA+xJIM5jDNbfPEkc3tfS4ljYz/MoAHtv5P/AVBLAwQUAAIACAA8ARdJy/6H//4CAACXCwAAJgAAAHVuaXZlcnNhbC9odG1sX3B1Ymxpc2hpbmdfc2V0dGluZ3MueG1szZbdbtowFIDveQrLUy9L+re1QwnVVKiK2hVU2NZeVSY2xKpjZ7YDTa/2NHuwPcmOY6CgdiytyjQhBD72+c6ffezw+D4VaMK04UpGeLe+gxGTsaJcjiP8ZXC6fYSRsURSIpRkEZYKo+NmLczyoeAm6TNrYalBgJGmkdkIJ9ZmjSCYTqd1bjLtZpXILfBNPVZpkGlmmLRMB5kgBfzYImMGzwgVAPBNlZypNWs1hEJP+qxoLhjiFDyX3AVFxJlNBQ78qiGJ78Za5ZKeKKE00uNhhN/tn7rPfI0ntXjKpEuJaYLQiW2DUMqdE0T0+QNDCePjBLw9PMBoyqlNIrx34CiwOnhKKdk+cuIoJwpSIO0MnzJLKLHED709y+6tmQu8iBaSpDwewAxy4Ue4Nbg9u+m1ry46l+e3g273YtDpeSdKnWCVEwarhkJwSOU6Zgs7IbGWxAn4DTojIgwLg2XRfNlIyRXn3BgNlYDUl1oYjcBTUUT4k+ZEYMQtETxezFqix8yecgExON3d+kha/Aj08cYJ0YYtG5rPGJfFuPlN5YKiQuVI8DuGrEIQUZ7Cv4Sh5XSjkVZpKRXEWGQEpwxNOJsyelxmaQb8k6EbMJHmoAmbLxPMegvfc/6AhmykNHAZmcBWBTk3nl9/ETgjxjxCydzHrf5Fp9W+7Vy22tdbLkBCJ0TGL4RDCVma2Y3wSYGksnM9SEdMcsPKolBOy7kqsdVfXwbD01z4Mr91MZbQGyzJZqy8pDB/9aCy2YRMyoPoDleJhiPIoSSeCRMxHHcuc1YVGBOJlBQFIjE0KuOO9YSr3IDEH2CPNq/30OsjLsvRGG4OsKgp05WQO7t7+wfvPxwefWzUg18/fm6vVZq18J4gzpzv4Sdrm/iikT/thmHgeufzbdjq/F914d5V+2uVTF22rweVitTuV8J1q6zqnldZdeWvjd7SlVHJBWgzY39soNEInnLL6FtumlcUfv3967fFGxV+g1Gs3b7/bxB+tHhurbyvwuDZB2AN5KuP6WbtN1BLAwQUAAIACAA8ARdJPJ8jZ5ABAAAfBgAAHwAAAHVuaXZlcnNhbC9odG1sX3NraW5fc2V0dGluZ3MuanONlE1vwjAMhu/8iiq7TohpH2y7TQOkSRwmjdu0QyimVKRJlKQdHeK/rwkDktQdxBfy8uR17Cre9pJmkZQkz8nW/Xb793DvNLCaUSVchzrr0AurE83yBczyAljOgURIdTh6lHcnAjMm3JnO6w9rqz0/Iuw/S8q0j0vEQiGaxg5XCPiNaBvs8M9R7Hl17WvyGj0vjRG8nwpugJs+F6qgjiFXE7f8EiNYVKDOoEuaQmA6dKuLPDneD234XCoKSXk9FZnoz2m6zpQo+aIr/6qWoJpPvt4Dg6fh6ziwY7k2bwaKOPH40UY3KRVoDX95H8Y2UJjROTDPd+DWP2hg3C4ooqtc5+ZAv9zY8GlJM2h16XZiI8R443UpZ2Bjuq4nGa1BXWIlZCkv+IBSicx2pIW2e35EmaCLnGd7bjSwgXL2sta2q3unQu9GNkjwhET0hFbY8yu6ZkcMagQ0wVg65NVR3ilmxzCRIzkEomHTqsLniInniN1/JoQaQ9NV0YyHZjg2baBqDWomBGtu/3XunnGu3u4XUEsDBBQAAgAIADwBF0k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DwBF0mw7V1XbgAAAHYAAAAcAAAAdW5pdmVyc2FsL2xvY2FsX3NldHRpbmdzLnhtbA3MPQ7CMAxA4b2nsLyXn42haTc2EBLlAFZjUCTHRomF4PZ4e8OnNy3fKvDh1otpwuPugMC6WS76SvhYz+MJoTtpJjHlhGoIyzxMYhvJnd0DdngL/bitXCOcr1RD3hp3ViePM4xwieezcMb9PPwB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DwBF0kXqeFBbwEAAPsCAAApAAAAdW5pdmVyc2FsL3NraW5fY3VzdG9taXphdGlvbl9zZXR0aW5ncy54bWyNUttq3DAQfc9XiPzAShrdDO6Cbi5+SUKykGd3rRbTRC6WQkvRx1dOsmy22dBqnmbOmTPM6LTp+xTtU8rz4/R7yNMc70LOU/yWthcItfv5YV5ulpBCTptj5X6K4/yzj1/ntVarKQ9xHJbRrmjaYtQ9P6SkVk7VjBlGkWSeeoWc57ZiDbgGbMUcJbbd/CXxoruEfYj5vGq7OUHfN/QxhSX3cQy/tnDKfgudbvB5Gcap8tJWsDXKYWpxbA3ECJfcF6oBQCDLHXG4SNlITZDHjGMoRlGggAjnpBGFSMqhZl0jqgrzjUBMMkZdoZ7WbqS1cdQWCQ0huk7zqrGl64zEGBFCgLnCBXQGo8qGqqFBrQcEBwZE0UYTBaiznelY8c4Ly5GiXmBcmDGA8fG4x+3enutY/e91Duf8h+DZLziLrt7anDFXu39alkrehccfD0MO6MuQQj9+ury59Xf+aqd3/fXV5as3n318YK6GrZt/6O8/UEsDBBQAAgAIAD0BF0l1IT99WA0AAPEhAAAXAAAAdW5pdmVyc2FsL3VuaXZlcnNhbC5wbmftmvtfUum3x6mcaqaLNjNN3rVisjOVfPM7XkqT8VLKadR0LNPULlimDmAqGirSXQuRUTuaV6Zs8pKXMRMUL1QWZJhk4A0EKlQUBEYRCQE9m/p+57zOOf8CP+y9X+t5P89e+1mvtZ71+WHfPBLot+Ery69AINAGmL9vCAhkAgOBVqHWrgZGtlKuTQGPFckhft6gxn7racAwifUK8AKBmonrdKe/AOwvE/3Dk0GgjT2GawUDVRMDrLsB8/UKvRgt47PwYJWeMat39Ta7YmIS5JX/01qTb01gJlufXdnh/a0pvmDzNZOCqznZKvORq+kFY96d/o621yL7vre/44PE+80WHbYfXuoWFCpilaNc9TyxJI5fi8l850WMOsqPGuQnDCfXpTciHlwQ91e8bjhBcXFFCTxmC0k6E+DDTjkfUtYsBdvE2KZt75XxKLzrK4DRobr0l+YO+eOFQZ5xsYZpxzsk2wBb2kRDxgImqO2HOmLkw+RE6k2DFXZQlZ8w3HQS5bASsCI3D/o1or8xgEbLfMNqe9+vgfslM5hhzBts8LDWCIzACIzACIzACIzACIzACIzACIzACIzACIzACIzgf4Ocfx4scCBlJik/4CFI5FhbM0ZEcHWh6WUoOzdVm2R2UFTP4DWsAWZKXRU9qVpi8cEDS3NvD0NsHpNOKIec4Bo5GYJP1zHGWFC3Ag/9PLvMVZjZgv3TtC69U9XWoQKcnOqqxEyWrFko1oqDte2tSP5+Vnwlk2xKI6YHqsOXfWysYdFZmomFFZ5Tkgtp0uRoCjBlIODE4nhhkMtw00maYrHMFYX01P3V8w0FJexG7WcoX+1qGuMv0Jb1CkWJCxTiLPRAHGON3lFUQ/XTB9h0ldazqbrrkOMHz9TX6gE/O0QUS1kq1R/UBb0aOAMCzYTQdp+E21tEY1WDqV2xzkGUGUtOcsbAGl9ra5hjwuU6Br+BheH0nyNwZ2ceQLCzL7aoo8Iu/9HYZDM3pxo+SYp0FIvc4nlh1rWIpdFYEn/D95u30ZOD5WPtyfHv6iYkj4oaNPTH6VGhF2viRGLMaKDasj1HO+JysiGBn0Uo9YSkBedhTSL45KoXINCdQcjbaJxetaAUlaZIPaVF4YXpeZC54gdr/ArkXlHf8RfLj8pCh/rjo4YCY11Z9al/dtiM7E86JdjbwOOKF9xoXHlyYk3Vzh9yOSzmb0e86isfLrY/G7rYfyjGQjkoPW0dHgr3lIiEy0tpVhE32NHbY7uIEdmzSrImvoIh1RzPHy9zWyk77odfAUrcN7iJwRfTW6eHsEN7WlxUkWnSrO+29VoQ2F8vECxbCw8opirp+WBheXpgESuKQI2kP1zEWE8Eb4X73rq1AV7pFG262b7I7zoHh8pABmUQylWeEnF6hbwU9bxAQ8UvBFhfTs01bLqtXNLxA5WVm8BpWK4/cQ4Rf/LdvW6SL3hfdXMPN6BsECURC8fT4hmZ1g1PZtEsfg6YeeoIFOLjY6E0Fbl0aNIO5gA7EXcRsWKe6mN/VQbU1idNCAJF7kFLXpTSsmNqeatbkCXOdWwkVQW97Z8UCM9uLXM5Ib/fH89oe7AOLKyXt1t5nbFYT31zhK7raXuN7Xle36FPEmhH0rrlVPzbLjvi3Q4UCNRY5IwLjqv+9LrWOmjyGOKqTw5Y/GPq8Y44nwrvC1yPzf6SDnuq4t67Nsntkn0/vxbCQoaJv8S/0lWAW0px5Y0hdPV1DlpEvoEQwh7JnD+58AQq8hJTrhGTUFCHxnCKzTm+U8LCWDKrlXf6pDACHJ6Hra7wo3iKW4PAtaAkLulYg41i9npJT5L4v0Q1ssjmUx6uqshcs5BN9yqLbx3fHkM4H1K8fUcfkyPrm7377Hlnn1NoX2rXof4kOxXVY7zZ43z+ODsIimgSLqC8PwVqA2MJf8u0Dnmij3p2aKYTpwkBgs99b+1Oqg6vlPwjl/1rUSrfdks1WWW+/VZu3OYd9JoqV7pKuYWSd8mJrhsj/B5c5Uj5Iidd0CFlhiuqkMnXirG2TPKR5Gi+dvZHVJdqaJIJoXlg6vnz7EYIH7sKlOhcLmbphyBTRUsfGVBBxZK8QyH4pwyC0zAnr5p6jujem+JGMO4TLNySks+rIYnP/if/WMBD5sTjKCpir7Ro9A/bww2iTP7F3FZbldBwVZRG85qyKinwWl6DVJq83Nn3Npz8IrFS4bAJdqlKKiBWLGb/BV3WsJZpSsVy2unumRT1BtCTxcG04BSSqRrNNb/7u2d1pcuShoWTd1Ysfn8qwI6E3mWWe/ZV2EksOkm/1ix7iswAMrR47+SR4PdnupG6My1Wzl0rQwgR4ubuzT/H58qaERz9oEcseuhvrz3k5nLUv3xRD2hnWmSxPT4cc3f5Hx9eZgK5rMzL+IKA00tPOgwT24Lh3RV/sKDLuphKzU5CBPnQ9QKMAIvmxQAVyDRvzRJR2dt67wgsmJz0sJ0W+ectrtIX+GRZ/71oK77L6CHwirzGDOhGHv2OICqVql0NOsV3/NA0yjku/51Y5S4ROxbc3r+HRl+7xpksmyJW7Zq0d7ryc5plvycV4QSE9KwtvIL1NezVSB58acJlN+MWWMWdIve6bPsyMYWvvTDiQp+XP2LzXYEOMIR19AglcEuaKlROH/xsNEfY4oqP3F4IE0OXpcA3rhJNFc5id2zftjvo6WgYJQDI6A5ODbqBcUwa5pdV/h2sCG6x/5B53V67Eif3Y+D/+PTxox+yobr3k/l+tqMewAGvrpHGR1DWJ9LkerdfreDpaaPTcivQJbTUc4ut5PHe7pSUmefEJ8FVH7ywdr2Zkpdt3akLscrgbdsbORNugw8C/SzYpoOIwnBKn6Oz5AJR1ajy2FPQJw2P75rklQa11E4rH3uBb06MpHExKVJ2LShk73gzw5anWxymeWJCYtEv+6uInulOxOMrO9AKxmmeObuDGWgol3qeFapzIMvFw5eg8S/YtPJG8zfQvLUWT09ZmMTPcAdItDcp5fEtunX/ANKl15AulvADdHUNBzdszjunU3dGVq88TNh0Z1IBt6AvdE35hzQRkGW/bi/YrTNUgsf8Gx+Hrfeja6oxy3p10GQtJqFETr60LPk/qRRFy+rS/3oxx5KX+qY4/34uO6YIxz9HstFrcm6zA73+jrq5dK/dlyGi3/xD/N5wajBitx8DnS3zNsMkrQOIQoRvwXUFbllbRtLPxCLMpzmdrT+nnXiCAzbcv3MO3sem44j/2rSQYOXKZWVr65oRa7rwYFFoieV2a85UICVcsOB25T597vxtHzQPDiTqYYJm73C3wpzp79QkOrLpPjkIgXcKhFlKoy7HjaXuOwSuHfalHEjdBNsR5DH7vDfuR6bZIyYkaxb/mmGH69QwoEtPv1cCnbqiPOTF9Cc5oE/Kkesvli6uSbotQS7GDRfLu1eAjtM+qZXJMhSZtEkd7C7mnTkomx/2YNJ++sVdj9bnOKiUcZMTP1jmSv1+cnuIzAAOt9RaRuuYLZobEAXNW1k7Dbcpiq/k7lAp5+ZLL7i3Qg40WvHUnU/P1wx7d+2gyprx/k61kJiGimdnTWod1CiclndzEbNPX5EmGO3UL/BkgW6m3We/fZfF106YAQVStv9+01L+zAOE1vVzu7gRS8KS9bltqXzyHTSznp/MOjCMxGMzE/LHeW8aWDMdQr0c9rR0lf/RpolAdJQrSynIUCCiL76/rp0UJU3dA6klAkj2lIDIeGOoujAGHtI9khUY2YJ0/3xS+z3DgwsVmWJ39XPiW1lo8USm4YDjaS7+hQ6+lIFWFPukKBjwKUPdPJwA1AoKuqvxKGWDocEcxb2erK8eXb+t1xfcXkrd+aSLqmZupapFez/l1+DcPDuIJNXCHMuQVgZnkpLYyjjK062+BbA0agB2TW9SdbqmCxxIaR/79+Lum8uwQezn5b8IYQPYc5FVSH0s4Gxep2RRpLid+TEhuFeU1LViUMgSUGcC/t1GUjFbij+BU3cI+S2i1xPN61eONWXQrO/1r5sRFG6Z3rb0lSlw3swGZK7Gmn2WRGX4sS1ubgWRQz1FC5o9ShER2o2ZaWbI8fYdOkkYjaubDsLFpz3B/KnXK3CoKtCykpvQ1ArEwlr7G4MqoxIN2dNGBSTuQFZWJH5xYx7ys/CL4CSPNajDbQzCj8Cj7MYqMoS8zkXJQ8T6f1fGMkdzmfGRFMqfPFiesRboHvV6LWxhlBWl3OTM+Hh2+mn+uFP3y42jidDFAWJgd9l4MU131urgDbUQtxxTWUopmkauA3Q3KkzvjSDcjRHqx1pv3Iuohusezb/zD8lTWb2HuzFRJbvSOepCDxXnlzKKIF3a/dNcmVA3Of64vNTPHlDRF/+MeoAdwVpTSRmDw8tmsbfAYS9Ms/66+rrHFJo5V305Fh0VIC0yaHpHh/+v9j9wVdJh3pd//1wASOz4//m5gN+eXF2xFrASj4batZN727DaVPdVgP2Ee3RL7YWvYfGZH99ny3INyxOOHojJ7ci/TzekeTtGea7DzDAxInS5ZuMcrXlUZwfffG1RsrqowTAbdjDQt9H71JX/BlBLAwQUAAIACABAARdJKwvAbUoAAABrAAAAGwAAAHVuaXZlcnNhbC91bml2ZXJzYWwucG5nLnhtbLOxr8jNUShLLSrOzM+zVTLUM1Cyt+PlsikoSi3LTC1XqACKGekZQICSQiUqtzwzpSQDKGRgbowQzEjNTM8osVWyMDCFC+oDzQQAUEsBAgAAFAACAAgAPAEXSRUOrShkBAAABxEAAB0AAAAAAAAAAQAAAAAAAAAAAHVuaXZlcnNhbC9jb21tb25fbWVzc2FnZXMubG5nUEsBAgAAFAACAAgAPAEXSRl6axwpAwAAhgwAACcAAAAAAAAAAQAAAAAAnwQAAHVuaXZlcnNhbC9mbGFzaF9wdWJsaXNoaW5nX3NldHRpbmdzLnhtbFBLAQIAABQAAgAIADwBF0my/r9XsAIAAFUKAAAhAAAAAAAAAAEAAAAAAA0IAAB1bml2ZXJzYWwvZmxhc2hfc2tpbl9zZXR0aW5ncy54bWxQSwECAAAUAAIACAA8ARdJy/6H//4CAACXCwAAJgAAAAAAAAABAAAAAAD8CgAAdW5pdmVyc2FsL2h0bWxfcHVibGlzaGluZ19zZXR0aW5ncy54bWxQSwECAAAUAAIACAA8ARdJPJ8jZ5ABAAAfBgAAHwAAAAAAAAABAAAAAAA+DgAAdW5pdmVyc2FsL2h0bWxfc2tpbl9zZXR0aW5ncy5qc1BLAQIAABQAAgAIADwBF0k9PC/RwQAAAOUBAAAaAAAAAAAAAAEAAAAAAAsQAAB1bml2ZXJzYWwvaTE4bl9wcmVzZXRzLnhtbFBLAQIAABQAAgAIADwBF0mw7V1XbgAAAHYAAAAcAAAAAAAAAAEAAAAAAAQRAAB1bml2ZXJzYWwvbG9jYWxfc2V0dGluZ3MueG1sUEsBAgAAFAACAAgARJRXRyO0Tvv7AgAAsAgAABQAAAAAAAAAAQAAAAAArBEAAHVuaXZlcnNhbC9wbGF5ZXIueG1sUEsBAgAAFAACAAgAPAEXSRep4UFvAQAA+wIAACkAAAAAAAAAAQAAAAAA2RQAAHVuaXZlcnNhbC9za2luX2N1c3RvbWl6YXRpb25fc2V0dGluZ3MueG1sUEsBAgAAFAACAAgAPQEXSXUhP31YDQAA8SEAABcAAAAAAAAAAAAAAAAAjxYAAHVuaXZlcnNhbC91bml2ZXJzYWwucG5nUEsBAgAAFAACAAgAQAEXSSsLwG1KAAAAawAAABsAAAAAAAAAAQAAAAAAHCQAAHVuaXZlcnNhbC91bml2ZXJzYWwucG5nLnhtbFBLBQYAAAAACwALAEkDAACfJAAAAAA="/>
  <p:tag name="ISPRING_RESOURCE_PATHS_HASH_PRESENTER" val="4577f96c1d146d1024591441de32e15b846efe"/>
  <p:tag name="ISPRING_SCORM_ENDPOINT" val="&lt;endpoint&gt;&lt;enable&gt;0&lt;/enable&gt;&lt;lrs&gt;http://&lt;/lrs&gt;&lt;auth&gt;0&lt;/auth&gt;&lt;login&gt;&lt;/login&gt;&lt;password&gt;&lt;/password&gt;&lt;key&gt;&lt;/key&gt;&lt;name&gt;&lt;/name&gt;&lt;email&gt;&lt;/email&gt;&lt;/endpoint&gt;&#10;"/>
  <p:tag name="ISPRING_PRESENTATION_TITLE" val="10"/>
</p:tagLst>
</file>

<file path=ppt/tags/tag1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1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1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1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1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1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heme/theme1.xml><?xml version="1.0" encoding="utf-8"?>
<a:theme xmlns:a="http://schemas.openxmlformats.org/drawingml/2006/main" name="第一PPT，www.1ppt.com">
  <a:themeElements>
    <a:clrScheme name="自定义 2312">
      <a:dk1>
        <a:sysClr val="windowText" lastClr="000000"/>
      </a:dk1>
      <a:lt1>
        <a:sysClr val="window" lastClr="FFFFFF"/>
      </a:lt1>
      <a:dk2>
        <a:srgbClr val="4F91A0"/>
      </a:dk2>
      <a:lt2>
        <a:srgbClr val="79B0BD"/>
      </a:lt2>
      <a:accent1>
        <a:srgbClr val="79B0BD"/>
      </a:accent1>
      <a:accent2>
        <a:srgbClr val="4F91A0"/>
      </a:accent2>
      <a:accent3>
        <a:srgbClr val="79B0BD"/>
      </a:accent3>
      <a:accent4>
        <a:srgbClr val="4F91A0"/>
      </a:accent4>
      <a:accent5>
        <a:srgbClr val="79B0BD"/>
      </a:accent5>
      <a:accent6>
        <a:srgbClr val="4F91A0"/>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3A3A3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2692</TotalTime>
  <Words>465</Words>
  <Application>Microsoft Office PowerPoint</Application>
  <PresentationFormat>宽屏</PresentationFormat>
  <Paragraphs>100</Paragraphs>
  <Slides>20</Slides>
  <Notes>20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等线</vt:lpstr>
      <vt:lpstr>等线 Light</vt:lpstr>
      <vt:lpstr>Arial</vt:lpstr>
      <vt:lpstr>Arial Black</vt:lpstr>
      <vt:lpstr>Calibri</vt:lpstr>
      <vt:lpstr>Calibri Light</vt:lpstr>
      <vt:lpstr>第一PPT，www.1ppt.com</vt:lpstr>
      <vt:lpstr>PowerPoint 演示文稿</vt:lpstr>
      <vt:lpstr>PowerPoint 演示文稿</vt:lpstr>
      <vt:lpstr>PowerPoint 演示文稿</vt:lpstr>
      <vt:lpstr>Methodology</vt:lpstr>
      <vt:lpstr>Gantt Chart</vt:lpstr>
      <vt:lpstr>PowerPoint 演示文稿</vt:lpstr>
      <vt:lpstr>Requirements</vt:lpstr>
      <vt:lpstr>PowerPoint 演示文稿</vt:lpstr>
      <vt:lpstr>Development Objectives</vt:lpstr>
      <vt:lpstr>Use Case Diagram</vt:lpstr>
      <vt:lpstr>Domain Class Diagram</vt:lpstr>
      <vt:lpstr>Security Principles</vt:lpstr>
      <vt:lpstr>PowerPoint 演示文稿</vt:lpstr>
      <vt:lpstr>Finite Automata</vt:lpstr>
      <vt:lpstr>Patri Nets</vt:lpstr>
      <vt:lpstr>PowerPoint 演示文稿</vt:lpstr>
      <vt:lpstr>Development Tools</vt:lpstr>
      <vt:lpstr>PowerPoint 演示文稿</vt:lpstr>
      <vt:lpstr>Conclusion</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蓝色曲线</dc:title>
  <dc:creator>第一PPT</dc:creator>
  <cp:keywords>www.1ppt.com</cp:keywords>
  <dc:description>www.1ppt.com</dc:description>
  <cp:lastModifiedBy>Zheliang Ou</cp:lastModifiedBy>
  <cp:revision>444</cp:revision>
  <dcterms:created xsi:type="dcterms:W3CDTF">2016-06-07T15:36:47Z</dcterms:created>
  <dcterms:modified xsi:type="dcterms:W3CDTF">2025-02-27T05:29:54Z</dcterms:modified>
</cp:coreProperties>
</file>