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2" r:id="rId5"/>
    <p:sldId id="259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0174B-3070-4800-9357-A808CF82DF39}" v="4" dt="2021-06-09T07:44:50.097"/>
    <p1510:client id="{E88255DC-2664-AACA-2D94-F198D77105FF}" v="4" dt="2021-06-08T13:08:1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молин Тимофей Юрьевич" userId="S::timofey.smolin@urfu.me::ad7d875d-2a7e-4f30-b5e9-9ef71ae7dc14" providerId="AD" clId="Web-{E88255DC-2664-AACA-2D94-F198D77105FF}"/>
    <pc:docChg chg="modSld">
      <pc:chgData name="Смолин Тимофей Юрьевич" userId="S::timofey.smolin@urfu.me::ad7d875d-2a7e-4f30-b5e9-9ef71ae7dc14" providerId="AD" clId="Web-{E88255DC-2664-AACA-2D94-F198D77105FF}" dt="2021-06-08T13:08:14.493" v="1" actId="20577"/>
      <pc:docMkLst>
        <pc:docMk/>
      </pc:docMkLst>
      <pc:sldChg chg="modSp">
        <pc:chgData name="Смолин Тимофей Юрьевич" userId="S::timofey.smolin@urfu.me::ad7d875d-2a7e-4f30-b5e9-9ef71ae7dc14" providerId="AD" clId="Web-{E88255DC-2664-AACA-2D94-F198D77105FF}" dt="2021-06-08T13:08:14.493" v="1" actId="20577"/>
        <pc:sldMkLst>
          <pc:docMk/>
          <pc:sldMk cId="564424234" sldId="261"/>
        </pc:sldMkLst>
        <pc:spChg chg="mod">
          <ac:chgData name="Смолин Тимофей Юрьевич" userId="S::timofey.smolin@urfu.me::ad7d875d-2a7e-4f30-b5e9-9ef71ae7dc14" providerId="AD" clId="Web-{E88255DC-2664-AACA-2D94-F198D77105FF}" dt="2021-06-08T13:08:14.493" v="1" actId="20577"/>
          <ac:spMkLst>
            <pc:docMk/>
            <pc:sldMk cId="564424234" sldId="261"/>
            <ac:spMk id="3" creationId="{9D08A03B-09B4-47A3-B2E5-C0273D01775D}"/>
          </ac:spMkLst>
        </pc:spChg>
      </pc:sldChg>
    </pc:docChg>
  </pc:docChgLst>
  <pc:docChgLst>
    <pc:chgData name="Смолин Тимофей Юрьевич" userId="ad7d875d-2a7e-4f30-b5e9-9ef71ae7dc14" providerId="ADAL" clId="{BEB0174B-3070-4800-9357-A808CF82DF39}"/>
    <pc:docChg chg="custSel addSld modSld sldOrd">
      <pc:chgData name="Смолин Тимофей Юрьевич" userId="ad7d875d-2a7e-4f30-b5e9-9ef71ae7dc14" providerId="ADAL" clId="{BEB0174B-3070-4800-9357-A808CF82DF39}" dt="2021-06-09T07:47:00.487" v="1322" actId="20577"/>
      <pc:docMkLst>
        <pc:docMk/>
      </pc:docMkLst>
      <pc:sldChg chg="addSp delSp modSp mod">
        <pc:chgData name="Смолин Тимофей Юрьевич" userId="ad7d875d-2a7e-4f30-b5e9-9ef71ae7dc14" providerId="ADAL" clId="{BEB0174B-3070-4800-9357-A808CF82DF39}" dt="2021-06-08T07:22:37.867" v="665" actId="20577"/>
        <pc:sldMkLst>
          <pc:docMk/>
          <pc:sldMk cId="2928650340" sldId="258"/>
        </pc:sldMkLst>
        <pc:spChg chg="mod">
          <ac:chgData name="Смолин Тимофей Юрьевич" userId="ad7d875d-2a7e-4f30-b5e9-9ef71ae7dc14" providerId="ADAL" clId="{BEB0174B-3070-4800-9357-A808CF82DF39}" dt="2021-06-08T07:22:37.867" v="665" actId="20577"/>
          <ac:spMkLst>
            <pc:docMk/>
            <pc:sldMk cId="2928650340" sldId="258"/>
            <ac:spMk id="3" creationId="{1321DBBF-C186-4250-88CE-57FC3545C570}"/>
          </ac:spMkLst>
        </pc:spChg>
        <pc:spChg chg="del">
          <ac:chgData name="Смолин Тимофей Юрьевич" userId="ad7d875d-2a7e-4f30-b5e9-9ef71ae7dc14" providerId="ADAL" clId="{BEB0174B-3070-4800-9357-A808CF82DF39}" dt="2021-06-08T07:12:54.394" v="6" actId="26606"/>
          <ac:spMkLst>
            <pc:docMk/>
            <pc:sldMk cId="2928650340" sldId="258"/>
            <ac:spMk id="11" creationId="{86295E7F-EA66-480B-B001-C8BE7CD61903}"/>
          </ac:spMkLst>
        </pc:spChg>
        <pc:spChg chg="add">
          <ac:chgData name="Смолин Тимофей Юрьевич" userId="ad7d875d-2a7e-4f30-b5e9-9ef71ae7dc14" providerId="ADAL" clId="{BEB0174B-3070-4800-9357-A808CF82DF39}" dt="2021-06-08T07:12:54.394" v="6" actId="26606"/>
          <ac:spMkLst>
            <pc:docMk/>
            <pc:sldMk cId="2928650340" sldId="258"/>
            <ac:spMk id="18" creationId="{86295E7F-EA66-480B-B001-C8BE7CD61903}"/>
          </ac:spMkLst>
        </pc:spChg>
        <pc:picChg chg="add mod">
          <ac:chgData name="Смолин Тимофей Юрьевич" userId="ad7d875d-2a7e-4f30-b5e9-9ef71ae7dc14" providerId="ADAL" clId="{BEB0174B-3070-4800-9357-A808CF82DF39}" dt="2021-06-08T07:12:54.394" v="6" actId="26606"/>
          <ac:picMkLst>
            <pc:docMk/>
            <pc:sldMk cId="2928650340" sldId="258"/>
            <ac:picMk id="5" creationId="{4BCF5868-1E2D-42F5-8A0F-08E3DCC08A72}"/>
          </ac:picMkLst>
        </pc:picChg>
        <pc:picChg chg="del">
          <ac:chgData name="Смолин Тимофей Юрьевич" userId="ad7d875d-2a7e-4f30-b5e9-9ef71ae7dc14" providerId="ADAL" clId="{BEB0174B-3070-4800-9357-A808CF82DF39}" dt="2021-06-08T07:12:24.286" v="0" actId="478"/>
          <ac:picMkLst>
            <pc:docMk/>
            <pc:sldMk cId="2928650340" sldId="258"/>
            <ac:picMk id="6" creationId="{26B6BD06-FFE5-4332-B09A-D1FE0F0A41B4}"/>
          </ac:picMkLst>
        </pc:picChg>
        <pc:cxnChg chg="del">
          <ac:chgData name="Смолин Тимофей Юрьевич" userId="ad7d875d-2a7e-4f30-b5e9-9ef71ae7dc14" providerId="ADAL" clId="{BEB0174B-3070-4800-9357-A808CF82DF39}" dt="2021-06-08T07:12:54.394" v="6" actId="26606"/>
          <ac:cxnSpMkLst>
            <pc:docMk/>
            <pc:sldMk cId="2928650340" sldId="258"/>
            <ac:cxnSpMk id="13" creationId="{E126E481-B945-4179-BD79-05E96E9B29E1}"/>
          </ac:cxnSpMkLst>
        </pc:cxnChg>
        <pc:cxnChg chg="add">
          <ac:chgData name="Смолин Тимофей Юрьевич" userId="ad7d875d-2a7e-4f30-b5e9-9ef71ae7dc14" providerId="ADAL" clId="{BEB0174B-3070-4800-9357-A808CF82DF39}" dt="2021-06-08T07:12:54.394" v="6" actId="26606"/>
          <ac:cxnSpMkLst>
            <pc:docMk/>
            <pc:sldMk cId="2928650340" sldId="258"/>
            <ac:cxnSpMk id="20" creationId="{E126E481-B945-4179-BD79-05E96E9B29E1}"/>
          </ac:cxnSpMkLst>
        </pc:cxnChg>
      </pc:sldChg>
      <pc:sldChg chg="modSp mod">
        <pc:chgData name="Смолин Тимофей Юрьевич" userId="ad7d875d-2a7e-4f30-b5e9-9ef71ae7dc14" providerId="ADAL" clId="{BEB0174B-3070-4800-9357-A808CF82DF39}" dt="2021-06-09T07:37:21.200" v="1133" actId="1076"/>
        <pc:sldMkLst>
          <pc:docMk/>
          <pc:sldMk cId="1357583314" sldId="260"/>
        </pc:sldMkLst>
        <pc:spChg chg="mod">
          <ac:chgData name="Смолин Тимофей Юрьевич" userId="ad7d875d-2a7e-4f30-b5e9-9ef71ae7dc14" providerId="ADAL" clId="{BEB0174B-3070-4800-9357-A808CF82DF39}" dt="2021-06-09T07:37:21.200" v="1133" actId="1076"/>
          <ac:spMkLst>
            <pc:docMk/>
            <pc:sldMk cId="1357583314" sldId="260"/>
            <ac:spMk id="3" creationId="{CE4BF5F2-139E-4B81-BCE2-3CA15A58CD15}"/>
          </ac:spMkLst>
        </pc:spChg>
      </pc:sldChg>
      <pc:sldChg chg="modSp mod ord">
        <pc:chgData name="Смолин Тимофей Юрьевич" userId="ad7d875d-2a7e-4f30-b5e9-9ef71ae7dc14" providerId="ADAL" clId="{BEB0174B-3070-4800-9357-A808CF82DF39}" dt="2021-06-09T07:40:37.008" v="1201"/>
        <pc:sldMkLst>
          <pc:docMk/>
          <pc:sldMk cId="564424234" sldId="261"/>
        </pc:sldMkLst>
        <pc:spChg chg="mod">
          <ac:chgData name="Смолин Тимофей Юрьевич" userId="ad7d875d-2a7e-4f30-b5e9-9ef71ae7dc14" providerId="ADAL" clId="{BEB0174B-3070-4800-9357-A808CF82DF39}" dt="2021-06-09T07:38:51.891" v="1158" actId="21"/>
          <ac:spMkLst>
            <pc:docMk/>
            <pc:sldMk cId="564424234" sldId="261"/>
            <ac:spMk id="3" creationId="{9D08A03B-09B4-47A3-B2E5-C0273D01775D}"/>
          </ac:spMkLst>
        </pc:spChg>
      </pc:sldChg>
      <pc:sldChg chg="modSp new mod">
        <pc:chgData name="Смолин Тимофей Юрьевич" userId="ad7d875d-2a7e-4f30-b5e9-9ef71ae7dc14" providerId="ADAL" clId="{BEB0174B-3070-4800-9357-A808CF82DF39}" dt="2021-06-09T07:35:58.621" v="1043" actId="20577"/>
        <pc:sldMkLst>
          <pc:docMk/>
          <pc:sldMk cId="1451029070" sldId="262"/>
        </pc:sldMkLst>
        <pc:spChg chg="mod">
          <ac:chgData name="Смолин Тимофей Юрьевич" userId="ad7d875d-2a7e-4f30-b5e9-9ef71ae7dc14" providerId="ADAL" clId="{BEB0174B-3070-4800-9357-A808CF82DF39}" dt="2021-06-08T07:14:00.948" v="63" actId="20577"/>
          <ac:spMkLst>
            <pc:docMk/>
            <pc:sldMk cId="1451029070" sldId="262"/>
            <ac:spMk id="2" creationId="{11172236-52F2-4FCE-BBA6-082DC0BDEFDA}"/>
          </ac:spMkLst>
        </pc:spChg>
        <pc:spChg chg="mod">
          <ac:chgData name="Смолин Тимофей Юрьевич" userId="ad7d875d-2a7e-4f30-b5e9-9ef71ae7dc14" providerId="ADAL" clId="{BEB0174B-3070-4800-9357-A808CF82DF39}" dt="2021-06-09T07:35:58.621" v="1043" actId="20577"/>
          <ac:spMkLst>
            <pc:docMk/>
            <pc:sldMk cId="1451029070" sldId="262"/>
            <ac:spMk id="3" creationId="{D205B098-2A34-4A64-BBAE-5878F694F68A}"/>
          </ac:spMkLst>
        </pc:spChg>
      </pc:sldChg>
      <pc:sldChg chg="addSp modSp new mod ord">
        <pc:chgData name="Смолин Тимофей Юрьевич" userId="ad7d875d-2a7e-4f30-b5e9-9ef71ae7dc14" providerId="ADAL" clId="{BEB0174B-3070-4800-9357-A808CF82DF39}" dt="2021-06-09T07:47:00.487" v="1322" actId="20577"/>
        <pc:sldMkLst>
          <pc:docMk/>
          <pc:sldMk cId="2307262450" sldId="263"/>
        </pc:sldMkLst>
        <pc:spChg chg="mod">
          <ac:chgData name="Смолин Тимофей Юрьевич" userId="ad7d875d-2a7e-4f30-b5e9-9ef71ae7dc14" providerId="ADAL" clId="{BEB0174B-3070-4800-9357-A808CF82DF39}" dt="2021-06-09T07:38:47.135" v="1157" actId="20577"/>
          <ac:spMkLst>
            <pc:docMk/>
            <pc:sldMk cId="2307262450" sldId="263"/>
            <ac:spMk id="2" creationId="{B2773593-A99E-4200-8904-800AF460BE7E}"/>
          </ac:spMkLst>
        </pc:spChg>
        <pc:spChg chg="mod">
          <ac:chgData name="Смолин Тимофей Юрьевич" userId="ad7d875d-2a7e-4f30-b5e9-9ef71ae7dc14" providerId="ADAL" clId="{BEB0174B-3070-4800-9357-A808CF82DF39}" dt="2021-06-09T07:44:36.935" v="1206" actId="14100"/>
          <ac:spMkLst>
            <pc:docMk/>
            <pc:sldMk cId="2307262450" sldId="263"/>
            <ac:spMk id="3" creationId="{46220141-D1E2-422C-B9E3-1499622AD62A}"/>
          </ac:spMkLst>
        </pc:spChg>
        <pc:spChg chg="add mod">
          <ac:chgData name="Смолин Тимофей Юрьевич" userId="ad7d875d-2a7e-4f30-b5e9-9ef71ae7dc14" providerId="ADAL" clId="{BEB0174B-3070-4800-9357-A808CF82DF39}" dt="2021-06-09T07:47:00.487" v="1322" actId="20577"/>
          <ac:spMkLst>
            <pc:docMk/>
            <pc:sldMk cId="2307262450" sldId="263"/>
            <ac:spMk id="6" creationId="{E6B21138-5080-450D-A250-9B8D5E7F7F0E}"/>
          </ac:spMkLst>
        </pc:spChg>
        <pc:picChg chg="add mod">
          <ac:chgData name="Смолин Тимофей Юрьевич" userId="ad7d875d-2a7e-4f30-b5e9-9ef71ae7dc14" providerId="ADAL" clId="{BEB0174B-3070-4800-9357-A808CF82DF39}" dt="2021-06-09T07:44:33.800" v="1205" actId="1076"/>
          <ac:picMkLst>
            <pc:docMk/>
            <pc:sldMk cId="2307262450" sldId="263"/>
            <ac:picMk id="5" creationId="{C037F2BC-0258-42A1-87C3-5F4596644A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D546D-F8F9-43AD-AC83-01DB87FC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50C8D-8B99-4DC8-B123-E6C19002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816A5-74CC-407A-9838-188AF7CE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C4F6C-52C1-425D-85D8-2F2DA5AB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59185A-062F-4276-A496-B151F9C5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8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2DBA2-6AAE-4D93-A9B4-7A1B38D8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2674E9-488A-4466-BE14-E39F7CA5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DE772-DD7F-43D7-8679-1345E552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59D94-3C5B-4881-BB98-D904514E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EBF9B-026A-451F-9ECE-EDBE23E9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3A04C9-FF27-4B1F-97F1-FF106CFD4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99F4B-BC52-45F4-9E77-6EBC5BBB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D78BD-FBB4-46E2-8AD4-1B71FFD5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AFFD0-7452-461E-8545-7D349EA4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3B5A1-E0F1-415C-95EB-F4DF9BA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5A6C-61EE-4BAD-B697-D8714B0B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12B7A-8979-4D11-92F5-D00F31D1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229C5-4BF7-4B3D-B76E-32036A0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1DE7D-DABC-44C1-A64D-BF62300F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09CAA-4541-49DF-BBF9-8A9EDBA0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D1F19-8C21-4ED6-9129-41D5E1C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1BC3E-0BE9-449E-A2C3-19C6FAF3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47BFBA-FBC9-4939-AD0F-C3F5B866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052E4F-5C3C-4C56-A6F0-FBB4C2A9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A2BD2-2DF1-4963-AC42-1AAEA77E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7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A587E-FF1F-451B-AC4D-1860776C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CDE738-1F13-4DFE-B596-2A4D90E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4BAA29-FECF-4694-9B08-515C75F9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C458FC-E097-43B5-9E04-9F07F90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BEA5BF-D9A4-406C-B9E8-A7900DFC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8B0C55-55C1-4AF1-B47A-D8F02B4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95EE-0B4D-4472-9D4F-DB5D4AEB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3C672-FECB-48BA-85F4-F37FF8A8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EDB1F7-B3C5-4F29-B262-4BE0F82FC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ADDD9D-AC12-4ACB-B1A3-301583E5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834C2F-46EE-497B-A38D-E248EC48B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FB7659-8E9C-4198-A09A-67094A86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E5B4B3-3941-4E83-8A34-04F41212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EA524C-8225-47D3-A5ED-CC29F43B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21B2F-09CE-4942-B932-90BD9159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55C2C5-68B2-4FD5-9FB2-7E70920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0A2CB-58EA-47E3-AF6F-6EDB67E8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0915B-DDE7-4450-95D2-329D6D4B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2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ED82A1-76D2-4755-82EC-DA5CC377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093831-0C4A-4847-918C-7E50F72C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0C3FB-D0A2-420E-8558-84346DB9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6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3B31E-2551-40EB-90AD-103CE5E2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1E298-5EB2-4610-B3A9-86B164E0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A58AC-E05A-464A-8BB3-F0A1B376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CD0AE-7747-4F59-87AD-AC42943A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48105-6E48-4CB1-BBE3-9DB64000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D4176-C0E6-4097-B8FB-8708FC94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F2F0-56D5-4CC1-877D-008A5266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0D8413-7E94-48B6-85EF-FF10C70ED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B23D09-6571-4729-8A63-EB4F7324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3C9661-CBF9-46E1-BEA4-3CE3A1EC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537A0-08C8-4BFC-957D-0F1BEA21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56CDC-42F0-4F4B-A785-95C0E14F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255C-00B6-4CF8-8A1E-FF34EEBE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574C4-2507-44E5-95D4-DEF0B7D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18AC1-0D06-424B-B6FF-054C01291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FCCD-97A2-4B65-904B-160CBE7EBFAA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85111-BC5A-4A84-90BB-B610E58F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EB1A2-B2E7-4A75-B708-79AA25517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AACD-F7AD-4481-9C8C-D1433DC4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ards.ru/hourofco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yZ08/Game-DangeonProgMaster-.gi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FB11B50-D511-4B47-A367-BEC7598B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2D0EE-0FC7-4FAE-94E7-4E3B7CE82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Морозов Кирилл Сергеевич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71392-FEA7-4BE4-9BC7-88478C613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DangeonProgMaster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CFC94DF-9EC3-439B-96C5-7228073E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205B098-2A34-4A64-BBAE-5878F694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96" y="212382"/>
            <a:ext cx="11257808" cy="202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Идеей для игры послужила браузерная игра из всероссийской акции «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Час кода</a:t>
            </a:r>
            <a:r>
              <a:rPr lang="ru-RU" dirty="0">
                <a:solidFill>
                  <a:schemeClr val="bg1"/>
                </a:solidFill>
              </a:rPr>
              <a:t>», где ученикам школ предлагается, в игровой форме, попробовать себя в написании алгоритмов.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Соответственно и целевой аудиторией будут школьники 4-9 классов.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D8DD72-698D-49DE-AC5B-23D702458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6" r="1799"/>
          <a:stretch/>
        </p:blipFill>
        <p:spPr>
          <a:xfrm>
            <a:off x="2447301" y="1977072"/>
            <a:ext cx="7297398" cy="48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A174681-D61C-4103-AC8D-6C4D315E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A9EAC-B838-475A-B67C-486A23C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Наполнение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603C5-4354-4FDB-8CB7-72CCCFC2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04" y="1690688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Уровни игры представляют собой подземелье с испытанием, где нужно дойти до финиша, соблюдая некоторые условия, например: собрать все </a:t>
            </a:r>
            <a:r>
              <a:rPr lang="ru-RU" dirty="0">
                <a:solidFill>
                  <a:srgbClr val="FFFF00"/>
                </a:solidFill>
              </a:rPr>
              <a:t>монеты</a:t>
            </a:r>
            <a:r>
              <a:rPr lang="ru-RU" dirty="0">
                <a:solidFill>
                  <a:schemeClr val="bg1"/>
                </a:solidFill>
              </a:rPr>
              <a:t> на уровне, добраться до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финиша</a:t>
            </a:r>
            <a:r>
              <a:rPr lang="ru-RU" dirty="0">
                <a:solidFill>
                  <a:schemeClr val="bg1"/>
                </a:solidFill>
              </a:rPr>
              <a:t> за ограниченное количество </a:t>
            </a:r>
            <a:r>
              <a:rPr lang="ru-RU" dirty="0">
                <a:solidFill>
                  <a:srgbClr val="00B0F0"/>
                </a:solidFill>
              </a:rPr>
              <a:t>команд</a:t>
            </a:r>
            <a:r>
              <a:rPr lang="ru-RU" dirty="0">
                <a:solidFill>
                  <a:schemeClr val="bg1"/>
                </a:solidFill>
              </a:rPr>
              <a:t> и так далее.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97632A-FF87-471B-A5B1-2E05F83EB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46"/>
          <a:stretch/>
        </p:blipFill>
        <p:spPr>
          <a:xfrm>
            <a:off x="671204" y="3429000"/>
            <a:ext cx="5238750" cy="3429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656AF-AE56-4315-AEFE-B2F7A5203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46"/>
          <a:stretch/>
        </p:blipFill>
        <p:spPr>
          <a:xfrm>
            <a:off x="6282046" y="3429000"/>
            <a:ext cx="5238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50EC612-F09D-4076-8AF8-C48B4FAE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B24FB5-DF84-4A9D-93A3-44C3E257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68" y="912203"/>
            <a:ext cx="8666082" cy="5033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34EF1-5D4E-487D-8477-FCAFD2EFD36B}"/>
              </a:ext>
            </a:extLst>
          </p:cNvPr>
          <p:cNvSpPr txBox="1"/>
          <p:nvPr/>
        </p:nvSpPr>
        <p:spPr>
          <a:xfrm>
            <a:off x="141450" y="982175"/>
            <a:ext cx="32430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Весь геймплей – написание оптимального алгоритма  для прохождения уровней, его запуск и редактирование.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Тем не менее некоторые уровни заставят хорошенько подумать.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Пока уровней всего 6.</a:t>
            </a:r>
          </a:p>
        </p:txBody>
      </p:sp>
    </p:spTree>
    <p:extLst>
      <p:ext uri="{BB962C8B-B14F-4D97-AF65-F5344CB8AC3E}">
        <p14:creationId xmlns:p14="http://schemas.microsoft.com/office/powerpoint/2010/main" val="5644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BB9917C-46D1-4821-8B34-88A3430E1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73593-A99E-4200-8904-800AF460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Инструкция к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0141-D1E2-422C-B9E3-1499622A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написании скриптов используется панель управления, мышь и клавиша </a:t>
            </a:r>
            <a:r>
              <a:rPr lang="en-US" dirty="0">
                <a:solidFill>
                  <a:schemeClr val="bg1"/>
                </a:solidFill>
              </a:rPr>
              <a:t>Backspace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Более подробная инструкция находится в папке с игрой (она коротенькая, там картиночки).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21138-5080-450D-A250-9B8D5E7F7F0E}"/>
              </a:ext>
            </a:extLst>
          </p:cNvPr>
          <p:cNvSpPr txBox="1"/>
          <p:nvPr/>
        </p:nvSpPr>
        <p:spPr>
          <a:xfrm>
            <a:off x="7358820" y="5603875"/>
            <a:ext cx="377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Панель управления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9989DE-96F4-4CB7-860A-CCF07DF2FC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72" y="365125"/>
            <a:ext cx="42862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2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0BDECE5-5959-42F1-B6B3-83EFE513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F172B-73B6-44A8-864F-53403295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9"/>
            <a:ext cx="60960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BF5F2-139E-4B81-BCE2-3CA15A58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05" y="1477271"/>
            <a:ext cx="5748696" cy="511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запоминания команд и взаимодействия с ними используется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так как он позволяет свободно манипулировать данными внутри себя, а для срабатывания команд и их </a:t>
            </a:r>
            <a:r>
              <a:rPr lang="ru-RU" dirty="0" err="1">
                <a:solidFill>
                  <a:schemeClr val="bg1"/>
                </a:solidFill>
              </a:rPr>
              <a:t>анимирования</a:t>
            </a:r>
            <a:r>
              <a:rPr lang="ru-RU" dirty="0">
                <a:solidFill>
                  <a:schemeClr val="bg1"/>
                </a:solidFill>
              </a:rPr>
              <a:t> используется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Thread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.Sleep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Сложным было создать работающий цикл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Repeat</a:t>
            </a:r>
            <a:r>
              <a:rPr lang="ru-RU" dirty="0">
                <a:solidFill>
                  <a:schemeClr val="bg1"/>
                </a:solidFill>
              </a:rPr>
              <a:t>) и реализовать вложенность, для чего был использован рекурсивный </a:t>
            </a:r>
            <a:r>
              <a:rPr lang="ru-RU" dirty="0" err="1">
                <a:solidFill>
                  <a:schemeClr val="bg1"/>
                </a:solidFill>
              </a:rPr>
              <a:t>парсинг</a:t>
            </a:r>
            <a:r>
              <a:rPr lang="ru-RU" dirty="0">
                <a:solidFill>
                  <a:schemeClr val="bg1"/>
                </a:solidFill>
              </a:rPr>
              <a:t> алгоритма.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0C7A9-B8AE-435A-8876-4F7A96B835C2}"/>
              </a:ext>
            </a:extLst>
          </p:cNvPr>
          <p:cNvSpPr txBox="1"/>
          <p:nvPr/>
        </p:nvSpPr>
        <p:spPr>
          <a:xfrm>
            <a:off x="6710004" y="6211669"/>
            <a:ext cx="513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ScriptParse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вызывает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ScriptRepeatCreate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который вызывает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ScriptParse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тд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FE123C-7D34-43BD-B79B-54079E9D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0"/>
            <a:ext cx="5829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8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7EF74E3-A57F-4BFF-BCEF-B95C00E6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A17E0C-0ACB-4EBD-BABF-C5A1897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На этом всё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Приятной Игры!</a:t>
            </a:r>
          </a:p>
          <a:p>
            <a:pPr marL="0" indent="0" algn="ctr">
              <a:buNone/>
            </a:pPr>
            <a:r>
              <a:rPr lang="ru-RU" sz="18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Ссылочка на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805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A489AFFDCC7A4DAE310FB02BAD6941" ma:contentTypeVersion="0" ma:contentTypeDescription="Создание документа." ma:contentTypeScope="" ma:versionID="09e6879ffb8ac942616cf2f05602e2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13598-893C-4BCF-8795-390A2E78E4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11DF5F-B223-4B5A-8174-20037A80C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Морозов Кирилл Сергеевич</vt:lpstr>
      <vt:lpstr>Презентация PowerPoint</vt:lpstr>
      <vt:lpstr>Наполнение игры</vt:lpstr>
      <vt:lpstr>Презентация PowerPoint</vt:lpstr>
      <vt:lpstr>Инструкция к игре</vt:lpstr>
      <vt:lpstr>Техническая 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</dc:title>
  <dc:creator>Морозов Кирилл Сергеевич</dc:creator>
  <cp:lastModifiedBy>Kirill Morozov</cp:lastModifiedBy>
  <cp:revision>16</cp:revision>
  <dcterms:created xsi:type="dcterms:W3CDTF">2021-06-06T19:08:01Z</dcterms:created>
  <dcterms:modified xsi:type="dcterms:W3CDTF">2022-06-12T09:30:03Z</dcterms:modified>
</cp:coreProperties>
</file>