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a94ee41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52" name="Google Shape;52;gba94ee41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a94ee411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58" name="Google Shape;58;gba94ee411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a94ee411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65" name="Google Shape;65;gba94ee411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a94ee411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72" name="Google Shape;72;gba94ee411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5400000">
            <a:off x="8503897" y="4508569"/>
            <a:ext cx="339600" cy="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6050" y="135050"/>
            <a:ext cx="883844" cy="4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 rot="5400000">
            <a:off x="8503897" y="4508569"/>
            <a:ext cx="339600" cy="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471150" y="2323200"/>
            <a:ext cx="46749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FFFFFF"/>
                </a:solidFill>
              </a:rPr>
              <a:t>The Jewel Thief</a:t>
            </a:r>
            <a:endParaRPr sz="2900" dirty="0">
              <a:solidFill>
                <a:srgbClr val="FFFFF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6050" y="135050"/>
            <a:ext cx="883844" cy="4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 rot="5400000">
            <a:off x="8503897" y="4508569"/>
            <a:ext cx="339600" cy="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6050" y="135050"/>
            <a:ext cx="883844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A17200-6AC3-4688-8831-5C5BD62D5057}"/>
              </a:ext>
            </a:extLst>
          </p:cNvPr>
          <p:cNvSpPr txBox="1"/>
          <p:nvPr/>
        </p:nvSpPr>
        <p:spPr>
          <a:xfrm>
            <a:off x="3923413" y="268360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https://studio.code.org/projects/gamelab/d0E-MxggCs9vQx3qyF17ynvN4FiPxKRVNx6wJHGvBnw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 rot="5400000">
            <a:off x="8503897" y="4508569"/>
            <a:ext cx="339600" cy="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923800" y="2306325"/>
            <a:ext cx="46749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FFFF"/>
                </a:solidFill>
              </a:rPr>
              <a:t>My favorite part of the project was making it , as it is an impossible to win game , it was fun to make it.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FFFF"/>
                </a:solidFill>
              </a:rPr>
              <a:t>I loved adding </a:t>
            </a:r>
            <a:r>
              <a:rPr lang="en-US" sz="1600">
                <a:solidFill>
                  <a:srgbClr val="FFFFFF"/>
                </a:solidFill>
              </a:rPr>
              <a:t>the color </a:t>
            </a:r>
            <a:r>
              <a:rPr lang="en-US" sz="1600" dirty="0">
                <a:solidFill>
                  <a:srgbClr val="FFFFFF"/>
                </a:solidFill>
              </a:rPr>
              <a:t>to </a:t>
            </a:r>
            <a:r>
              <a:rPr lang="en-US" sz="1600">
                <a:solidFill>
                  <a:srgbClr val="FFFFFF"/>
                </a:solidFill>
              </a:rPr>
              <a:t>the sprites.</a:t>
            </a:r>
            <a:endParaRPr sz="1600" dirty="0">
              <a:solidFill>
                <a:srgbClr val="FFFFFF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6050" y="135050"/>
            <a:ext cx="883844" cy="4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51</Words>
  <Application>Microsoft Office PowerPoint</Application>
  <PresentationFormat>On-screen Show (16:9)</PresentationFormat>
  <Paragraphs>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Vikas Wani</cp:lastModifiedBy>
  <cp:revision>4</cp:revision>
  <dcterms:modified xsi:type="dcterms:W3CDTF">2021-03-11T08:06:51Z</dcterms:modified>
</cp:coreProperties>
</file>