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473" y="7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b7c04d7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b7c04d7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b9754916f_7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b9754916f_7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cad924d8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cad924d8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b7c04d76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b7c04d76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b7c04d76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b7c04d76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b9754916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b9754916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b9754916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b9754916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b9754916f_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b9754916f_7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b9754916f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b9754916f_7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b9754916f_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b9754916f_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90000" t="3000" r="2000" b="82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90787" y="1062920"/>
            <a:ext cx="575767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dirty="0">
                <a:latin typeface="Amasis MT Pro Medium" panose="02040604050005020304" pitchFamily="18" charset="0"/>
              </a:rPr>
              <a:t>ACME Network Project</a:t>
            </a:r>
            <a:endParaRPr sz="4000" b="1" dirty="0">
              <a:latin typeface="Amasis MT Pro Medium" panose="02040604050005020304" pitchFamily="18" charset="0"/>
            </a:endParaRPr>
          </a:p>
        </p:txBody>
      </p:sp>
      <p:pic>
        <p:nvPicPr>
          <p:cNvPr id="9" name="图形 8" descr="一个有各种建筑、摩天大楼和树木的城市街区">
            <a:extLst>
              <a:ext uri="{FF2B5EF4-FFF2-40B4-BE49-F238E27FC236}">
                <a16:creationId xmlns:a16="http://schemas.microsoft.com/office/drawing/2014/main" id="{DDC323EC-28B1-4DC7-A52D-62701845D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64800" y="2664945"/>
            <a:ext cx="3802738" cy="3802738"/>
          </a:xfrm>
          <a:prstGeom prst="rect">
            <a:avLst/>
          </a:prstGeom>
        </p:spPr>
      </p:pic>
      <p:grpSp>
        <p:nvGrpSpPr>
          <p:cNvPr id="15" name="图形 10" descr="一个城市街区">
            <a:extLst>
              <a:ext uri="{FF2B5EF4-FFF2-40B4-BE49-F238E27FC236}">
                <a16:creationId xmlns:a16="http://schemas.microsoft.com/office/drawing/2014/main" id="{39C4960B-873D-4910-90F8-9ACE754171C9}"/>
              </a:ext>
            </a:extLst>
          </p:cNvPr>
          <p:cNvGrpSpPr/>
          <p:nvPr/>
        </p:nvGrpSpPr>
        <p:grpSpPr>
          <a:xfrm>
            <a:off x="3110400" y="4101533"/>
            <a:ext cx="565970" cy="1546883"/>
            <a:chOff x="3110400" y="4101533"/>
            <a:chExt cx="565970" cy="1546883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31F19A8-4C8E-4175-BC93-894196188A18}"/>
                </a:ext>
              </a:extLst>
            </p:cNvPr>
            <p:cNvSpPr/>
            <p:nvPr/>
          </p:nvSpPr>
          <p:spPr>
            <a:xfrm>
              <a:off x="3110400" y="4101533"/>
              <a:ext cx="565970" cy="1037015"/>
            </a:xfrm>
            <a:custGeom>
              <a:avLst/>
              <a:gdLst>
                <a:gd name="connsiteX0" fmla="*/ 0 w 565970"/>
                <a:gd name="connsiteY0" fmla="*/ 0 h 1037015"/>
                <a:gd name="connsiteX1" fmla="*/ 565971 w 565970"/>
                <a:gd name="connsiteY1" fmla="*/ 0 h 1037015"/>
                <a:gd name="connsiteX2" fmla="*/ 565971 w 565970"/>
                <a:gd name="connsiteY2" fmla="*/ 1037015 h 1037015"/>
                <a:gd name="connsiteX3" fmla="*/ 0 w 565970"/>
                <a:gd name="connsiteY3" fmla="*/ 1037015 h 103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970" h="1037015">
                  <a:moveTo>
                    <a:pt x="0" y="0"/>
                  </a:moveTo>
                  <a:lnTo>
                    <a:pt x="565971" y="0"/>
                  </a:lnTo>
                  <a:lnTo>
                    <a:pt x="565971" y="1037015"/>
                  </a:lnTo>
                  <a:lnTo>
                    <a:pt x="0" y="1037015"/>
                  </a:lnTo>
                  <a:close/>
                </a:path>
              </a:pathLst>
            </a:custGeom>
            <a:solidFill>
              <a:srgbClr val="FFFFFF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7" name="图形 10" descr="一个城市街区">
              <a:extLst>
                <a:ext uri="{FF2B5EF4-FFF2-40B4-BE49-F238E27FC236}">
                  <a16:creationId xmlns:a16="http://schemas.microsoft.com/office/drawing/2014/main" id="{E4797407-7ED4-44EB-964D-6ACA8A18E9B1}"/>
                </a:ext>
              </a:extLst>
            </p:cNvPr>
            <p:cNvGrpSpPr/>
            <p:nvPr/>
          </p:nvGrpSpPr>
          <p:grpSpPr>
            <a:xfrm>
              <a:off x="3110400" y="4195804"/>
              <a:ext cx="433665" cy="351564"/>
              <a:chOff x="3110400" y="4195804"/>
              <a:chExt cx="433665" cy="351564"/>
            </a:xfrm>
            <a:solidFill>
              <a:srgbClr val="D2D2D2"/>
            </a:solidFill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A931EA9B-72F6-4D95-AF35-09C5FA75570D}"/>
                  </a:ext>
                </a:extLst>
              </p:cNvPr>
              <p:cNvSpPr/>
              <p:nvPr/>
            </p:nvSpPr>
            <p:spPr>
              <a:xfrm>
                <a:off x="3355515" y="4422062"/>
                <a:ext cx="188550" cy="9427"/>
              </a:xfrm>
              <a:custGeom>
                <a:avLst/>
                <a:gdLst>
                  <a:gd name="connsiteX0" fmla="*/ 0 w 188550"/>
                  <a:gd name="connsiteY0" fmla="*/ 0 h 9427"/>
                  <a:gd name="connsiteX1" fmla="*/ 188550 w 188550"/>
                  <a:gd name="connsiteY1" fmla="*/ 0 h 9427"/>
                  <a:gd name="connsiteX2" fmla="*/ 188550 w 188550"/>
                  <a:gd name="connsiteY2" fmla="*/ 9427 h 9427"/>
                  <a:gd name="connsiteX3" fmla="*/ 0 w 188550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0" h="9427">
                    <a:moveTo>
                      <a:pt x="0" y="0"/>
                    </a:moveTo>
                    <a:lnTo>
                      <a:pt x="188550" y="0"/>
                    </a:lnTo>
                    <a:lnTo>
                      <a:pt x="188550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D56BA8E5-F8B2-43AA-B0F2-E9BE62CDBEDB}"/>
                  </a:ext>
                </a:extLst>
              </p:cNvPr>
              <p:cNvSpPr/>
              <p:nvPr/>
            </p:nvSpPr>
            <p:spPr>
              <a:xfrm>
                <a:off x="3110400" y="4195804"/>
                <a:ext cx="433665" cy="9427"/>
              </a:xfrm>
              <a:custGeom>
                <a:avLst/>
                <a:gdLst>
                  <a:gd name="connsiteX0" fmla="*/ 0 w 433665"/>
                  <a:gd name="connsiteY0" fmla="*/ 0 h 9427"/>
                  <a:gd name="connsiteX1" fmla="*/ 433665 w 433665"/>
                  <a:gd name="connsiteY1" fmla="*/ 0 h 9427"/>
                  <a:gd name="connsiteX2" fmla="*/ 433665 w 433665"/>
                  <a:gd name="connsiteY2" fmla="*/ 9427 h 9427"/>
                  <a:gd name="connsiteX3" fmla="*/ 0 w 433665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665" h="9427">
                    <a:moveTo>
                      <a:pt x="0" y="0"/>
                    </a:moveTo>
                    <a:lnTo>
                      <a:pt x="433665" y="0"/>
                    </a:lnTo>
                    <a:lnTo>
                      <a:pt x="433665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93B0426A-082E-47F3-B1ED-513DEB9B5DAC}"/>
                  </a:ext>
                </a:extLst>
              </p:cNvPr>
              <p:cNvSpPr/>
              <p:nvPr/>
            </p:nvSpPr>
            <p:spPr>
              <a:xfrm>
                <a:off x="3110400" y="4233514"/>
                <a:ext cx="433665" cy="9427"/>
              </a:xfrm>
              <a:custGeom>
                <a:avLst/>
                <a:gdLst>
                  <a:gd name="connsiteX0" fmla="*/ 0 w 433665"/>
                  <a:gd name="connsiteY0" fmla="*/ 0 h 9427"/>
                  <a:gd name="connsiteX1" fmla="*/ 433665 w 433665"/>
                  <a:gd name="connsiteY1" fmla="*/ 0 h 9427"/>
                  <a:gd name="connsiteX2" fmla="*/ 433665 w 433665"/>
                  <a:gd name="connsiteY2" fmla="*/ 9427 h 9427"/>
                  <a:gd name="connsiteX3" fmla="*/ 0 w 433665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665" h="9427">
                    <a:moveTo>
                      <a:pt x="0" y="0"/>
                    </a:moveTo>
                    <a:lnTo>
                      <a:pt x="433665" y="0"/>
                    </a:lnTo>
                    <a:lnTo>
                      <a:pt x="433665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A0B46C-D013-499B-907B-0C19F01C4857}"/>
                  </a:ext>
                </a:extLst>
              </p:cNvPr>
              <p:cNvSpPr/>
              <p:nvPr/>
            </p:nvSpPr>
            <p:spPr>
              <a:xfrm>
                <a:off x="3110400" y="4271224"/>
                <a:ext cx="433665" cy="9427"/>
              </a:xfrm>
              <a:custGeom>
                <a:avLst/>
                <a:gdLst>
                  <a:gd name="connsiteX0" fmla="*/ 0 w 433665"/>
                  <a:gd name="connsiteY0" fmla="*/ 0 h 9427"/>
                  <a:gd name="connsiteX1" fmla="*/ 433665 w 433665"/>
                  <a:gd name="connsiteY1" fmla="*/ 0 h 9427"/>
                  <a:gd name="connsiteX2" fmla="*/ 433665 w 433665"/>
                  <a:gd name="connsiteY2" fmla="*/ 9427 h 9427"/>
                  <a:gd name="connsiteX3" fmla="*/ 0 w 433665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665" h="9427">
                    <a:moveTo>
                      <a:pt x="0" y="0"/>
                    </a:moveTo>
                    <a:lnTo>
                      <a:pt x="433665" y="0"/>
                    </a:lnTo>
                    <a:lnTo>
                      <a:pt x="433665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71843E82-B6A1-416D-B417-A73D76B52EC2}"/>
                  </a:ext>
                </a:extLst>
              </p:cNvPr>
              <p:cNvSpPr/>
              <p:nvPr/>
            </p:nvSpPr>
            <p:spPr>
              <a:xfrm>
                <a:off x="3355515" y="4308933"/>
                <a:ext cx="188550" cy="9427"/>
              </a:xfrm>
              <a:custGeom>
                <a:avLst/>
                <a:gdLst>
                  <a:gd name="connsiteX0" fmla="*/ 0 w 188550"/>
                  <a:gd name="connsiteY0" fmla="*/ 0 h 9427"/>
                  <a:gd name="connsiteX1" fmla="*/ 188550 w 188550"/>
                  <a:gd name="connsiteY1" fmla="*/ 0 h 9427"/>
                  <a:gd name="connsiteX2" fmla="*/ 188550 w 188550"/>
                  <a:gd name="connsiteY2" fmla="*/ 9427 h 9427"/>
                  <a:gd name="connsiteX3" fmla="*/ 0 w 188550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0" h="9427">
                    <a:moveTo>
                      <a:pt x="0" y="0"/>
                    </a:moveTo>
                    <a:lnTo>
                      <a:pt x="188550" y="0"/>
                    </a:lnTo>
                    <a:lnTo>
                      <a:pt x="188550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AB7472F8-64AF-4DA8-A36C-89BA7398FBB8}"/>
                  </a:ext>
                </a:extLst>
              </p:cNvPr>
              <p:cNvSpPr/>
              <p:nvPr/>
            </p:nvSpPr>
            <p:spPr>
              <a:xfrm>
                <a:off x="3355515" y="4346643"/>
                <a:ext cx="188550" cy="9427"/>
              </a:xfrm>
              <a:custGeom>
                <a:avLst/>
                <a:gdLst>
                  <a:gd name="connsiteX0" fmla="*/ 0 w 188550"/>
                  <a:gd name="connsiteY0" fmla="*/ 0 h 9427"/>
                  <a:gd name="connsiteX1" fmla="*/ 188550 w 188550"/>
                  <a:gd name="connsiteY1" fmla="*/ 0 h 9427"/>
                  <a:gd name="connsiteX2" fmla="*/ 188550 w 188550"/>
                  <a:gd name="connsiteY2" fmla="*/ 9427 h 9427"/>
                  <a:gd name="connsiteX3" fmla="*/ 0 w 188550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0" h="9427">
                    <a:moveTo>
                      <a:pt x="0" y="0"/>
                    </a:moveTo>
                    <a:lnTo>
                      <a:pt x="188550" y="0"/>
                    </a:lnTo>
                    <a:lnTo>
                      <a:pt x="188550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1A1DC6D-2AD8-4E20-BBD6-91FAD68CBD86}"/>
                  </a:ext>
                </a:extLst>
              </p:cNvPr>
              <p:cNvSpPr/>
              <p:nvPr/>
            </p:nvSpPr>
            <p:spPr>
              <a:xfrm>
                <a:off x="3355515" y="4384353"/>
                <a:ext cx="188550" cy="9427"/>
              </a:xfrm>
              <a:custGeom>
                <a:avLst/>
                <a:gdLst>
                  <a:gd name="connsiteX0" fmla="*/ 0 w 188550"/>
                  <a:gd name="connsiteY0" fmla="*/ 0 h 9427"/>
                  <a:gd name="connsiteX1" fmla="*/ 188550 w 188550"/>
                  <a:gd name="connsiteY1" fmla="*/ 0 h 9427"/>
                  <a:gd name="connsiteX2" fmla="*/ 188550 w 188550"/>
                  <a:gd name="connsiteY2" fmla="*/ 9427 h 9427"/>
                  <a:gd name="connsiteX3" fmla="*/ 0 w 188550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0" h="9427">
                    <a:moveTo>
                      <a:pt x="0" y="0"/>
                    </a:moveTo>
                    <a:lnTo>
                      <a:pt x="188550" y="0"/>
                    </a:lnTo>
                    <a:lnTo>
                      <a:pt x="188550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图形 10" descr="一个城市街区">
            <a:extLst>
              <a:ext uri="{FF2B5EF4-FFF2-40B4-BE49-F238E27FC236}">
                <a16:creationId xmlns:a16="http://schemas.microsoft.com/office/drawing/2014/main" id="{459C8CF6-D02B-4511-A919-87B83CD09AAC}"/>
              </a:ext>
            </a:extLst>
          </p:cNvPr>
          <p:cNvGrpSpPr/>
          <p:nvPr/>
        </p:nvGrpSpPr>
        <p:grpSpPr>
          <a:xfrm>
            <a:off x="4806526" y="4195383"/>
            <a:ext cx="576177" cy="1406890"/>
            <a:chOff x="4806526" y="4195383"/>
            <a:chExt cx="576177" cy="1406890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3DC7B09-B64E-4497-A60A-CEE329DA656F}"/>
                </a:ext>
              </a:extLst>
            </p:cNvPr>
            <p:cNvSpPr/>
            <p:nvPr/>
          </p:nvSpPr>
          <p:spPr>
            <a:xfrm>
              <a:off x="4844236" y="4938508"/>
              <a:ext cx="538467" cy="105766"/>
            </a:xfrm>
            <a:custGeom>
              <a:avLst/>
              <a:gdLst>
                <a:gd name="connsiteX0" fmla="*/ 0 w 538467"/>
                <a:gd name="connsiteY0" fmla="*/ 0 h 105766"/>
                <a:gd name="connsiteX1" fmla="*/ 538467 w 538467"/>
                <a:gd name="connsiteY1" fmla="*/ 0 h 105766"/>
                <a:gd name="connsiteX2" fmla="*/ 538467 w 538467"/>
                <a:gd name="connsiteY2" fmla="*/ 105766 h 105766"/>
                <a:gd name="connsiteX3" fmla="*/ 0 w 538467"/>
                <a:gd name="connsiteY3" fmla="*/ 105766 h 10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8467" h="105766">
                  <a:moveTo>
                    <a:pt x="0" y="0"/>
                  </a:moveTo>
                  <a:lnTo>
                    <a:pt x="538467" y="0"/>
                  </a:lnTo>
                  <a:lnTo>
                    <a:pt x="538467" y="105766"/>
                  </a:lnTo>
                  <a:lnTo>
                    <a:pt x="0" y="105766"/>
                  </a:lnTo>
                  <a:close/>
                </a:path>
              </a:pathLst>
            </a:custGeom>
            <a:solidFill>
              <a:srgbClr val="737373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1BB9179-2AE8-4446-BCE3-6645995125AF}"/>
                </a:ext>
              </a:extLst>
            </p:cNvPr>
            <p:cNvSpPr/>
            <p:nvPr/>
          </p:nvSpPr>
          <p:spPr>
            <a:xfrm>
              <a:off x="4806526" y="4195383"/>
              <a:ext cx="565650" cy="943165"/>
            </a:xfrm>
            <a:custGeom>
              <a:avLst/>
              <a:gdLst>
                <a:gd name="connsiteX0" fmla="*/ 565650 w 565650"/>
                <a:gd name="connsiteY0" fmla="*/ 0 h 943165"/>
                <a:gd name="connsiteX1" fmla="*/ 0 w 565650"/>
                <a:gd name="connsiteY1" fmla="*/ 0 h 943165"/>
                <a:gd name="connsiteX2" fmla="*/ 0 w 565650"/>
                <a:gd name="connsiteY2" fmla="*/ 943165 h 943165"/>
                <a:gd name="connsiteX3" fmla="*/ 51437 w 565650"/>
                <a:gd name="connsiteY3" fmla="*/ 943165 h 943165"/>
                <a:gd name="connsiteX4" fmla="*/ 51437 w 565650"/>
                <a:gd name="connsiteY4" fmla="*/ 754617 h 943165"/>
                <a:gd name="connsiteX5" fmla="*/ 326820 w 565650"/>
                <a:gd name="connsiteY5" fmla="*/ 754617 h 943165"/>
                <a:gd name="connsiteX6" fmla="*/ 326820 w 565650"/>
                <a:gd name="connsiteY6" fmla="*/ 943165 h 943165"/>
                <a:gd name="connsiteX7" fmla="*/ 378257 w 565650"/>
                <a:gd name="connsiteY7" fmla="*/ 943165 h 943165"/>
                <a:gd name="connsiteX8" fmla="*/ 378257 w 565650"/>
                <a:gd name="connsiteY8" fmla="*/ 754617 h 943165"/>
                <a:gd name="connsiteX9" fmla="*/ 419939 w 565650"/>
                <a:gd name="connsiteY9" fmla="*/ 754617 h 943165"/>
                <a:gd name="connsiteX10" fmla="*/ 419939 w 565650"/>
                <a:gd name="connsiteY10" fmla="*/ 943165 h 943165"/>
                <a:gd name="connsiteX11" fmla="*/ 471375 w 565650"/>
                <a:gd name="connsiteY11" fmla="*/ 943165 h 943165"/>
                <a:gd name="connsiteX12" fmla="*/ 471375 w 565650"/>
                <a:gd name="connsiteY12" fmla="*/ 754617 h 943165"/>
                <a:gd name="connsiteX13" fmla="*/ 565650 w 565650"/>
                <a:gd name="connsiteY13" fmla="*/ 754617 h 94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5650" h="943165">
                  <a:moveTo>
                    <a:pt x="565650" y="0"/>
                  </a:moveTo>
                  <a:lnTo>
                    <a:pt x="0" y="0"/>
                  </a:lnTo>
                  <a:lnTo>
                    <a:pt x="0" y="943165"/>
                  </a:lnTo>
                  <a:lnTo>
                    <a:pt x="51437" y="943165"/>
                  </a:lnTo>
                  <a:lnTo>
                    <a:pt x="51437" y="754617"/>
                  </a:lnTo>
                  <a:lnTo>
                    <a:pt x="326820" y="754617"/>
                  </a:lnTo>
                  <a:lnTo>
                    <a:pt x="326820" y="943165"/>
                  </a:lnTo>
                  <a:lnTo>
                    <a:pt x="378257" y="943165"/>
                  </a:lnTo>
                  <a:lnTo>
                    <a:pt x="378257" y="754617"/>
                  </a:lnTo>
                  <a:lnTo>
                    <a:pt x="419939" y="754617"/>
                  </a:lnTo>
                  <a:lnTo>
                    <a:pt x="419939" y="943165"/>
                  </a:lnTo>
                  <a:lnTo>
                    <a:pt x="471375" y="943165"/>
                  </a:lnTo>
                  <a:lnTo>
                    <a:pt x="471375" y="754617"/>
                  </a:lnTo>
                  <a:lnTo>
                    <a:pt x="565650" y="754617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F970C9E-6A44-4536-BE02-063B064D5962}"/>
                </a:ext>
              </a:extLst>
            </p:cNvPr>
            <p:cNvSpPr/>
            <p:nvPr/>
          </p:nvSpPr>
          <p:spPr>
            <a:xfrm>
              <a:off x="4806526" y="4428350"/>
              <a:ext cx="282825" cy="94274"/>
            </a:xfrm>
            <a:custGeom>
              <a:avLst/>
              <a:gdLst>
                <a:gd name="connsiteX0" fmla="*/ 0 w 282825"/>
                <a:gd name="connsiteY0" fmla="*/ 0 h 94274"/>
                <a:gd name="connsiteX1" fmla="*/ 282825 w 282825"/>
                <a:gd name="connsiteY1" fmla="*/ 0 h 94274"/>
                <a:gd name="connsiteX2" fmla="*/ 282825 w 282825"/>
                <a:gd name="connsiteY2" fmla="*/ 94274 h 94274"/>
                <a:gd name="connsiteX3" fmla="*/ 0 w 282825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25" h="94274">
                  <a:moveTo>
                    <a:pt x="0" y="0"/>
                  </a:moveTo>
                  <a:lnTo>
                    <a:pt x="282825" y="0"/>
                  </a:lnTo>
                  <a:lnTo>
                    <a:pt x="282825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D860E39E-DE72-4173-991F-D39C38A2A3E1}"/>
                </a:ext>
              </a:extLst>
            </p:cNvPr>
            <p:cNvSpPr/>
            <p:nvPr/>
          </p:nvSpPr>
          <p:spPr>
            <a:xfrm>
              <a:off x="4806526" y="4616898"/>
              <a:ext cx="282825" cy="94274"/>
            </a:xfrm>
            <a:custGeom>
              <a:avLst/>
              <a:gdLst>
                <a:gd name="connsiteX0" fmla="*/ 0 w 282825"/>
                <a:gd name="connsiteY0" fmla="*/ 0 h 94274"/>
                <a:gd name="connsiteX1" fmla="*/ 282825 w 282825"/>
                <a:gd name="connsiteY1" fmla="*/ 0 h 94274"/>
                <a:gd name="connsiteX2" fmla="*/ 282825 w 282825"/>
                <a:gd name="connsiteY2" fmla="*/ 94274 h 94274"/>
                <a:gd name="connsiteX3" fmla="*/ 0 w 282825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25" h="94274">
                  <a:moveTo>
                    <a:pt x="0" y="0"/>
                  </a:moveTo>
                  <a:lnTo>
                    <a:pt x="282825" y="0"/>
                  </a:lnTo>
                  <a:lnTo>
                    <a:pt x="282825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4D294143-3C1B-438A-B102-65B7E1E3316B}"/>
                </a:ext>
              </a:extLst>
            </p:cNvPr>
            <p:cNvSpPr/>
            <p:nvPr/>
          </p:nvSpPr>
          <p:spPr>
            <a:xfrm>
              <a:off x="4806526" y="4805447"/>
              <a:ext cx="282825" cy="94274"/>
            </a:xfrm>
            <a:custGeom>
              <a:avLst/>
              <a:gdLst>
                <a:gd name="connsiteX0" fmla="*/ 0 w 282825"/>
                <a:gd name="connsiteY0" fmla="*/ 0 h 94274"/>
                <a:gd name="connsiteX1" fmla="*/ 282825 w 282825"/>
                <a:gd name="connsiteY1" fmla="*/ 0 h 94274"/>
                <a:gd name="connsiteX2" fmla="*/ 282825 w 282825"/>
                <a:gd name="connsiteY2" fmla="*/ 94274 h 94274"/>
                <a:gd name="connsiteX3" fmla="*/ 0 w 282825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25" h="94274">
                  <a:moveTo>
                    <a:pt x="0" y="0"/>
                  </a:moveTo>
                  <a:lnTo>
                    <a:pt x="282825" y="0"/>
                  </a:lnTo>
                  <a:lnTo>
                    <a:pt x="282825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623BD14-1415-4AC2-A8E1-929B8F0D136D}"/>
                </a:ext>
              </a:extLst>
            </p:cNvPr>
            <p:cNvSpPr/>
            <p:nvPr/>
          </p:nvSpPr>
          <p:spPr>
            <a:xfrm>
              <a:off x="4932317" y="4711173"/>
              <a:ext cx="345675" cy="50279"/>
            </a:xfrm>
            <a:custGeom>
              <a:avLst/>
              <a:gdLst>
                <a:gd name="connsiteX0" fmla="*/ 0 w 345675"/>
                <a:gd name="connsiteY0" fmla="*/ 0 h 50279"/>
                <a:gd name="connsiteX1" fmla="*/ 345675 w 345675"/>
                <a:gd name="connsiteY1" fmla="*/ 0 h 50279"/>
                <a:gd name="connsiteX2" fmla="*/ 345675 w 345675"/>
                <a:gd name="connsiteY2" fmla="*/ 50279 h 50279"/>
                <a:gd name="connsiteX3" fmla="*/ 0 w 345675"/>
                <a:gd name="connsiteY3" fmla="*/ 50279 h 5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75" h="50279">
                  <a:moveTo>
                    <a:pt x="0" y="0"/>
                  </a:moveTo>
                  <a:lnTo>
                    <a:pt x="345675" y="0"/>
                  </a:lnTo>
                  <a:lnTo>
                    <a:pt x="345675" y="50279"/>
                  </a:lnTo>
                  <a:lnTo>
                    <a:pt x="0" y="50279"/>
                  </a:lnTo>
                  <a:close/>
                </a:path>
              </a:pathLst>
            </a:custGeom>
            <a:solidFill>
              <a:srgbClr val="737373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AAB8771-1AF7-469C-9466-65E0F1EE73E0}"/>
                </a:ext>
              </a:extLst>
            </p:cNvPr>
            <p:cNvSpPr/>
            <p:nvPr/>
          </p:nvSpPr>
          <p:spPr>
            <a:xfrm>
              <a:off x="4932317" y="4522624"/>
              <a:ext cx="345675" cy="50279"/>
            </a:xfrm>
            <a:custGeom>
              <a:avLst/>
              <a:gdLst>
                <a:gd name="connsiteX0" fmla="*/ 0 w 345675"/>
                <a:gd name="connsiteY0" fmla="*/ 0 h 50279"/>
                <a:gd name="connsiteX1" fmla="*/ 345675 w 345675"/>
                <a:gd name="connsiteY1" fmla="*/ 0 h 50279"/>
                <a:gd name="connsiteX2" fmla="*/ 345675 w 345675"/>
                <a:gd name="connsiteY2" fmla="*/ 50279 h 50279"/>
                <a:gd name="connsiteX3" fmla="*/ 0 w 345675"/>
                <a:gd name="connsiteY3" fmla="*/ 50279 h 5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75" h="50279">
                  <a:moveTo>
                    <a:pt x="0" y="0"/>
                  </a:moveTo>
                  <a:lnTo>
                    <a:pt x="345675" y="0"/>
                  </a:lnTo>
                  <a:lnTo>
                    <a:pt x="345675" y="50279"/>
                  </a:lnTo>
                  <a:lnTo>
                    <a:pt x="0" y="50279"/>
                  </a:lnTo>
                  <a:close/>
                </a:path>
              </a:pathLst>
            </a:custGeom>
            <a:solidFill>
              <a:srgbClr val="737373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EF46A87-F51E-4EFC-A380-F5A994B07C15}"/>
                </a:ext>
              </a:extLst>
            </p:cNvPr>
            <p:cNvSpPr/>
            <p:nvPr/>
          </p:nvSpPr>
          <p:spPr>
            <a:xfrm>
              <a:off x="5026501" y="4334076"/>
              <a:ext cx="345675" cy="50279"/>
            </a:xfrm>
            <a:custGeom>
              <a:avLst/>
              <a:gdLst>
                <a:gd name="connsiteX0" fmla="*/ 0 w 345675"/>
                <a:gd name="connsiteY0" fmla="*/ 0 h 50279"/>
                <a:gd name="connsiteX1" fmla="*/ 345675 w 345675"/>
                <a:gd name="connsiteY1" fmla="*/ 0 h 50279"/>
                <a:gd name="connsiteX2" fmla="*/ 345675 w 345675"/>
                <a:gd name="connsiteY2" fmla="*/ 50280 h 50279"/>
                <a:gd name="connsiteX3" fmla="*/ 0 w 345675"/>
                <a:gd name="connsiteY3" fmla="*/ 50280 h 5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75" h="50279">
                  <a:moveTo>
                    <a:pt x="0" y="0"/>
                  </a:moveTo>
                  <a:lnTo>
                    <a:pt x="345675" y="0"/>
                  </a:lnTo>
                  <a:lnTo>
                    <a:pt x="345675" y="50280"/>
                  </a:lnTo>
                  <a:lnTo>
                    <a:pt x="0" y="50280"/>
                  </a:lnTo>
                  <a:close/>
                </a:path>
              </a:pathLst>
            </a:custGeom>
            <a:solidFill>
              <a:srgbClr val="737373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34" name="图形 10" descr="一个城市街区">
            <a:extLst>
              <a:ext uri="{FF2B5EF4-FFF2-40B4-BE49-F238E27FC236}">
                <a16:creationId xmlns:a16="http://schemas.microsoft.com/office/drawing/2014/main" id="{78F6BF66-CC0D-4F35-B38B-98F5F6CCB209}"/>
              </a:ext>
            </a:extLst>
          </p:cNvPr>
          <p:cNvGrpSpPr/>
          <p:nvPr/>
        </p:nvGrpSpPr>
        <p:grpSpPr>
          <a:xfrm>
            <a:off x="6503482" y="4007259"/>
            <a:ext cx="565650" cy="1687508"/>
            <a:chOff x="6503482" y="4007259"/>
            <a:chExt cx="565650" cy="1687508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8132A8D1-ECED-457C-BB75-FFCBA3935F3C}"/>
                </a:ext>
              </a:extLst>
            </p:cNvPr>
            <p:cNvSpPr/>
            <p:nvPr/>
          </p:nvSpPr>
          <p:spPr>
            <a:xfrm>
              <a:off x="6503482" y="4007259"/>
              <a:ext cx="565650" cy="1131289"/>
            </a:xfrm>
            <a:custGeom>
              <a:avLst/>
              <a:gdLst>
                <a:gd name="connsiteX0" fmla="*/ 0 w 565650"/>
                <a:gd name="connsiteY0" fmla="*/ 0 h 1131289"/>
                <a:gd name="connsiteX1" fmla="*/ 565650 w 565650"/>
                <a:gd name="connsiteY1" fmla="*/ 0 h 1131289"/>
                <a:gd name="connsiteX2" fmla="*/ 565650 w 565650"/>
                <a:gd name="connsiteY2" fmla="*/ 1131289 h 1131289"/>
                <a:gd name="connsiteX3" fmla="*/ 0 w 565650"/>
                <a:gd name="connsiteY3" fmla="*/ 1131289 h 113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650" h="1131289">
                  <a:moveTo>
                    <a:pt x="0" y="0"/>
                  </a:moveTo>
                  <a:lnTo>
                    <a:pt x="565650" y="0"/>
                  </a:lnTo>
                  <a:lnTo>
                    <a:pt x="565650" y="1131289"/>
                  </a:lnTo>
                  <a:lnTo>
                    <a:pt x="0" y="1131289"/>
                  </a:lnTo>
                  <a:close/>
                </a:path>
              </a:pathLst>
            </a:custGeom>
            <a:solidFill>
              <a:srgbClr val="FFFFFF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36" name="图形 10" descr="一个城市街区">
              <a:extLst>
                <a:ext uri="{FF2B5EF4-FFF2-40B4-BE49-F238E27FC236}">
                  <a16:creationId xmlns:a16="http://schemas.microsoft.com/office/drawing/2014/main" id="{04909648-787D-45BE-82D4-00D8D5191914}"/>
                </a:ext>
              </a:extLst>
            </p:cNvPr>
            <p:cNvGrpSpPr/>
            <p:nvPr/>
          </p:nvGrpSpPr>
          <p:grpSpPr>
            <a:xfrm>
              <a:off x="6572837" y="4101533"/>
              <a:ext cx="408826" cy="281251"/>
              <a:chOff x="6572837" y="4101533"/>
              <a:chExt cx="408826" cy="281251"/>
            </a:xfrm>
            <a:solidFill>
              <a:srgbClr val="E6E6E6"/>
            </a:solidFill>
          </p:grpSpPr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738C537-1C57-46E0-B995-26AC443DF5A4}"/>
                  </a:ext>
                </a:extLst>
              </p:cNvPr>
              <p:cNvSpPr/>
              <p:nvPr/>
            </p:nvSpPr>
            <p:spPr>
              <a:xfrm>
                <a:off x="6572837" y="4101533"/>
                <a:ext cx="207405" cy="188548"/>
              </a:xfrm>
              <a:custGeom>
                <a:avLst/>
                <a:gdLst>
                  <a:gd name="connsiteX0" fmla="*/ 0 w 207405"/>
                  <a:gd name="connsiteY0" fmla="*/ 0 h 188548"/>
                  <a:gd name="connsiteX1" fmla="*/ 207405 w 207405"/>
                  <a:gd name="connsiteY1" fmla="*/ 0 h 188548"/>
                  <a:gd name="connsiteX2" fmla="*/ 207405 w 207405"/>
                  <a:gd name="connsiteY2" fmla="*/ 188548 h 188548"/>
                  <a:gd name="connsiteX3" fmla="*/ 0 w 207405"/>
                  <a:gd name="connsiteY3" fmla="*/ 188548 h 18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405" h="188548">
                    <a:moveTo>
                      <a:pt x="0" y="0"/>
                    </a:moveTo>
                    <a:lnTo>
                      <a:pt x="207405" y="0"/>
                    </a:lnTo>
                    <a:lnTo>
                      <a:pt x="207405" y="188548"/>
                    </a:lnTo>
                    <a:lnTo>
                      <a:pt x="0" y="188548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FA3FCF-C2AD-4CC6-A6F6-4608DCA71A68}"/>
                  </a:ext>
                </a:extLst>
              </p:cNvPr>
              <p:cNvSpPr/>
              <p:nvPr/>
            </p:nvSpPr>
            <p:spPr>
              <a:xfrm>
                <a:off x="6792498" y="4101533"/>
                <a:ext cx="88291" cy="188548"/>
              </a:xfrm>
              <a:custGeom>
                <a:avLst/>
                <a:gdLst>
                  <a:gd name="connsiteX0" fmla="*/ 0 w 88291"/>
                  <a:gd name="connsiteY0" fmla="*/ 0 h 188548"/>
                  <a:gd name="connsiteX1" fmla="*/ 88291 w 88291"/>
                  <a:gd name="connsiteY1" fmla="*/ 0 h 188548"/>
                  <a:gd name="connsiteX2" fmla="*/ 88291 w 88291"/>
                  <a:gd name="connsiteY2" fmla="*/ 188548 h 188548"/>
                  <a:gd name="connsiteX3" fmla="*/ 0 w 88291"/>
                  <a:gd name="connsiteY3" fmla="*/ 188548 h 18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91" h="188548">
                    <a:moveTo>
                      <a:pt x="0" y="0"/>
                    </a:moveTo>
                    <a:lnTo>
                      <a:pt x="88291" y="0"/>
                    </a:lnTo>
                    <a:lnTo>
                      <a:pt x="88291" y="188548"/>
                    </a:lnTo>
                    <a:lnTo>
                      <a:pt x="0" y="188548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5D4DC864-1B2F-4235-A584-329075170CE8}"/>
                  </a:ext>
                </a:extLst>
              </p:cNvPr>
              <p:cNvSpPr/>
              <p:nvPr/>
            </p:nvSpPr>
            <p:spPr>
              <a:xfrm>
                <a:off x="6893372" y="4101533"/>
                <a:ext cx="88291" cy="188548"/>
              </a:xfrm>
              <a:custGeom>
                <a:avLst/>
                <a:gdLst>
                  <a:gd name="connsiteX0" fmla="*/ 0 w 88291"/>
                  <a:gd name="connsiteY0" fmla="*/ 0 h 188548"/>
                  <a:gd name="connsiteX1" fmla="*/ 88292 w 88291"/>
                  <a:gd name="connsiteY1" fmla="*/ 0 h 188548"/>
                  <a:gd name="connsiteX2" fmla="*/ 88292 w 88291"/>
                  <a:gd name="connsiteY2" fmla="*/ 188548 h 188548"/>
                  <a:gd name="connsiteX3" fmla="*/ 0 w 88291"/>
                  <a:gd name="connsiteY3" fmla="*/ 188548 h 18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91" h="188548">
                    <a:moveTo>
                      <a:pt x="0" y="0"/>
                    </a:moveTo>
                    <a:lnTo>
                      <a:pt x="88292" y="0"/>
                    </a:lnTo>
                    <a:lnTo>
                      <a:pt x="88292" y="188548"/>
                    </a:lnTo>
                    <a:lnTo>
                      <a:pt x="0" y="188548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0" name="图形 10" descr="一个城市街区">
              <a:extLst>
                <a:ext uri="{FF2B5EF4-FFF2-40B4-BE49-F238E27FC236}">
                  <a16:creationId xmlns:a16="http://schemas.microsoft.com/office/drawing/2014/main" id="{0E323B20-E223-4383-A187-DCA4B4EAB96D}"/>
                </a:ext>
              </a:extLst>
            </p:cNvPr>
            <p:cNvGrpSpPr/>
            <p:nvPr/>
          </p:nvGrpSpPr>
          <p:grpSpPr>
            <a:xfrm>
              <a:off x="6572555" y="4334076"/>
              <a:ext cx="409131" cy="74999"/>
              <a:chOff x="6572555" y="4334076"/>
              <a:chExt cx="409131" cy="74999"/>
            </a:xfrm>
            <a:solidFill>
              <a:srgbClr val="E6E6E6"/>
            </a:solidFill>
          </p:grpSpPr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76F0E00-949D-4754-978E-0E6FE1584D6D}"/>
                  </a:ext>
                </a:extLst>
              </p:cNvPr>
              <p:cNvSpPr/>
              <p:nvPr/>
            </p:nvSpPr>
            <p:spPr>
              <a:xfrm>
                <a:off x="6572555" y="4334076"/>
                <a:ext cx="208489" cy="50279"/>
              </a:xfrm>
              <a:custGeom>
                <a:avLst/>
                <a:gdLst>
                  <a:gd name="connsiteX0" fmla="*/ 0 w 208489"/>
                  <a:gd name="connsiteY0" fmla="*/ 0 h 50279"/>
                  <a:gd name="connsiteX1" fmla="*/ 208489 w 208489"/>
                  <a:gd name="connsiteY1" fmla="*/ 0 h 50279"/>
                  <a:gd name="connsiteX2" fmla="*/ 208489 w 208489"/>
                  <a:gd name="connsiteY2" fmla="*/ 50280 h 50279"/>
                  <a:gd name="connsiteX3" fmla="*/ 0 w 208489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489" h="50279">
                    <a:moveTo>
                      <a:pt x="0" y="0"/>
                    </a:moveTo>
                    <a:lnTo>
                      <a:pt x="208489" y="0"/>
                    </a:lnTo>
                    <a:lnTo>
                      <a:pt x="208489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C7165FF9-95EB-42C1-920A-F5EAABD73544}"/>
                  </a:ext>
                </a:extLst>
              </p:cNvPr>
              <p:cNvSpPr/>
              <p:nvPr/>
            </p:nvSpPr>
            <p:spPr>
              <a:xfrm>
                <a:off x="6792592" y="4334076"/>
                <a:ext cx="88219" cy="50279"/>
              </a:xfrm>
              <a:custGeom>
                <a:avLst/>
                <a:gdLst>
                  <a:gd name="connsiteX0" fmla="*/ 0 w 88219"/>
                  <a:gd name="connsiteY0" fmla="*/ 0 h 50279"/>
                  <a:gd name="connsiteX1" fmla="*/ 88219 w 88219"/>
                  <a:gd name="connsiteY1" fmla="*/ 0 h 50279"/>
                  <a:gd name="connsiteX2" fmla="*/ 88219 w 88219"/>
                  <a:gd name="connsiteY2" fmla="*/ 50280 h 50279"/>
                  <a:gd name="connsiteX3" fmla="*/ 0 w 88219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19" h="50279">
                    <a:moveTo>
                      <a:pt x="0" y="0"/>
                    </a:moveTo>
                    <a:lnTo>
                      <a:pt x="88219" y="0"/>
                    </a:lnTo>
                    <a:lnTo>
                      <a:pt x="88219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EC58B0E5-E0CB-4276-890B-FFE94668A0F9}"/>
                  </a:ext>
                </a:extLst>
              </p:cNvPr>
              <p:cNvSpPr/>
              <p:nvPr/>
            </p:nvSpPr>
            <p:spPr>
              <a:xfrm>
                <a:off x="6893467" y="4334076"/>
                <a:ext cx="88219" cy="50279"/>
              </a:xfrm>
              <a:custGeom>
                <a:avLst/>
                <a:gdLst>
                  <a:gd name="connsiteX0" fmla="*/ 0 w 88219"/>
                  <a:gd name="connsiteY0" fmla="*/ 0 h 50279"/>
                  <a:gd name="connsiteX1" fmla="*/ 88219 w 88219"/>
                  <a:gd name="connsiteY1" fmla="*/ 0 h 50279"/>
                  <a:gd name="connsiteX2" fmla="*/ 88219 w 88219"/>
                  <a:gd name="connsiteY2" fmla="*/ 50280 h 50279"/>
                  <a:gd name="connsiteX3" fmla="*/ 0 w 88219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19" h="50279">
                    <a:moveTo>
                      <a:pt x="0" y="0"/>
                    </a:moveTo>
                    <a:lnTo>
                      <a:pt x="88219" y="0"/>
                    </a:lnTo>
                    <a:lnTo>
                      <a:pt x="88219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4" name="图形 10" descr="一个城市街区">
              <a:extLst>
                <a:ext uri="{FF2B5EF4-FFF2-40B4-BE49-F238E27FC236}">
                  <a16:creationId xmlns:a16="http://schemas.microsoft.com/office/drawing/2014/main" id="{A1E59DDE-6F48-4F0B-ABFE-5B4029457F91}"/>
                </a:ext>
              </a:extLst>
            </p:cNvPr>
            <p:cNvGrpSpPr/>
            <p:nvPr/>
          </p:nvGrpSpPr>
          <p:grpSpPr>
            <a:xfrm>
              <a:off x="6572837" y="4428350"/>
              <a:ext cx="408848" cy="74999"/>
              <a:chOff x="6572837" y="4428350"/>
              <a:chExt cx="408848" cy="74999"/>
            </a:xfrm>
            <a:solidFill>
              <a:srgbClr val="E6E6E6"/>
            </a:solidFill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6E3D9AFF-8A79-4DF9-A8A2-356ECF2F0999}"/>
                  </a:ext>
                </a:extLst>
              </p:cNvPr>
              <p:cNvSpPr/>
              <p:nvPr/>
            </p:nvSpPr>
            <p:spPr>
              <a:xfrm>
                <a:off x="6572837" y="4428350"/>
                <a:ext cx="207097" cy="50279"/>
              </a:xfrm>
              <a:custGeom>
                <a:avLst/>
                <a:gdLst>
                  <a:gd name="connsiteX0" fmla="*/ 0 w 207097"/>
                  <a:gd name="connsiteY0" fmla="*/ 0 h 50279"/>
                  <a:gd name="connsiteX1" fmla="*/ 207097 w 207097"/>
                  <a:gd name="connsiteY1" fmla="*/ 0 h 50279"/>
                  <a:gd name="connsiteX2" fmla="*/ 207097 w 207097"/>
                  <a:gd name="connsiteY2" fmla="*/ 50280 h 50279"/>
                  <a:gd name="connsiteX3" fmla="*/ 0 w 207097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097" h="50279">
                    <a:moveTo>
                      <a:pt x="0" y="0"/>
                    </a:moveTo>
                    <a:lnTo>
                      <a:pt x="207097" y="0"/>
                    </a:lnTo>
                    <a:lnTo>
                      <a:pt x="207097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9A400BA-AD6B-4C24-B458-B3CD09B2E821}"/>
                  </a:ext>
                </a:extLst>
              </p:cNvPr>
              <p:cNvSpPr/>
              <p:nvPr/>
            </p:nvSpPr>
            <p:spPr>
              <a:xfrm>
                <a:off x="6792498" y="4428350"/>
                <a:ext cx="87386" cy="50279"/>
              </a:xfrm>
              <a:custGeom>
                <a:avLst/>
                <a:gdLst>
                  <a:gd name="connsiteX0" fmla="*/ 0 w 87386"/>
                  <a:gd name="connsiteY0" fmla="*/ 0 h 50279"/>
                  <a:gd name="connsiteX1" fmla="*/ 87386 w 87386"/>
                  <a:gd name="connsiteY1" fmla="*/ 0 h 50279"/>
                  <a:gd name="connsiteX2" fmla="*/ 87386 w 87386"/>
                  <a:gd name="connsiteY2" fmla="*/ 50280 h 50279"/>
                  <a:gd name="connsiteX3" fmla="*/ 0 w 87386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86" h="50279">
                    <a:moveTo>
                      <a:pt x="0" y="0"/>
                    </a:moveTo>
                    <a:lnTo>
                      <a:pt x="87386" y="0"/>
                    </a:lnTo>
                    <a:lnTo>
                      <a:pt x="87386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D35F9098-3D0B-40AA-A5A7-F92E4FEAF30E}"/>
                  </a:ext>
                </a:extLst>
              </p:cNvPr>
              <p:cNvSpPr/>
              <p:nvPr/>
            </p:nvSpPr>
            <p:spPr>
              <a:xfrm>
                <a:off x="6893467" y="4428350"/>
                <a:ext cx="88219" cy="50279"/>
              </a:xfrm>
              <a:custGeom>
                <a:avLst/>
                <a:gdLst>
                  <a:gd name="connsiteX0" fmla="*/ 0 w 88219"/>
                  <a:gd name="connsiteY0" fmla="*/ 0 h 50279"/>
                  <a:gd name="connsiteX1" fmla="*/ 88219 w 88219"/>
                  <a:gd name="connsiteY1" fmla="*/ 0 h 50279"/>
                  <a:gd name="connsiteX2" fmla="*/ 88219 w 88219"/>
                  <a:gd name="connsiteY2" fmla="*/ 50280 h 50279"/>
                  <a:gd name="connsiteX3" fmla="*/ 0 w 88219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19" h="50279">
                    <a:moveTo>
                      <a:pt x="0" y="0"/>
                    </a:moveTo>
                    <a:lnTo>
                      <a:pt x="88219" y="0"/>
                    </a:lnTo>
                    <a:lnTo>
                      <a:pt x="88219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8" name="图形 10" descr="一个城市街区">
              <a:extLst>
                <a:ext uri="{FF2B5EF4-FFF2-40B4-BE49-F238E27FC236}">
                  <a16:creationId xmlns:a16="http://schemas.microsoft.com/office/drawing/2014/main" id="{1069458C-AD15-40D8-9E9A-A759F110553D}"/>
                </a:ext>
              </a:extLst>
            </p:cNvPr>
            <p:cNvGrpSpPr/>
            <p:nvPr/>
          </p:nvGrpSpPr>
          <p:grpSpPr>
            <a:xfrm>
              <a:off x="6691781" y="4522624"/>
              <a:ext cx="189030" cy="74999"/>
              <a:chOff x="6691781" y="4522624"/>
              <a:chExt cx="189030" cy="74999"/>
            </a:xfrm>
            <a:solidFill>
              <a:srgbClr val="E6E6E6"/>
            </a:solidFill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7C6AFBFF-F3E5-452B-90B4-CBB9E1AA8AB8}"/>
                  </a:ext>
                </a:extLst>
              </p:cNvPr>
              <p:cNvSpPr/>
              <p:nvPr/>
            </p:nvSpPr>
            <p:spPr>
              <a:xfrm>
                <a:off x="6691781" y="4522624"/>
                <a:ext cx="89250" cy="50279"/>
              </a:xfrm>
              <a:custGeom>
                <a:avLst/>
                <a:gdLst>
                  <a:gd name="connsiteX0" fmla="*/ 0 w 89250"/>
                  <a:gd name="connsiteY0" fmla="*/ 0 h 50279"/>
                  <a:gd name="connsiteX1" fmla="*/ 89250 w 89250"/>
                  <a:gd name="connsiteY1" fmla="*/ 0 h 50279"/>
                  <a:gd name="connsiteX2" fmla="*/ 89250 w 89250"/>
                  <a:gd name="connsiteY2" fmla="*/ 50279 h 50279"/>
                  <a:gd name="connsiteX3" fmla="*/ 0 w 89250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50" h="50279">
                    <a:moveTo>
                      <a:pt x="0" y="0"/>
                    </a:moveTo>
                    <a:lnTo>
                      <a:pt x="89250" y="0"/>
                    </a:lnTo>
                    <a:lnTo>
                      <a:pt x="89250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78D5DF52-19F0-42CF-92EF-EA00AE3A2DF5}"/>
                  </a:ext>
                </a:extLst>
              </p:cNvPr>
              <p:cNvSpPr/>
              <p:nvPr/>
            </p:nvSpPr>
            <p:spPr>
              <a:xfrm>
                <a:off x="6792592" y="4522624"/>
                <a:ext cx="88219" cy="50279"/>
              </a:xfrm>
              <a:custGeom>
                <a:avLst/>
                <a:gdLst>
                  <a:gd name="connsiteX0" fmla="*/ 0 w 88219"/>
                  <a:gd name="connsiteY0" fmla="*/ 0 h 50279"/>
                  <a:gd name="connsiteX1" fmla="*/ 88219 w 88219"/>
                  <a:gd name="connsiteY1" fmla="*/ 0 h 50279"/>
                  <a:gd name="connsiteX2" fmla="*/ 88219 w 88219"/>
                  <a:gd name="connsiteY2" fmla="*/ 50279 h 50279"/>
                  <a:gd name="connsiteX3" fmla="*/ 0 w 88219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19" h="50279">
                    <a:moveTo>
                      <a:pt x="0" y="0"/>
                    </a:moveTo>
                    <a:lnTo>
                      <a:pt x="88219" y="0"/>
                    </a:lnTo>
                    <a:lnTo>
                      <a:pt x="88219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1" name="图形 10" descr="一个城市街区">
              <a:extLst>
                <a:ext uri="{FF2B5EF4-FFF2-40B4-BE49-F238E27FC236}">
                  <a16:creationId xmlns:a16="http://schemas.microsoft.com/office/drawing/2014/main" id="{EAA5FE78-D588-4BB1-A4F8-7D1ECA238C62}"/>
                </a:ext>
              </a:extLst>
            </p:cNvPr>
            <p:cNvGrpSpPr/>
            <p:nvPr/>
          </p:nvGrpSpPr>
          <p:grpSpPr>
            <a:xfrm>
              <a:off x="6573152" y="4711173"/>
              <a:ext cx="307638" cy="74999"/>
              <a:chOff x="6573152" y="4711173"/>
              <a:chExt cx="307638" cy="74999"/>
            </a:xfrm>
            <a:solidFill>
              <a:srgbClr val="E6E6E6"/>
            </a:solidFill>
          </p:grpSpPr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E3A1D533-1E7D-4A00-9FF7-4EEBFAAA1C3A}"/>
                  </a:ext>
                </a:extLst>
              </p:cNvPr>
              <p:cNvSpPr/>
              <p:nvPr/>
            </p:nvSpPr>
            <p:spPr>
              <a:xfrm>
                <a:off x="6573152" y="4711173"/>
                <a:ext cx="206773" cy="50279"/>
              </a:xfrm>
              <a:custGeom>
                <a:avLst/>
                <a:gdLst>
                  <a:gd name="connsiteX0" fmla="*/ 0 w 206773"/>
                  <a:gd name="connsiteY0" fmla="*/ 0 h 50279"/>
                  <a:gd name="connsiteX1" fmla="*/ 206773 w 206773"/>
                  <a:gd name="connsiteY1" fmla="*/ 0 h 50279"/>
                  <a:gd name="connsiteX2" fmla="*/ 206773 w 206773"/>
                  <a:gd name="connsiteY2" fmla="*/ 50279 h 50279"/>
                  <a:gd name="connsiteX3" fmla="*/ 0 w 206773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773" h="50279">
                    <a:moveTo>
                      <a:pt x="0" y="0"/>
                    </a:moveTo>
                    <a:lnTo>
                      <a:pt x="206773" y="0"/>
                    </a:lnTo>
                    <a:lnTo>
                      <a:pt x="206773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E418A6FA-16BC-454F-ADF0-72EB3922D585}"/>
                  </a:ext>
                </a:extLst>
              </p:cNvPr>
              <p:cNvSpPr/>
              <p:nvPr/>
            </p:nvSpPr>
            <p:spPr>
              <a:xfrm>
                <a:off x="6792498" y="4711173"/>
                <a:ext cx="88291" cy="50279"/>
              </a:xfrm>
              <a:custGeom>
                <a:avLst/>
                <a:gdLst>
                  <a:gd name="connsiteX0" fmla="*/ 0 w 88291"/>
                  <a:gd name="connsiteY0" fmla="*/ 0 h 50279"/>
                  <a:gd name="connsiteX1" fmla="*/ 88291 w 88291"/>
                  <a:gd name="connsiteY1" fmla="*/ 0 h 50279"/>
                  <a:gd name="connsiteX2" fmla="*/ 88291 w 88291"/>
                  <a:gd name="connsiteY2" fmla="*/ 50279 h 50279"/>
                  <a:gd name="connsiteX3" fmla="*/ 0 w 88291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91" h="50279">
                    <a:moveTo>
                      <a:pt x="0" y="0"/>
                    </a:moveTo>
                    <a:lnTo>
                      <a:pt x="88291" y="0"/>
                    </a:lnTo>
                    <a:lnTo>
                      <a:pt x="88291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6" name="图形 10" descr="一个城市街区">
              <a:extLst>
                <a:ext uri="{FF2B5EF4-FFF2-40B4-BE49-F238E27FC236}">
                  <a16:creationId xmlns:a16="http://schemas.microsoft.com/office/drawing/2014/main" id="{15AC7EA6-090F-4DD7-9D92-727DCC746745}"/>
                </a:ext>
              </a:extLst>
            </p:cNvPr>
            <p:cNvGrpSpPr/>
            <p:nvPr/>
          </p:nvGrpSpPr>
          <p:grpSpPr>
            <a:xfrm>
              <a:off x="6692001" y="4616898"/>
              <a:ext cx="289619" cy="74999"/>
              <a:chOff x="6692001" y="4616898"/>
              <a:chExt cx="289619" cy="74999"/>
            </a:xfrm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ADB6F553-E42B-4EE1-83A4-EDB3E1B6595D}"/>
                  </a:ext>
                </a:extLst>
              </p:cNvPr>
              <p:cNvSpPr/>
              <p:nvPr/>
            </p:nvSpPr>
            <p:spPr>
              <a:xfrm>
                <a:off x="6692001" y="4616898"/>
                <a:ext cx="89023" cy="50279"/>
              </a:xfrm>
              <a:custGeom>
                <a:avLst/>
                <a:gdLst>
                  <a:gd name="connsiteX0" fmla="*/ 0 w 89023"/>
                  <a:gd name="connsiteY0" fmla="*/ 0 h 50279"/>
                  <a:gd name="connsiteX1" fmla="*/ 89024 w 89023"/>
                  <a:gd name="connsiteY1" fmla="*/ 0 h 50279"/>
                  <a:gd name="connsiteX2" fmla="*/ 89024 w 89023"/>
                  <a:gd name="connsiteY2" fmla="*/ 50279 h 50279"/>
                  <a:gd name="connsiteX3" fmla="*/ 0 w 89023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23" h="50279">
                    <a:moveTo>
                      <a:pt x="0" y="0"/>
                    </a:moveTo>
                    <a:lnTo>
                      <a:pt x="89024" y="0"/>
                    </a:lnTo>
                    <a:lnTo>
                      <a:pt x="89024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480F72AE-AE17-4206-873B-D3EBCA88FD20}"/>
                  </a:ext>
                </a:extLst>
              </p:cNvPr>
              <p:cNvSpPr/>
              <p:nvPr/>
            </p:nvSpPr>
            <p:spPr>
              <a:xfrm>
                <a:off x="6792592" y="4616898"/>
                <a:ext cx="88247" cy="50279"/>
              </a:xfrm>
              <a:custGeom>
                <a:avLst/>
                <a:gdLst>
                  <a:gd name="connsiteX0" fmla="*/ 0 w 88247"/>
                  <a:gd name="connsiteY0" fmla="*/ 0 h 50279"/>
                  <a:gd name="connsiteX1" fmla="*/ 88248 w 88247"/>
                  <a:gd name="connsiteY1" fmla="*/ 0 h 50279"/>
                  <a:gd name="connsiteX2" fmla="*/ 88248 w 88247"/>
                  <a:gd name="connsiteY2" fmla="*/ 50279 h 50279"/>
                  <a:gd name="connsiteX3" fmla="*/ 0 w 88247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50279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chemeClr val="accent4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988FD5A5-7B5E-48B0-9D67-8440A69F2009}"/>
                  </a:ext>
                </a:extLst>
              </p:cNvPr>
              <p:cNvSpPr/>
              <p:nvPr/>
            </p:nvSpPr>
            <p:spPr>
              <a:xfrm>
                <a:off x="6893372" y="4616898"/>
                <a:ext cx="88247" cy="50279"/>
              </a:xfrm>
              <a:custGeom>
                <a:avLst/>
                <a:gdLst>
                  <a:gd name="connsiteX0" fmla="*/ 0 w 88247"/>
                  <a:gd name="connsiteY0" fmla="*/ 0 h 50279"/>
                  <a:gd name="connsiteX1" fmla="*/ 88248 w 88247"/>
                  <a:gd name="connsiteY1" fmla="*/ 0 h 50279"/>
                  <a:gd name="connsiteX2" fmla="*/ 88248 w 88247"/>
                  <a:gd name="connsiteY2" fmla="*/ 50279 h 50279"/>
                  <a:gd name="connsiteX3" fmla="*/ 0 w 88247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50279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chemeClr val="accent4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A45379E-E0CC-4518-9423-B4F88A636942}"/>
                </a:ext>
              </a:extLst>
            </p:cNvPr>
            <p:cNvSpPr/>
            <p:nvPr/>
          </p:nvSpPr>
          <p:spPr>
            <a:xfrm>
              <a:off x="6792592" y="4805447"/>
              <a:ext cx="87100" cy="50279"/>
            </a:xfrm>
            <a:custGeom>
              <a:avLst/>
              <a:gdLst>
                <a:gd name="connsiteX0" fmla="*/ 0 w 87100"/>
                <a:gd name="connsiteY0" fmla="*/ 0 h 50279"/>
                <a:gd name="connsiteX1" fmla="*/ 87101 w 87100"/>
                <a:gd name="connsiteY1" fmla="*/ 0 h 50279"/>
                <a:gd name="connsiteX2" fmla="*/ 87101 w 87100"/>
                <a:gd name="connsiteY2" fmla="*/ 50279 h 50279"/>
                <a:gd name="connsiteX3" fmla="*/ 0 w 87100"/>
                <a:gd name="connsiteY3" fmla="*/ 50279 h 5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00" h="50279">
                  <a:moveTo>
                    <a:pt x="0" y="0"/>
                  </a:moveTo>
                  <a:lnTo>
                    <a:pt x="87101" y="0"/>
                  </a:lnTo>
                  <a:lnTo>
                    <a:pt x="87101" y="50279"/>
                  </a:lnTo>
                  <a:lnTo>
                    <a:pt x="0" y="50279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6AE6C9DC-2E0B-42D5-AF7F-9D766838F01F}"/>
                </a:ext>
              </a:extLst>
            </p:cNvPr>
            <p:cNvSpPr/>
            <p:nvPr/>
          </p:nvSpPr>
          <p:spPr>
            <a:xfrm>
              <a:off x="6691687" y="4993995"/>
              <a:ext cx="88238" cy="50279"/>
            </a:xfrm>
            <a:custGeom>
              <a:avLst/>
              <a:gdLst>
                <a:gd name="connsiteX0" fmla="*/ 0 w 88238"/>
                <a:gd name="connsiteY0" fmla="*/ 0 h 50279"/>
                <a:gd name="connsiteX1" fmla="*/ 88238 w 88238"/>
                <a:gd name="connsiteY1" fmla="*/ 0 h 50279"/>
                <a:gd name="connsiteX2" fmla="*/ 88238 w 88238"/>
                <a:gd name="connsiteY2" fmla="*/ 50279 h 50279"/>
                <a:gd name="connsiteX3" fmla="*/ 0 w 88238"/>
                <a:gd name="connsiteY3" fmla="*/ 50279 h 5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8" h="50279">
                  <a:moveTo>
                    <a:pt x="0" y="0"/>
                  </a:moveTo>
                  <a:lnTo>
                    <a:pt x="88238" y="0"/>
                  </a:lnTo>
                  <a:lnTo>
                    <a:pt x="88238" y="50279"/>
                  </a:lnTo>
                  <a:lnTo>
                    <a:pt x="0" y="50279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2" name="图形 10" descr="一个城市街区">
              <a:extLst>
                <a:ext uri="{FF2B5EF4-FFF2-40B4-BE49-F238E27FC236}">
                  <a16:creationId xmlns:a16="http://schemas.microsoft.com/office/drawing/2014/main" id="{6C146D72-940A-4703-98D1-F88EA8C48F4A}"/>
                </a:ext>
              </a:extLst>
            </p:cNvPr>
            <p:cNvGrpSpPr/>
            <p:nvPr/>
          </p:nvGrpSpPr>
          <p:grpSpPr>
            <a:xfrm>
              <a:off x="6572555" y="4899721"/>
              <a:ext cx="408829" cy="74999"/>
              <a:chOff x="6572555" y="4899721"/>
              <a:chExt cx="408829" cy="74999"/>
            </a:xfrm>
          </p:grpSpPr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19315DB3-C567-4FF9-B2C1-C7CA3748F168}"/>
                  </a:ext>
                </a:extLst>
              </p:cNvPr>
              <p:cNvSpPr/>
              <p:nvPr/>
            </p:nvSpPr>
            <p:spPr>
              <a:xfrm>
                <a:off x="6572555" y="4899721"/>
                <a:ext cx="208489" cy="50279"/>
              </a:xfrm>
              <a:custGeom>
                <a:avLst/>
                <a:gdLst>
                  <a:gd name="connsiteX0" fmla="*/ 0 w 208489"/>
                  <a:gd name="connsiteY0" fmla="*/ 0 h 50279"/>
                  <a:gd name="connsiteX1" fmla="*/ 208489 w 208489"/>
                  <a:gd name="connsiteY1" fmla="*/ 0 h 50279"/>
                  <a:gd name="connsiteX2" fmla="*/ 208489 w 208489"/>
                  <a:gd name="connsiteY2" fmla="*/ 50279 h 50279"/>
                  <a:gd name="connsiteX3" fmla="*/ 0 w 208489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489" h="50279">
                    <a:moveTo>
                      <a:pt x="0" y="0"/>
                    </a:moveTo>
                    <a:lnTo>
                      <a:pt x="208489" y="0"/>
                    </a:lnTo>
                    <a:lnTo>
                      <a:pt x="208489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chemeClr val="accent4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B84D4433-14A5-4B4D-A66C-C6774EA5CD87}"/>
                  </a:ext>
                </a:extLst>
              </p:cNvPr>
              <p:cNvSpPr/>
              <p:nvPr/>
            </p:nvSpPr>
            <p:spPr>
              <a:xfrm>
                <a:off x="6792592" y="4899721"/>
                <a:ext cx="87100" cy="50279"/>
              </a:xfrm>
              <a:custGeom>
                <a:avLst/>
                <a:gdLst>
                  <a:gd name="connsiteX0" fmla="*/ 0 w 87100"/>
                  <a:gd name="connsiteY0" fmla="*/ 0 h 50279"/>
                  <a:gd name="connsiteX1" fmla="*/ 87101 w 87100"/>
                  <a:gd name="connsiteY1" fmla="*/ 0 h 50279"/>
                  <a:gd name="connsiteX2" fmla="*/ 87101 w 87100"/>
                  <a:gd name="connsiteY2" fmla="*/ 50279 h 50279"/>
                  <a:gd name="connsiteX3" fmla="*/ 0 w 87100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00" h="50279">
                    <a:moveTo>
                      <a:pt x="0" y="0"/>
                    </a:moveTo>
                    <a:lnTo>
                      <a:pt x="87101" y="0"/>
                    </a:lnTo>
                    <a:lnTo>
                      <a:pt x="87101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6A49F452-6A9A-4DAC-B645-E7526D07DAD1}"/>
                  </a:ext>
                </a:extLst>
              </p:cNvPr>
              <p:cNvSpPr/>
              <p:nvPr/>
            </p:nvSpPr>
            <p:spPr>
              <a:xfrm>
                <a:off x="6894284" y="4899721"/>
                <a:ext cx="87100" cy="50279"/>
              </a:xfrm>
              <a:custGeom>
                <a:avLst/>
                <a:gdLst>
                  <a:gd name="connsiteX0" fmla="*/ 0 w 87100"/>
                  <a:gd name="connsiteY0" fmla="*/ 0 h 50279"/>
                  <a:gd name="connsiteX1" fmla="*/ 87101 w 87100"/>
                  <a:gd name="connsiteY1" fmla="*/ 0 h 50279"/>
                  <a:gd name="connsiteX2" fmla="*/ 87101 w 87100"/>
                  <a:gd name="connsiteY2" fmla="*/ 50279 h 50279"/>
                  <a:gd name="connsiteX3" fmla="*/ 0 w 87100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00" h="50279">
                    <a:moveTo>
                      <a:pt x="0" y="0"/>
                    </a:moveTo>
                    <a:lnTo>
                      <a:pt x="87101" y="0"/>
                    </a:lnTo>
                    <a:lnTo>
                      <a:pt x="87101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D4693622-FA3C-4C40-8052-FA1A2FF6B45B}"/>
                </a:ext>
              </a:extLst>
            </p:cNvPr>
            <p:cNvSpPr/>
            <p:nvPr/>
          </p:nvSpPr>
          <p:spPr>
            <a:xfrm>
              <a:off x="6792592" y="4993649"/>
              <a:ext cx="88247" cy="144899"/>
            </a:xfrm>
            <a:custGeom>
              <a:avLst/>
              <a:gdLst>
                <a:gd name="connsiteX0" fmla="*/ 0 w 88247"/>
                <a:gd name="connsiteY0" fmla="*/ 0 h 144899"/>
                <a:gd name="connsiteX1" fmla="*/ 88248 w 88247"/>
                <a:gd name="connsiteY1" fmla="*/ 0 h 144899"/>
                <a:gd name="connsiteX2" fmla="*/ 88248 w 88247"/>
                <a:gd name="connsiteY2" fmla="*/ 144899 h 144899"/>
                <a:gd name="connsiteX3" fmla="*/ 0 w 88247"/>
                <a:gd name="connsiteY3" fmla="*/ 144899 h 14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47" h="144899">
                  <a:moveTo>
                    <a:pt x="0" y="0"/>
                  </a:moveTo>
                  <a:lnTo>
                    <a:pt x="88248" y="0"/>
                  </a:lnTo>
                  <a:lnTo>
                    <a:pt x="88248" y="144899"/>
                  </a:lnTo>
                  <a:lnTo>
                    <a:pt x="0" y="144899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7" name="图形 10" descr="一个城市街区">
            <a:extLst>
              <a:ext uri="{FF2B5EF4-FFF2-40B4-BE49-F238E27FC236}">
                <a16:creationId xmlns:a16="http://schemas.microsoft.com/office/drawing/2014/main" id="{A965733D-5D95-4BAF-BE48-1DA9BE3FFFD1}"/>
              </a:ext>
            </a:extLst>
          </p:cNvPr>
          <p:cNvGrpSpPr/>
          <p:nvPr/>
        </p:nvGrpSpPr>
        <p:grpSpPr>
          <a:xfrm>
            <a:off x="5372176" y="4101533"/>
            <a:ext cx="515260" cy="1546883"/>
            <a:chOff x="5372176" y="4101533"/>
            <a:chExt cx="515260" cy="1546883"/>
          </a:xfrm>
        </p:grpSpPr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ACAF29B1-A685-4112-BFDF-7F6E966420B5}"/>
                </a:ext>
              </a:extLst>
            </p:cNvPr>
            <p:cNvSpPr/>
            <p:nvPr/>
          </p:nvSpPr>
          <p:spPr>
            <a:xfrm>
              <a:off x="5372176" y="4101533"/>
              <a:ext cx="515260" cy="1037015"/>
            </a:xfrm>
            <a:custGeom>
              <a:avLst/>
              <a:gdLst>
                <a:gd name="connsiteX0" fmla="*/ 0 w 515260"/>
                <a:gd name="connsiteY0" fmla="*/ 0 h 1037015"/>
                <a:gd name="connsiteX1" fmla="*/ 515260 w 515260"/>
                <a:gd name="connsiteY1" fmla="*/ 0 h 1037015"/>
                <a:gd name="connsiteX2" fmla="*/ 515260 w 515260"/>
                <a:gd name="connsiteY2" fmla="*/ 1037015 h 1037015"/>
                <a:gd name="connsiteX3" fmla="*/ 0 w 515260"/>
                <a:gd name="connsiteY3" fmla="*/ 1037015 h 103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0" h="1037015">
                  <a:moveTo>
                    <a:pt x="0" y="0"/>
                  </a:moveTo>
                  <a:lnTo>
                    <a:pt x="515260" y="0"/>
                  </a:lnTo>
                  <a:lnTo>
                    <a:pt x="515260" y="1037015"/>
                  </a:lnTo>
                  <a:lnTo>
                    <a:pt x="0" y="1037015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9" name="图形 10" descr="一个城市街区">
              <a:extLst>
                <a:ext uri="{FF2B5EF4-FFF2-40B4-BE49-F238E27FC236}">
                  <a16:creationId xmlns:a16="http://schemas.microsoft.com/office/drawing/2014/main" id="{59BFB41B-6B41-4470-A9D5-891021C03D2F}"/>
                </a:ext>
              </a:extLst>
            </p:cNvPr>
            <p:cNvGrpSpPr/>
            <p:nvPr/>
          </p:nvGrpSpPr>
          <p:grpSpPr>
            <a:xfrm>
              <a:off x="5372176" y="4195804"/>
              <a:ext cx="433665" cy="351564"/>
              <a:chOff x="5372176" y="4195804"/>
              <a:chExt cx="433665" cy="351564"/>
            </a:xfrm>
            <a:solidFill>
              <a:srgbClr val="FFFFFF"/>
            </a:solidFill>
          </p:grpSpPr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9E6C4476-13AB-4016-9FD9-E79A69315778}"/>
                  </a:ext>
                </a:extLst>
              </p:cNvPr>
              <p:cNvSpPr/>
              <p:nvPr/>
            </p:nvSpPr>
            <p:spPr>
              <a:xfrm>
                <a:off x="5372176" y="4195804"/>
                <a:ext cx="433665" cy="9427"/>
              </a:xfrm>
              <a:custGeom>
                <a:avLst/>
                <a:gdLst>
                  <a:gd name="connsiteX0" fmla="*/ 0 w 433665"/>
                  <a:gd name="connsiteY0" fmla="*/ 0 h 9427"/>
                  <a:gd name="connsiteX1" fmla="*/ 433665 w 433665"/>
                  <a:gd name="connsiteY1" fmla="*/ 0 h 9427"/>
                  <a:gd name="connsiteX2" fmla="*/ 433665 w 433665"/>
                  <a:gd name="connsiteY2" fmla="*/ 9427 h 9427"/>
                  <a:gd name="connsiteX3" fmla="*/ 0 w 433665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665" h="9427">
                    <a:moveTo>
                      <a:pt x="0" y="0"/>
                    </a:moveTo>
                    <a:lnTo>
                      <a:pt x="433665" y="0"/>
                    </a:lnTo>
                    <a:lnTo>
                      <a:pt x="433665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FFFFFF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5669D2BD-9D34-42DE-884D-183E145F62C8}"/>
                  </a:ext>
                </a:extLst>
              </p:cNvPr>
              <p:cNvSpPr/>
              <p:nvPr/>
            </p:nvSpPr>
            <p:spPr>
              <a:xfrm>
                <a:off x="5372176" y="4233514"/>
                <a:ext cx="433665" cy="9427"/>
              </a:xfrm>
              <a:custGeom>
                <a:avLst/>
                <a:gdLst>
                  <a:gd name="connsiteX0" fmla="*/ 0 w 433665"/>
                  <a:gd name="connsiteY0" fmla="*/ 0 h 9427"/>
                  <a:gd name="connsiteX1" fmla="*/ 433665 w 433665"/>
                  <a:gd name="connsiteY1" fmla="*/ 0 h 9427"/>
                  <a:gd name="connsiteX2" fmla="*/ 433665 w 433665"/>
                  <a:gd name="connsiteY2" fmla="*/ 9427 h 9427"/>
                  <a:gd name="connsiteX3" fmla="*/ 0 w 433665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665" h="9427">
                    <a:moveTo>
                      <a:pt x="0" y="0"/>
                    </a:moveTo>
                    <a:lnTo>
                      <a:pt x="433665" y="0"/>
                    </a:lnTo>
                    <a:lnTo>
                      <a:pt x="433665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FFFFFF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9EA8FA54-0D59-462D-809C-2C105DA47356}"/>
                  </a:ext>
                </a:extLst>
              </p:cNvPr>
              <p:cNvSpPr/>
              <p:nvPr/>
            </p:nvSpPr>
            <p:spPr>
              <a:xfrm>
                <a:off x="5372176" y="4271224"/>
                <a:ext cx="433665" cy="9427"/>
              </a:xfrm>
              <a:custGeom>
                <a:avLst/>
                <a:gdLst>
                  <a:gd name="connsiteX0" fmla="*/ 0 w 433665"/>
                  <a:gd name="connsiteY0" fmla="*/ 0 h 9427"/>
                  <a:gd name="connsiteX1" fmla="*/ 433665 w 433665"/>
                  <a:gd name="connsiteY1" fmla="*/ 0 h 9427"/>
                  <a:gd name="connsiteX2" fmla="*/ 433665 w 433665"/>
                  <a:gd name="connsiteY2" fmla="*/ 9427 h 9427"/>
                  <a:gd name="connsiteX3" fmla="*/ 0 w 433665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3665" h="9427">
                    <a:moveTo>
                      <a:pt x="0" y="0"/>
                    </a:moveTo>
                    <a:lnTo>
                      <a:pt x="433665" y="0"/>
                    </a:lnTo>
                    <a:lnTo>
                      <a:pt x="433665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FFFFFF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FAAC8AEE-2EF5-48CB-A274-CAE84C6C5D82}"/>
                  </a:ext>
                </a:extLst>
              </p:cNvPr>
              <p:cNvSpPr/>
              <p:nvPr/>
            </p:nvSpPr>
            <p:spPr>
              <a:xfrm>
                <a:off x="5617291" y="4308933"/>
                <a:ext cx="188550" cy="9427"/>
              </a:xfrm>
              <a:custGeom>
                <a:avLst/>
                <a:gdLst>
                  <a:gd name="connsiteX0" fmla="*/ 0 w 188550"/>
                  <a:gd name="connsiteY0" fmla="*/ 0 h 9427"/>
                  <a:gd name="connsiteX1" fmla="*/ 188550 w 188550"/>
                  <a:gd name="connsiteY1" fmla="*/ 0 h 9427"/>
                  <a:gd name="connsiteX2" fmla="*/ 188550 w 188550"/>
                  <a:gd name="connsiteY2" fmla="*/ 9427 h 9427"/>
                  <a:gd name="connsiteX3" fmla="*/ 0 w 188550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0" h="9427">
                    <a:moveTo>
                      <a:pt x="0" y="0"/>
                    </a:moveTo>
                    <a:lnTo>
                      <a:pt x="188550" y="0"/>
                    </a:lnTo>
                    <a:lnTo>
                      <a:pt x="188550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FFFFFF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459C3241-D750-41ED-8D92-54A624D4D8CF}"/>
                  </a:ext>
                </a:extLst>
              </p:cNvPr>
              <p:cNvSpPr/>
              <p:nvPr/>
            </p:nvSpPr>
            <p:spPr>
              <a:xfrm>
                <a:off x="5617291" y="4346643"/>
                <a:ext cx="188550" cy="9427"/>
              </a:xfrm>
              <a:custGeom>
                <a:avLst/>
                <a:gdLst>
                  <a:gd name="connsiteX0" fmla="*/ 0 w 188550"/>
                  <a:gd name="connsiteY0" fmla="*/ 0 h 9427"/>
                  <a:gd name="connsiteX1" fmla="*/ 188550 w 188550"/>
                  <a:gd name="connsiteY1" fmla="*/ 0 h 9427"/>
                  <a:gd name="connsiteX2" fmla="*/ 188550 w 188550"/>
                  <a:gd name="connsiteY2" fmla="*/ 9427 h 9427"/>
                  <a:gd name="connsiteX3" fmla="*/ 0 w 188550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0" h="9427">
                    <a:moveTo>
                      <a:pt x="0" y="0"/>
                    </a:moveTo>
                    <a:lnTo>
                      <a:pt x="188550" y="0"/>
                    </a:lnTo>
                    <a:lnTo>
                      <a:pt x="188550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FFFFFF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6E1D63BB-BC31-4FA0-98EF-63C1B37AA341}"/>
                  </a:ext>
                </a:extLst>
              </p:cNvPr>
              <p:cNvSpPr/>
              <p:nvPr/>
            </p:nvSpPr>
            <p:spPr>
              <a:xfrm>
                <a:off x="5617291" y="4384353"/>
                <a:ext cx="188550" cy="9427"/>
              </a:xfrm>
              <a:custGeom>
                <a:avLst/>
                <a:gdLst>
                  <a:gd name="connsiteX0" fmla="*/ 0 w 188550"/>
                  <a:gd name="connsiteY0" fmla="*/ 0 h 9427"/>
                  <a:gd name="connsiteX1" fmla="*/ 188550 w 188550"/>
                  <a:gd name="connsiteY1" fmla="*/ 0 h 9427"/>
                  <a:gd name="connsiteX2" fmla="*/ 188550 w 188550"/>
                  <a:gd name="connsiteY2" fmla="*/ 9427 h 9427"/>
                  <a:gd name="connsiteX3" fmla="*/ 0 w 188550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0" h="9427">
                    <a:moveTo>
                      <a:pt x="0" y="0"/>
                    </a:moveTo>
                    <a:lnTo>
                      <a:pt x="188550" y="0"/>
                    </a:lnTo>
                    <a:lnTo>
                      <a:pt x="188550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FFFFFF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7621BAA3-B2F6-41AD-9F3D-F1E6B57D4844}"/>
                  </a:ext>
                </a:extLst>
              </p:cNvPr>
              <p:cNvSpPr/>
              <p:nvPr/>
            </p:nvSpPr>
            <p:spPr>
              <a:xfrm>
                <a:off x="5617291" y="4422062"/>
                <a:ext cx="188550" cy="9427"/>
              </a:xfrm>
              <a:custGeom>
                <a:avLst/>
                <a:gdLst>
                  <a:gd name="connsiteX0" fmla="*/ 0 w 188550"/>
                  <a:gd name="connsiteY0" fmla="*/ 0 h 9427"/>
                  <a:gd name="connsiteX1" fmla="*/ 188550 w 188550"/>
                  <a:gd name="connsiteY1" fmla="*/ 0 h 9427"/>
                  <a:gd name="connsiteX2" fmla="*/ 188550 w 188550"/>
                  <a:gd name="connsiteY2" fmla="*/ 9427 h 9427"/>
                  <a:gd name="connsiteX3" fmla="*/ 0 w 188550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0" h="9427">
                    <a:moveTo>
                      <a:pt x="0" y="0"/>
                    </a:moveTo>
                    <a:lnTo>
                      <a:pt x="188550" y="0"/>
                    </a:lnTo>
                    <a:lnTo>
                      <a:pt x="188550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FFFFFF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7" name="图形 10" descr="一个城市街区">
            <a:extLst>
              <a:ext uri="{FF2B5EF4-FFF2-40B4-BE49-F238E27FC236}">
                <a16:creationId xmlns:a16="http://schemas.microsoft.com/office/drawing/2014/main" id="{3F644EDE-3EFF-44F5-A14C-CC65E98D71E8}"/>
              </a:ext>
            </a:extLst>
          </p:cNvPr>
          <p:cNvGrpSpPr/>
          <p:nvPr/>
        </p:nvGrpSpPr>
        <p:grpSpPr>
          <a:xfrm>
            <a:off x="5372409" y="4195807"/>
            <a:ext cx="1131293" cy="1406257"/>
            <a:chOff x="5372409" y="4195807"/>
            <a:chExt cx="1131293" cy="1406257"/>
          </a:xfrm>
        </p:grpSpPr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3673481D-1B7F-4678-8536-193F8BC52902}"/>
                </a:ext>
              </a:extLst>
            </p:cNvPr>
            <p:cNvSpPr/>
            <p:nvPr/>
          </p:nvSpPr>
          <p:spPr>
            <a:xfrm>
              <a:off x="5372409" y="4290082"/>
              <a:ext cx="1131293" cy="848466"/>
            </a:xfrm>
            <a:custGeom>
              <a:avLst/>
              <a:gdLst>
                <a:gd name="connsiteX0" fmla="*/ 565650 w 1131293"/>
                <a:gd name="connsiteY0" fmla="*/ 0 h 848466"/>
                <a:gd name="connsiteX1" fmla="*/ 565650 w 1131293"/>
                <a:gd name="connsiteY1" fmla="*/ 94274 h 848466"/>
                <a:gd name="connsiteX2" fmla="*/ 515027 w 1131293"/>
                <a:gd name="connsiteY2" fmla="*/ 94274 h 848466"/>
                <a:gd name="connsiteX3" fmla="*/ 515027 w 1131293"/>
                <a:gd name="connsiteY3" fmla="*/ 282822 h 848466"/>
                <a:gd name="connsiteX4" fmla="*/ 188550 w 1131293"/>
                <a:gd name="connsiteY4" fmla="*/ 282822 h 848466"/>
                <a:gd name="connsiteX5" fmla="*/ 188550 w 1131293"/>
                <a:gd name="connsiteY5" fmla="*/ 471370 h 848466"/>
                <a:gd name="connsiteX6" fmla="*/ 0 w 1131293"/>
                <a:gd name="connsiteY6" fmla="*/ 471870 h 848466"/>
                <a:gd name="connsiteX7" fmla="*/ 0 w 1131293"/>
                <a:gd name="connsiteY7" fmla="*/ 848260 h 848466"/>
                <a:gd name="connsiteX8" fmla="*/ 1131294 w 1131293"/>
                <a:gd name="connsiteY8" fmla="*/ 848467 h 848466"/>
                <a:gd name="connsiteX9" fmla="*/ 1131294 w 1131293"/>
                <a:gd name="connsiteY9" fmla="*/ 0 h 84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1293" h="848466">
                  <a:moveTo>
                    <a:pt x="565650" y="0"/>
                  </a:moveTo>
                  <a:lnTo>
                    <a:pt x="565650" y="94274"/>
                  </a:lnTo>
                  <a:lnTo>
                    <a:pt x="515027" y="94274"/>
                  </a:lnTo>
                  <a:lnTo>
                    <a:pt x="515027" y="282822"/>
                  </a:lnTo>
                  <a:lnTo>
                    <a:pt x="188550" y="282822"/>
                  </a:lnTo>
                  <a:lnTo>
                    <a:pt x="188550" y="471370"/>
                  </a:lnTo>
                  <a:lnTo>
                    <a:pt x="0" y="471870"/>
                  </a:lnTo>
                  <a:lnTo>
                    <a:pt x="0" y="848260"/>
                  </a:lnTo>
                  <a:lnTo>
                    <a:pt x="1131294" y="848467"/>
                  </a:lnTo>
                  <a:lnTo>
                    <a:pt x="1131294" y="0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79" name="图形 10" descr="一个城市街区">
              <a:extLst>
                <a:ext uri="{FF2B5EF4-FFF2-40B4-BE49-F238E27FC236}">
                  <a16:creationId xmlns:a16="http://schemas.microsoft.com/office/drawing/2014/main" id="{E38A4280-FCEF-455C-97BE-50BF27EC0570}"/>
                </a:ext>
              </a:extLst>
            </p:cNvPr>
            <p:cNvGrpSpPr/>
            <p:nvPr/>
          </p:nvGrpSpPr>
          <p:grpSpPr>
            <a:xfrm>
              <a:off x="5692686" y="4856804"/>
              <a:ext cx="88247" cy="278035"/>
              <a:chOff x="5692686" y="4856804"/>
              <a:chExt cx="88247" cy="278035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9C2E3556-F0D2-46EB-8AC0-F34C0A8E7C61}"/>
                  </a:ext>
                </a:extLst>
              </p:cNvPr>
              <p:cNvSpPr/>
              <p:nvPr/>
            </p:nvSpPr>
            <p:spPr>
              <a:xfrm>
                <a:off x="5692686" y="4856804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93DC136-F8F0-4259-9E18-33D2BF92E671}"/>
                  </a:ext>
                </a:extLst>
              </p:cNvPr>
              <p:cNvSpPr/>
              <p:nvPr/>
            </p:nvSpPr>
            <p:spPr>
              <a:xfrm>
                <a:off x="5692686" y="4950000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82" name="图形 10" descr="一个城市街区">
              <a:extLst>
                <a:ext uri="{FF2B5EF4-FFF2-40B4-BE49-F238E27FC236}">
                  <a16:creationId xmlns:a16="http://schemas.microsoft.com/office/drawing/2014/main" id="{570C8C3A-F2EC-4C16-9A31-43E2C0DDDDCE}"/>
                </a:ext>
              </a:extLst>
            </p:cNvPr>
            <p:cNvGrpSpPr/>
            <p:nvPr/>
          </p:nvGrpSpPr>
          <p:grpSpPr>
            <a:xfrm>
              <a:off x="5560959" y="4856804"/>
              <a:ext cx="93338" cy="278035"/>
              <a:chOff x="5560959" y="4856804"/>
              <a:chExt cx="93338" cy="278035"/>
            </a:xfrm>
          </p:grpSpPr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ECF035B1-4B16-47DB-9606-232AE07872A3}"/>
                  </a:ext>
                </a:extLst>
              </p:cNvPr>
              <p:cNvSpPr/>
              <p:nvPr/>
            </p:nvSpPr>
            <p:spPr>
              <a:xfrm>
                <a:off x="5560959" y="4856804"/>
                <a:ext cx="93338" cy="93196"/>
              </a:xfrm>
              <a:custGeom>
                <a:avLst/>
                <a:gdLst>
                  <a:gd name="connsiteX0" fmla="*/ 0 w 93338"/>
                  <a:gd name="connsiteY0" fmla="*/ 0 h 93196"/>
                  <a:gd name="connsiteX1" fmla="*/ 93339 w 93338"/>
                  <a:gd name="connsiteY1" fmla="*/ 0 h 93196"/>
                  <a:gd name="connsiteX2" fmla="*/ 93339 w 93338"/>
                  <a:gd name="connsiteY2" fmla="*/ 93196 h 93196"/>
                  <a:gd name="connsiteX3" fmla="*/ 0 w 93338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338" h="93196">
                    <a:moveTo>
                      <a:pt x="0" y="0"/>
                    </a:moveTo>
                    <a:lnTo>
                      <a:pt x="93339" y="0"/>
                    </a:lnTo>
                    <a:lnTo>
                      <a:pt x="93339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0D8C3ABF-9297-42B7-8F66-BFFE3D060DA6}"/>
                  </a:ext>
                </a:extLst>
              </p:cNvPr>
              <p:cNvSpPr/>
              <p:nvPr/>
            </p:nvSpPr>
            <p:spPr>
              <a:xfrm>
                <a:off x="5560959" y="4950000"/>
                <a:ext cx="93338" cy="93196"/>
              </a:xfrm>
              <a:custGeom>
                <a:avLst/>
                <a:gdLst>
                  <a:gd name="connsiteX0" fmla="*/ 0 w 93338"/>
                  <a:gd name="connsiteY0" fmla="*/ 0 h 93196"/>
                  <a:gd name="connsiteX1" fmla="*/ 93339 w 93338"/>
                  <a:gd name="connsiteY1" fmla="*/ 0 h 93196"/>
                  <a:gd name="connsiteX2" fmla="*/ 93339 w 93338"/>
                  <a:gd name="connsiteY2" fmla="*/ 93196 h 93196"/>
                  <a:gd name="connsiteX3" fmla="*/ 0 w 93338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338" h="93196">
                    <a:moveTo>
                      <a:pt x="0" y="0"/>
                    </a:moveTo>
                    <a:lnTo>
                      <a:pt x="93339" y="0"/>
                    </a:lnTo>
                    <a:lnTo>
                      <a:pt x="93339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85" name="图形 10" descr="一个城市街区">
              <a:extLst>
                <a:ext uri="{FF2B5EF4-FFF2-40B4-BE49-F238E27FC236}">
                  <a16:creationId xmlns:a16="http://schemas.microsoft.com/office/drawing/2014/main" id="{D0177526-E7F7-40D9-9C8B-A1C0C55C2B10}"/>
                </a:ext>
              </a:extLst>
            </p:cNvPr>
            <p:cNvGrpSpPr/>
            <p:nvPr/>
          </p:nvGrpSpPr>
          <p:grpSpPr>
            <a:xfrm>
              <a:off x="6289761" y="4952156"/>
              <a:ext cx="88247" cy="278035"/>
              <a:chOff x="6289761" y="4952156"/>
              <a:chExt cx="88247" cy="278035"/>
            </a:xfrm>
          </p:grpSpPr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93B693EB-C6D4-4C85-9028-8FA62F9266E4}"/>
                  </a:ext>
                </a:extLst>
              </p:cNvPr>
              <p:cNvSpPr/>
              <p:nvPr/>
            </p:nvSpPr>
            <p:spPr>
              <a:xfrm>
                <a:off x="6289761" y="4952156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0C511F62-17AD-4C59-B27C-446AC42A18D2}"/>
                  </a:ext>
                </a:extLst>
              </p:cNvPr>
              <p:cNvSpPr/>
              <p:nvPr/>
            </p:nvSpPr>
            <p:spPr>
              <a:xfrm>
                <a:off x="6289761" y="5045352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88" name="图形 10" descr="一个城市街区">
              <a:extLst>
                <a:ext uri="{FF2B5EF4-FFF2-40B4-BE49-F238E27FC236}">
                  <a16:creationId xmlns:a16="http://schemas.microsoft.com/office/drawing/2014/main" id="{4F5A1DEC-F5D8-45E8-A20A-793B634F970C}"/>
                </a:ext>
              </a:extLst>
            </p:cNvPr>
            <p:cNvGrpSpPr/>
            <p:nvPr/>
          </p:nvGrpSpPr>
          <p:grpSpPr>
            <a:xfrm>
              <a:off x="6164061" y="4952156"/>
              <a:ext cx="88247" cy="278035"/>
              <a:chOff x="6164061" y="4952156"/>
              <a:chExt cx="88247" cy="278035"/>
            </a:xfrm>
          </p:grpSpPr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036C6CE7-662D-4893-B807-14AAA26F1589}"/>
                  </a:ext>
                </a:extLst>
              </p:cNvPr>
              <p:cNvSpPr/>
              <p:nvPr/>
            </p:nvSpPr>
            <p:spPr>
              <a:xfrm>
                <a:off x="6164061" y="4952156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239A47BC-8A69-4C08-B5E3-E46EB14B66CF}"/>
                  </a:ext>
                </a:extLst>
              </p:cNvPr>
              <p:cNvSpPr/>
              <p:nvPr/>
            </p:nvSpPr>
            <p:spPr>
              <a:xfrm>
                <a:off x="6164061" y="5045352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91" name="图形 10" descr="一个城市街区">
              <a:extLst>
                <a:ext uri="{FF2B5EF4-FFF2-40B4-BE49-F238E27FC236}">
                  <a16:creationId xmlns:a16="http://schemas.microsoft.com/office/drawing/2014/main" id="{3B9CB5F0-07E2-4EB5-8BE5-F18BBD4F9B5E}"/>
                </a:ext>
              </a:extLst>
            </p:cNvPr>
            <p:cNvGrpSpPr/>
            <p:nvPr/>
          </p:nvGrpSpPr>
          <p:grpSpPr>
            <a:xfrm>
              <a:off x="5938059" y="4952156"/>
              <a:ext cx="187613" cy="278035"/>
              <a:chOff x="5938059" y="4952156"/>
              <a:chExt cx="187613" cy="278035"/>
            </a:xfrm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D1FDB0D3-D6BB-4A1E-8589-61EAA2D6CFF0}"/>
                  </a:ext>
                </a:extLst>
              </p:cNvPr>
              <p:cNvSpPr/>
              <p:nvPr/>
            </p:nvSpPr>
            <p:spPr>
              <a:xfrm>
                <a:off x="5938059" y="4952156"/>
                <a:ext cx="187613" cy="93196"/>
              </a:xfrm>
              <a:custGeom>
                <a:avLst/>
                <a:gdLst>
                  <a:gd name="connsiteX0" fmla="*/ 0 w 187613"/>
                  <a:gd name="connsiteY0" fmla="*/ 0 h 93196"/>
                  <a:gd name="connsiteX1" fmla="*/ 187614 w 187613"/>
                  <a:gd name="connsiteY1" fmla="*/ 0 h 93196"/>
                  <a:gd name="connsiteX2" fmla="*/ 187614 w 187613"/>
                  <a:gd name="connsiteY2" fmla="*/ 93196 h 93196"/>
                  <a:gd name="connsiteX3" fmla="*/ 0 w 187613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613" h="93196">
                    <a:moveTo>
                      <a:pt x="0" y="0"/>
                    </a:moveTo>
                    <a:lnTo>
                      <a:pt x="187614" y="0"/>
                    </a:lnTo>
                    <a:lnTo>
                      <a:pt x="187614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61578A71-0AE0-4833-B9AB-F6A5556404BE}"/>
                  </a:ext>
                </a:extLst>
              </p:cNvPr>
              <p:cNvSpPr/>
              <p:nvPr/>
            </p:nvSpPr>
            <p:spPr>
              <a:xfrm>
                <a:off x="5938059" y="5045352"/>
                <a:ext cx="187613" cy="93196"/>
              </a:xfrm>
              <a:custGeom>
                <a:avLst/>
                <a:gdLst>
                  <a:gd name="connsiteX0" fmla="*/ 0 w 187613"/>
                  <a:gd name="connsiteY0" fmla="*/ 0 h 93196"/>
                  <a:gd name="connsiteX1" fmla="*/ 187614 w 187613"/>
                  <a:gd name="connsiteY1" fmla="*/ 0 h 93196"/>
                  <a:gd name="connsiteX2" fmla="*/ 187614 w 187613"/>
                  <a:gd name="connsiteY2" fmla="*/ 93196 h 93196"/>
                  <a:gd name="connsiteX3" fmla="*/ 0 w 187613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613" h="93196">
                    <a:moveTo>
                      <a:pt x="0" y="0"/>
                    </a:moveTo>
                    <a:lnTo>
                      <a:pt x="187614" y="0"/>
                    </a:lnTo>
                    <a:lnTo>
                      <a:pt x="187614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D257E497-7C4B-4A14-BCED-8FA17DFDD1A3}"/>
                </a:ext>
              </a:extLst>
            </p:cNvPr>
            <p:cNvSpPr/>
            <p:nvPr/>
          </p:nvSpPr>
          <p:spPr>
            <a:xfrm>
              <a:off x="5938059" y="4761452"/>
              <a:ext cx="439949" cy="94274"/>
            </a:xfrm>
            <a:custGeom>
              <a:avLst/>
              <a:gdLst>
                <a:gd name="connsiteX0" fmla="*/ 0 w 439949"/>
                <a:gd name="connsiteY0" fmla="*/ 0 h 94274"/>
                <a:gd name="connsiteX1" fmla="*/ 439950 w 439949"/>
                <a:gd name="connsiteY1" fmla="*/ 0 h 94274"/>
                <a:gd name="connsiteX2" fmla="*/ 439950 w 439949"/>
                <a:gd name="connsiteY2" fmla="*/ 94274 h 94274"/>
                <a:gd name="connsiteX3" fmla="*/ 0 w 439949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49" h="94274">
                  <a:moveTo>
                    <a:pt x="0" y="0"/>
                  </a:moveTo>
                  <a:lnTo>
                    <a:pt x="439950" y="0"/>
                  </a:lnTo>
                  <a:lnTo>
                    <a:pt x="439950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DD4F220-CE4E-41EF-9B74-E29A11EF282A}"/>
                </a:ext>
              </a:extLst>
            </p:cNvPr>
            <p:cNvSpPr/>
            <p:nvPr/>
          </p:nvSpPr>
          <p:spPr>
            <a:xfrm>
              <a:off x="5938059" y="4572904"/>
              <a:ext cx="439949" cy="94274"/>
            </a:xfrm>
            <a:custGeom>
              <a:avLst/>
              <a:gdLst>
                <a:gd name="connsiteX0" fmla="*/ 0 w 439949"/>
                <a:gd name="connsiteY0" fmla="*/ 0 h 94274"/>
                <a:gd name="connsiteX1" fmla="*/ 439950 w 439949"/>
                <a:gd name="connsiteY1" fmla="*/ 0 h 94274"/>
                <a:gd name="connsiteX2" fmla="*/ 439950 w 439949"/>
                <a:gd name="connsiteY2" fmla="*/ 94274 h 94274"/>
                <a:gd name="connsiteX3" fmla="*/ 0 w 439949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49" h="94274">
                  <a:moveTo>
                    <a:pt x="0" y="0"/>
                  </a:moveTo>
                  <a:lnTo>
                    <a:pt x="439950" y="0"/>
                  </a:lnTo>
                  <a:lnTo>
                    <a:pt x="439950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2DE5ACD1-ABDC-4350-A787-C1B144979E42}"/>
                </a:ext>
              </a:extLst>
            </p:cNvPr>
            <p:cNvSpPr/>
            <p:nvPr/>
          </p:nvSpPr>
          <p:spPr>
            <a:xfrm>
              <a:off x="5938059" y="4384356"/>
              <a:ext cx="439949" cy="94274"/>
            </a:xfrm>
            <a:custGeom>
              <a:avLst/>
              <a:gdLst>
                <a:gd name="connsiteX0" fmla="*/ 0 w 439949"/>
                <a:gd name="connsiteY0" fmla="*/ 0 h 94274"/>
                <a:gd name="connsiteX1" fmla="*/ 439950 w 439949"/>
                <a:gd name="connsiteY1" fmla="*/ 0 h 94274"/>
                <a:gd name="connsiteX2" fmla="*/ 439950 w 439949"/>
                <a:gd name="connsiteY2" fmla="*/ 94274 h 94274"/>
                <a:gd name="connsiteX3" fmla="*/ 0 w 439949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49" h="94274">
                  <a:moveTo>
                    <a:pt x="0" y="0"/>
                  </a:moveTo>
                  <a:lnTo>
                    <a:pt x="439950" y="0"/>
                  </a:lnTo>
                  <a:lnTo>
                    <a:pt x="439950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2D6B1903-628C-4C52-A635-912E82EB4D06}"/>
                </a:ext>
              </a:extLst>
            </p:cNvPr>
            <p:cNvSpPr/>
            <p:nvPr/>
          </p:nvSpPr>
          <p:spPr>
            <a:xfrm>
              <a:off x="5938059" y="4195807"/>
              <a:ext cx="439949" cy="94274"/>
            </a:xfrm>
            <a:custGeom>
              <a:avLst/>
              <a:gdLst>
                <a:gd name="connsiteX0" fmla="*/ 0 w 439949"/>
                <a:gd name="connsiteY0" fmla="*/ 0 h 94274"/>
                <a:gd name="connsiteX1" fmla="*/ 439950 w 439949"/>
                <a:gd name="connsiteY1" fmla="*/ 0 h 94274"/>
                <a:gd name="connsiteX2" fmla="*/ 439950 w 439949"/>
                <a:gd name="connsiteY2" fmla="*/ 94274 h 94274"/>
                <a:gd name="connsiteX3" fmla="*/ 0 w 439949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49" h="94274">
                  <a:moveTo>
                    <a:pt x="0" y="0"/>
                  </a:moveTo>
                  <a:lnTo>
                    <a:pt x="439950" y="0"/>
                  </a:lnTo>
                  <a:lnTo>
                    <a:pt x="439950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19289EB5-060E-4498-9B49-D6A14B6CCD93}"/>
                </a:ext>
              </a:extLst>
            </p:cNvPr>
            <p:cNvSpPr/>
            <p:nvPr/>
          </p:nvSpPr>
          <p:spPr>
            <a:xfrm>
              <a:off x="5749509" y="4730027"/>
              <a:ext cx="439950" cy="31424"/>
            </a:xfrm>
            <a:custGeom>
              <a:avLst/>
              <a:gdLst>
                <a:gd name="connsiteX0" fmla="*/ 0 w 439950"/>
                <a:gd name="connsiteY0" fmla="*/ 0 h 31424"/>
                <a:gd name="connsiteX1" fmla="*/ 439950 w 439950"/>
                <a:gd name="connsiteY1" fmla="*/ 0 h 31424"/>
                <a:gd name="connsiteX2" fmla="*/ 439950 w 439950"/>
                <a:gd name="connsiteY2" fmla="*/ 31425 h 31424"/>
                <a:gd name="connsiteX3" fmla="*/ 0 w 439950"/>
                <a:gd name="connsiteY3" fmla="*/ 31425 h 3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50" h="31424">
                  <a:moveTo>
                    <a:pt x="0" y="0"/>
                  </a:moveTo>
                  <a:lnTo>
                    <a:pt x="439950" y="0"/>
                  </a:lnTo>
                  <a:lnTo>
                    <a:pt x="439950" y="31425"/>
                  </a:lnTo>
                  <a:lnTo>
                    <a:pt x="0" y="31425"/>
                  </a:lnTo>
                  <a:close/>
                </a:path>
              </a:pathLst>
            </a:custGeom>
            <a:solidFill>
              <a:srgbClr val="737373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CAD89F6A-0848-4BB5-9A2F-BF8D4311F654}"/>
                </a:ext>
              </a:extLst>
            </p:cNvPr>
            <p:cNvSpPr/>
            <p:nvPr/>
          </p:nvSpPr>
          <p:spPr>
            <a:xfrm>
              <a:off x="5749509" y="4541479"/>
              <a:ext cx="439950" cy="31424"/>
            </a:xfrm>
            <a:custGeom>
              <a:avLst/>
              <a:gdLst>
                <a:gd name="connsiteX0" fmla="*/ 0 w 439950"/>
                <a:gd name="connsiteY0" fmla="*/ 0 h 31424"/>
                <a:gd name="connsiteX1" fmla="*/ 439950 w 439950"/>
                <a:gd name="connsiteY1" fmla="*/ 0 h 31424"/>
                <a:gd name="connsiteX2" fmla="*/ 439950 w 439950"/>
                <a:gd name="connsiteY2" fmla="*/ 31425 h 31424"/>
                <a:gd name="connsiteX3" fmla="*/ 0 w 439950"/>
                <a:gd name="connsiteY3" fmla="*/ 31425 h 3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50" h="31424">
                  <a:moveTo>
                    <a:pt x="0" y="0"/>
                  </a:moveTo>
                  <a:lnTo>
                    <a:pt x="439950" y="0"/>
                  </a:lnTo>
                  <a:lnTo>
                    <a:pt x="439950" y="31425"/>
                  </a:lnTo>
                  <a:lnTo>
                    <a:pt x="0" y="31425"/>
                  </a:lnTo>
                  <a:close/>
                </a:path>
              </a:pathLst>
            </a:custGeom>
            <a:solidFill>
              <a:srgbClr val="737373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0" name="图形 10" descr="一个城市街区">
            <a:extLst>
              <a:ext uri="{FF2B5EF4-FFF2-40B4-BE49-F238E27FC236}">
                <a16:creationId xmlns:a16="http://schemas.microsoft.com/office/drawing/2014/main" id="{272E4342-AA12-425A-9DB1-0746421089FB}"/>
              </a:ext>
            </a:extLst>
          </p:cNvPr>
          <p:cNvGrpSpPr/>
          <p:nvPr/>
        </p:nvGrpSpPr>
        <p:grpSpPr>
          <a:xfrm>
            <a:off x="4240876" y="4007259"/>
            <a:ext cx="565650" cy="1687508"/>
            <a:chOff x="4240876" y="4007259"/>
            <a:chExt cx="565650" cy="1687508"/>
          </a:xfrm>
        </p:grpSpPr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35941EAA-E9DF-4E56-ABE0-441CBE823ED5}"/>
                </a:ext>
              </a:extLst>
            </p:cNvPr>
            <p:cNvSpPr/>
            <p:nvPr/>
          </p:nvSpPr>
          <p:spPr>
            <a:xfrm>
              <a:off x="4240876" y="4007259"/>
              <a:ext cx="565650" cy="1131289"/>
            </a:xfrm>
            <a:custGeom>
              <a:avLst/>
              <a:gdLst>
                <a:gd name="connsiteX0" fmla="*/ 0 w 565650"/>
                <a:gd name="connsiteY0" fmla="*/ 0 h 1131289"/>
                <a:gd name="connsiteX1" fmla="*/ 565650 w 565650"/>
                <a:gd name="connsiteY1" fmla="*/ 0 h 1131289"/>
                <a:gd name="connsiteX2" fmla="*/ 565650 w 565650"/>
                <a:gd name="connsiteY2" fmla="*/ 1131289 h 1131289"/>
                <a:gd name="connsiteX3" fmla="*/ 0 w 565650"/>
                <a:gd name="connsiteY3" fmla="*/ 1131289 h 113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650" h="1131289">
                  <a:moveTo>
                    <a:pt x="0" y="0"/>
                  </a:moveTo>
                  <a:lnTo>
                    <a:pt x="565650" y="0"/>
                  </a:lnTo>
                  <a:lnTo>
                    <a:pt x="565650" y="1131289"/>
                  </a:lnTo>
                  <a:lnTo>
                    <a:pt x="0" y="1131289"/>
                  </a:lnTo>
                  <a:close/>
                </a:path>
              </a:pathLst>
            </a:custGeom>
            <a:solidFill>
              <a:srgbClr val="FFFFFF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02" name="图形 10" descr="一个城市街区">
              <a:extLst>
                <a:ext uri="{FF2B5EF4-FFF2-40B4-BE49-F238E27FC236}">
                  <a16:creationId xmlns:a16="http://schemas.microsoft.com/office/drawing/2014/main" id="{1F533DC2-AF67-4679-8882-24CE92ACB8AF}"/>
                </a:ext>
              </a:extLst>
            </p:cNvPr>
            <p:cNvGrpSpPr/>
            <p:nvPr/>
          </p:nvGrpSpPr>
          <p:grpSpPr>
            <a:xfrm>
              <a:off x="4310011" y="4101533"/>
              <a:ext cx="408826" cy="281251"/>
              <a:chOff x="4310011" y="4101533"/>
              <a:chExt cx="408826" cy="281251"/>
            </a:xfrm>
            <a:solidFill>
              <a:srgbClr val="E6E6E6"/>
            </a:solidFill>
          </p:grpSpPr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8F6F9D30-983F-41CB-AE50-0041CB7E8AC0}"/>
                  </a:ext>
                </a:extLst>
              </p:cNvPr>
              <p:cNvSpPr/>
              <p:nvPr/>
            </p:nvSpPr>
            <p:spPr>
              <a:xfrm>
                <a:off x="4310011" y="4101533"/>
                <a:ext cx="207405" cy="188548"/>
              </a:xfrm>
              <a:custGeom>
                <a:avLst/>
                <a:gdLst>
                  <a:gd name="connsiteX0" fmla="*/ 0 w 207405"/>
                  <a:gd name="connsiteY0" fmla="*/ 0 h 188548"/>
                  <a:gd name="connsiteX1" fmla="*/ 207405 w 207405"/>
                  <a:gd name="connsiteY1" fmla="*/ 0 h 188548"/>
                  <a:gd name="connsiteX2" fmla="*/ 207405 w 207405"/>
                  <a:gd name="connsiteY2" fmla="*/ 188548 h 188548"/>
                  <a:gd name="connsiteX3" fmla="*/ 0 w 207405"/>
                  <a:gd name="connsiteY3" fmla="*/ 188548 h 18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405" h="188548">
                    <a:moveTo>
                      <a:pt x="0" y="0"/>
                    </a:moveTo>
                    <a:lnTo>
                      <a:pt x="207405" y="0"/>
                    </a:lnTo>
                    <a:lnTo>
                      <a:pt x="207405" y="188548"/>
                    </a:lnTo>
                    <a:lnTo>
                      <a:pt x="0" y="188548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E37FD88C-18BE-41AC-B096-A008A5FD57DC}"/>
                  </a:ext>
                </a:extLst>
              </p:cNvPr>
              <p:cNvSpPr/>
              <p:nvPr/>
            </p:nvSpPr>
            <p:spPr>
              <a:xfrm>
                <a:off x="4529684" y="4101533"/>
                <a:ext cx="88291" cy="188548"/>
              </a:xfrm>
              <a:custGeom>
                <a:avLst/>
                <a:gdLst>
                  <a:gd name="connsiteX0" fmla="*/ 0 w 88291"/>
                  <a:gd name="connsiteY0" fmla="*/ 0 h 188548"/>
                  <a:gd name="connsiteX1" fmla="*/ 88292 w 88291"/>
                  <a:gd name="connsiteY1" fmla="*/ 0 h 188548"/>
                  <a:gd name="connsiteX2" fmla="*/ 88292 w 88291"/>
                  <a:gd name="connsiteY2" fmla="*/ 188548 h 188548"/>
                  <a:gd name="connsiteX3" fmla="*/ 0 w 88291"/>
                  <a:gd name="connsiteY3" fmla="*/ 188548 h 18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91" h="188548">
                    <a:moveTo>
                      <a:pt x="0" y="0"/>
                    </a:moveTo>
                    <a:lnTo>
                      <a:pt x="88292" y="0"/>
                    </a:lnTo>
                    <a:lnTo>
                      <a:pt x="88292" y="188548"/>
                    </a:lnTo>
                    <a:lnTo>
                      <a:pt x="0" y="188548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A70419D4-0555-4F7E-A061-31C1C3698165}"/>
                  </a:ext>
                </a:extLst>
              </p:cNvPr>
              <p:cNvSpPr/>
              <p:nvPr/>
            </p:nvSpPr>
            <p:spPr>
              <a:xfrm>
                <a:off x="4630546" y="4101533"/>
                <a:ext cx="88291" cy="188548"/>
              </a:xfrm>
              <a:custGeom>
                <a:avLst/>
                <a:gdLst>
                  <a:gd name="connsiteX0" fmla="*/ 0 w 88291"/>
                  <a:gd name="connsiteY0" fmla="*/ 0 h 188548"/>
                  <a:gd name="connsiteX1" fmla="*/ 88292 w 88291"/>
                  <a:gd name="connsiteY1" fmla="*/ 0 h 188548"/>
                  <a:gd name="connsiteX2" fmla="*/ 88292 w 88291"/>
                  <a:gd name="connsiteY2" fmla="*/ 188548 h 188548"/>
                  <a:gd name="connsiteX3" fmla="*/ 0 w 88291"/>
                  <a:gd name="connsiteY3" fmla="*/ 188548 h 18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91" h="188548">
                    <a:moveTo>
                      <a:pt x="0" y="0"/>
                    </a:moveTo>
                    <a:lnTo>
                      <a:pt x="88292" y="0"/>
                    </a:lnTo>
                    <a:lnTo>
                      <a:pt x="88292" y="188548"/>
                    </a:lnTo>
                    <a:lnTo>
                      <a:pt x="0" y="188548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06" name="图形 10" descr="一个城市街区">
              <a:extLst>
                <a:ext uri="{FF2B5EF4-FFF2-40B4-BE49-F238E27FC236}">
                  <a16:creationId xmlns:a16="http://schemas.microsoft.com/office/drawing/2014/main" id="{21CA3CD7-991E-406D-B9E6-7F627FF24FB4}"/>
                </a:ext>
              </a:extLst>
            </p:cNvPr>
            <p:cNvGrpSpPr/>
            <p:nvPr/>
          </p:nvGrpSpPr>
          <p:grpSpPr>
            <a:xfrm>
              <a:off x="4309713" y="4334076"/>
              <a:ext cx="409125" cy="74999"/>
              <a:chOff x="4309713" y="4334076"/>
              <a:chExt cx="409125" cy="74999"/>
            </a:xfrm>
            <a:solidFill>
              <a:srgbClr val="E6E6E6"/>
            </a:solidFill>
          </p:grpSpPr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41119A29-E405-4DBE-AAF1-E85C9139F5F0}"/>
                  </a:ext>
                </a:extLst>
              </p:cNvPr>
              <p:cNvSpPr/>
              <p:nvPr/>
            </p:nvSpPr>
            <p:spPr>
              <a:xfrm>
                <a:off x="4309713" y="4334076"/>
                <a:ext cx="208489" cy="50279"/>
              </a:xfrm>
              <a:custGeom>
                <a:avLst/>
                <a:gdLst>
                  <a:gd name="connsiteX0" fmla="*/ 0 w 208489"/>
                  <a:gd name="connsiteY0" fmla="*/ 0 h 50279"/>
                  <a:gd name="connsiteX1" fmla="*/ 208489 w 208489"/>
                  <a:gd name="connsiteY1" fmla="*/ 0 h 50279"/>
                  <a:gd name="connsiteX2" fmla="*/ 208489 w 208489"/>
                  <a:gd name="connsiteY2" fmla="*/ 50280 h 50279"/>
                  <a:gd name="connsiteX3" fmla="*/ 0 w 208489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489" h="50279">
                    <a:moveTo>
                      <a:pt x="0" y="0"/>
                    </a:moveTo>
                    <a:lnTo>
                      <a:pt x="208489" y="0"/>
                    </a:lnTo>
                    <a:lnTo>
                      <a:pt x="208489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1DEC7A2E-03A6-4725-A49A-D649C872CA6E}"/>
                  </a:ext>
                </a:extLst>
              </p:cNvPr>
              <p:cNvSpPr/>
              <p:nvPr/>
            </p:nvSpPr>
            <p:spPr>
              <a:xfrm>
                <a:off x="4529757" y="4334076"/>
                <a:ext cx="88219" cy="50279"/>
              </a:xfrm>
              <a:custGeom>
                <a:avLst/>
                <a:gdLst>
                  <a:gd name="connsiteX0" fmla="*/ 0 w 88219"/>
                  <a:gd name="connsiteY0" fmla="*/ 0 h 50279"/>
                  <a:gd name="connsiteX1" fmla="*/ 88219 w 88219"/>
                  <a:gd name="connsiteY1" fmla="*/ 0 h 50279"/>
                  <a:gd name="connsiteX2" fmla="*/ 88219 w 88219"/>
                  <a:gd name="connsiteY2" fmla="*/ 50280 h 50279"/>
                  <a:gd name="connsiteX3" fmla="*/ 0 w 88219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19" h="50279">
                    <a:moveTo>
                      <a:pt x="0" y="0"/>
                    </a:moveTo>
                    <a:lnTo>
                      <a:pt x="88219" y="0"/>
                    </a:lnTo>
                    <a:lnTo>
                      <a:pt x="88219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0DD6DA83-E027-4631-955E-3C1E2AB98D15}"/>
                  </a:ext>
                </a:extLst>
              </p:cNvPr>
              <p:cNvSpPr/>
              <p:nvPr/>
            </p:nvSpPr>
            <p:spPr>
              <a:xfrm>
                <a:off x="4630618" y="4334076"/>
                <a:ext cx="88219" cy="50279"/>
              </a:xfrm>
              <a:custGeom>
                <a:avLst/>
                <a:gdLst>
                  <a:gd name="connsiteX0" fmla="*/ 0 w 88219"/>
                  <a:gd name="connsiteY0" fmla="*/ 0 h 50279"/>
                  <a:gd name="connsiteX1" fmla="*/ 88219 w 88219"/>
                  <a:gd name="connsiteY1" fmla="*/ 0 h 50279"/>
                  <a:gd name="connsiteX2" fmla="*/ 88219 w 88219"/>
                  <a:gd name="connsiteY2" fmla="*/ 50280 h 50279"/>
                  <a:gd name="connsiteX3" fmla="*/ 0 w 88219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19" h="50279">
                    <a:moveTo>
                      <a:pt x="0" y="0"/>
                    </a:moveTo>
                    <a:lnTo>
                      <a:pt x="88219" y="0"/>
                    </a:lnTo>
                    <a:lnTo>
                      <a:pt x="88219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10" name="图形 10" descr="一个城市街区">
              <a:extLst>
                <a:ext uri="{FF2B5EF4-FFF2-40B4-BE49-F238E27FC236}">
                  <a16:creationId xmlns:a16="http://schemas.microsoft.com/office/drawing/2014/main" id="{AFC94030-59CF-4B14-B290-3BDC548AADE4}"/>
                </a:ext>
              </a:extLst>
            </p:cNvPr>
            <p:cNvGrpSpPr/>
            <p:nvPr/>
          </p:nvGrpSpPr>
          <p:grpSpPr>
            <a:xfrm>
              <a:off x="4310011" y="4428350"/>
              <a:ext cx="408826" cy="74999"/>
              <a:chOff x="4310011" y="4428350"/>
              <a:chExt cx="408826" cy="74999"/>
            </a:xfrm>
            <a:solidFill>
              <a:schemeClr val="accent4"/>
            </a:solidFill>
          </p:grpSpPr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970ADDB7-5698-425F-B3D8-DA2DCF00CCD9}"/>
                  </a:ext>
                </a:extLst>
              </p:cNvPr>
              <p:cNvSpPr/>
              <p:nvPr/>
            </p:nvSpPr>
            <p:spPr>
              <a:xfrm>
                <a:off x="4310011" y="4428350"/>
                <a:ext cx="207097" cy="50279"/>
              </a:xfrm>
              <a:custGeom>
                <a:avLst/>
                <a:gdLst>
                  <a:gd name="connsiteX0" fmla="*/ 0 w 207097"/>
                  <a:gd name="connsiteY0" fmla="*/ 0 h 50279"/>
                  <a:gd name="connsiteX1" fmla="*/ 207097 w 207097"/>
                  <a:gd name="connsiteY1" fmla="*/ 0 h 50279"/>
                  <a:gd name="connsiteX2" fmla="*/ 207097 w 207097"/>
                  <a:gd name="connsiteY2" fmla="*/ 50280 h 50279"/>
                  <a:gd name="connsiteX3" fmla="*/ 0 w 207097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097" h="50279">
                    <a:moveTo>
                      <a:pt x="0" y="0"/>
                    </a:moveTo>
                    <a:lnTo>
                      <a:pt x="207097" y="0"/>
                    </a:lnTo>
                    <a:lnTo>
                      <a:pt x="207097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chemeClr val="accent4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877FC84C-22D4-4753-BDDD-E260AAED0C3C}"/>
                  </a:ext>
                </a:extLst>
              </p:cNvPr>
              <p:cNvSpPr/>
              <p:nvPr/>
            </p:nvSpPr>
            <p:spPr>
              <a:xfrm>
                <a:off x="4529684" y="4428350"/>
                <a:ext cx="87386" cy="50279"/>
              </a:xfrm>
              <a:custGeom>
                <a:avLst/>
                <a:gdLst>
                  <a:gd name="connsiteX0" fmla="*/ 0 w 87386"/>
                  <a:gd name="connsiteY0" fmla="*/ 0 h 50279"/>
                  <a:gd name="connsiteX1" fmla="*/ 87387 w 87386"/>
                  <a:gd name="connsiteY1" fmla="*/ 0 h 50279"/>
                  <a:gd name="connsiteX2" fmla="*/ 87387 w 87386"/>
                  <a:gd name="connsiteY2" fmla="*/ 50280 h 50279"/>
                  <a:gd name="connsiteX3" fmla="*/ 0 w 87386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86" h="50279">
                    <a:moveTo>
                      <a:pt x="0" y="0"/>
                    </a:moveTo>
                    <a:lnTo>
                      <a:pt x="87387" y="0"/>
                    </a:lnTo>
                    <a:lnTo>
                      <a:pt x="87387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chemeClr val="accent4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48644CF4-1921-42D8-80AA-DEFD9BC90A6C}"/>
                  </a:ext>
                </a:extLst>
              </p:cNvPr>
              <p:cNvSpPr/>
              <p:nvPr/>
            </p:nvSpPr>
            <p:spPr>
              <a:xfrm>
                <a:off x="4630618" y="4428350"/>
                <a:ext cx="88219" cy="50279"/>
              </a:xfrm>
              <a:custGeom>
                <a:avLst/>
                <a:gdLst>
                  <a:gd name="connsiteX0" fmla="*/ 0 w 88219"/>
                  <a:gd name="connsiteY0" fmla="*/ 0 h 50279"/>
                  <a:gd name="connsiteX1" fmla="*/ 88219 w 88219"/>
                  <a:gd name="connsiteY1" fmla="*/ 0 h 50279"/>
                  <a:gd name="connsiteX2" fmla="*/ 88219 w 88219"/>
                  <a:gd name="connsiteY2" fmla="*/ 50280 h 50279"/>
                  <a:gd name="connsiteX3" fmla="*/ 0 w 88219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19" h="50279">
                    <a:moveTo>
                      <a:pt x="0" y="0"/>
                    </a:moveTo>
                    <a:lnTo>
                      <a:pt x="88219" y="0"/>
                    </a:lnTo>
                    <a:lnTo>
                      <a:pt x="88219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chemeClr val="accent4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14" name="图形 10" descr="一个城市街区">
              <a:extLst>
                <a:ext uri="{FF2B5EF4-FFF2-40B4-BE49-F238E27FC236}">
                  <a16:creationId xmlns:a16="http://schemas.microsoft.com/office/drawing/2014/main" id="{0B609A01-95A9-48A7-B7CD-7E3C50A40AB7}"/>
                </a:ext>
              </a:extLst>
            </p:cNvPr>
            <p:cNvGrpSpPr/>
            <p:nvPr/>
          </p:nvGrpSpPr>
          <p:grpSpPr>
            <a:xfrm>
              <a:off x="4428955" y="4522624"/>
              <a:ext cx="189021" cy="74999"/>
              <a:chOff x="4428955" y="4522624"/>
              <a:chExt cx="189021" cy="74999"/>
            </a:xfrm>
            <a:solidFill>
              <a:srgbClr val="E6E6E6"/>
            </a:solidFill>
          </p:grpSpPr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9B7EAECE-BFEB-4BBF-8DB1-1A41A45E75D9}"/>
                  </a:ext>
                </a:extLst>
              </p:cNvPr>
              <p:cNvSpPr/>
              <p:nvPr/>
            </p:nvSpPr>
            <p:spPr>
              <a:xfrm>
                <a:off x="4428955" y="4522624"/>
                <a:ext cx="89250" cy="50279"/>
              </a:xfrm>
              <a:custGeom>
                <a:avLst/>
                <a:gdLst>
                  <a:gd name="connsiteX0" fmla="*/ 0 w 89250"/>
                  <a:gd name="connsiteY0" fmla="*/ 0 h 50279"/>
                  <a:gd name="connsiteX1" fmla="*/ 89250 w 89250"/>
                  <a:gd name="connsiteY1" fmla="*/ 0 h 50279"/>
                  <a:gd name="connsiteX2" fmla="*/ 89250 w 89250"/>
                  <a:gd name="connsiteY2" fmla="*/ 50279 h 50279"/>
                  <a:gd name="connsiteX3" fmla="*/ 0 w 89250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50" h="50279">
                    <a:moveTo>
                      <a:pt x="0" y="0"/>
                    </a:moveTo>
                    <a:lnTo>
                      <a:pt x="89250" y="0"/>
                    </a:lnTo>
                    <a:lnTo>
                      <a:pt x="89250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35EFD2E8-1912-4EB0-9D5B-15F752F08C7D}"/>
                  </a:ext>
                </a:extLst>
              </p:cNvPr>
              <p:cNvSpPr/>
              <p:nvPr/>
            </p:nvSpPr>
            <p:spPr>
              <a:xfrm>
                <a:off x="4529757" y="4522624"/>
                <a:ext cx="88219" cy="50279"/>
              </a:xfrm>
              <a:custGeom>
                <a:avLst/>
                <a:gdLst>
                  <a:gd name="connsiteX0" fmla="*/ 0 w 88219"/>
                  <a:gd name="connsiteY0" fmla="*/ 0 h 50279"/>
                  <a:gd name="connsiteX1" fmla="*/ 88219 w 88219"/>
                  <a:gd name="connsiteY1" fmla="*/ 0 h 50279"/>
                  <a:gd name="connsiteX2" fmla="*/ 88219 w 88219"/>
                  <a:gd name="connsiteY2" fmla="*/ 50279 h 50279"/>
                  <a:gd name="connsiteX3" fmla="*/ 0 w 88219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19" h="50279">
                    <a:moveTo>
                      <a:pt x="0" y="0"/>
                    </a:moveTo>
                    <a:lnTo>
                      <a:pt x="88219" y="0"/>
                    </a:lnTo>
                    <a:lnTo>
                      <a:pt x="88219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17" name="图形 10" descr="一个城市街区">
              <a:extLst>
                <a:ext uri="{FF2B5EF4-FFF2-40B4-BE49-F238E27FC236}">
                  <a16:creationId xmlns:a16="http://schemas.microsoft.com/office/drawing/2014/main" id="{57246975-0A44-44FE-B2E9-2406056DED67}"/>
                </a:ext>
              </a:extLst>
            </p:cNvPr>
            <p:cNvGrpSpPr/>
            <p:nvPr/>
          </p:nvGrpSpPr>
          <p:grpSpPr>
            <a:xfrm>
              <a:off x="4310335" y="4711173"/>
              <a:ext cx="307641" cy="74999"/>
              <a:chOff x="4310335" y="4711173"/>
              <a:chExt cx="307641" cy="74999"/>
            </a:xfrm>
            <a:solidFill>
              <a:srgbClr val="E6E6E6"/>
            </a:solidFill>
          </p:grpSpPr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9C0311FE-A180-4913-8110-280CC9346470}"/>
                  </a:ext>
                </a:extLst>
              </p:cNvPr>
              <p:cNvSpPr/>
              <p:nvPr/>
            </p:nvSpPr>
            <p:spPr>
              <a:xfrm>
                <a:off x="4310335" y="4711173"/>
                <a:ext cx="206773" cy="50279"/>
              </a:xfrm>
              <a:custGeom>
                <a:avLst/>
                <a:gdLst>
                  <a:gd name="connsiteX0" fmla="*/ 0 w 206773"/>
                  <a:gd name="connsiteY0" fmla="*/ 0 h 50279"/>
                  <a:gd name="connsiteX1" fmla="*/ 206773 w 206773"/>
                  <a:gd name="connsiteY1" fmla="*/ 0 h 50279"/>
                  <a:gd name="connsiteX2" fmla="*/ 206773 w 206773"/>
                  <a:gd name="connsiteY2" fmla="*/ 50279 h 50279"/>
                  <a:gd name="connsiteX3" fmla="*/ 0 w 206773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773" h="50279">
                    <a:moveTo>
                      <a:pt x="0" y="0"/>
                    </a:moveTo>
                    <a:lnTo>
                      <a:pt x="206773" y="0"/>
                    </a:lnTo>
                    <a:lnTo>
                      <a:pt x="206773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7E404750-8BBF-498B-BB4A-85092D0AFF82}"/>
                  </a:ext>
                </a:extLst>
              </p:cNvPr>
              <p:cNvSpPr/>
              <p:nvPr/>
            </p:nvSpPr>
            <p:spPr>
              <a:xfrm>
                <a:off x="4529684" y="4711173"/>
                <a:ext cx="88291" cy="50279"/>
              </a:xfrm>
              <a:custGeom>
                <a:avLst/>
                <a:gdLst>
                  <a:gd name="connsiteX0" fmla="*/ 0 w 88291"/>
                  <a:gd name="connsiteY0" fmla="*/ 0 h 50279"/>
                  <a:gd name="connsiteX1" fmla="*/ 88292 w 88291"/>
                  <a:gd name="connsiteY1" fmla="*/ 0 h 50279"/>
                  <a:gd name="connsiteX2" fmla="*/ 88292 w 88291"/>
                  <a:gd name="connsiteY2" fmla="*/ 50279 h 50279"/>
                  <a:gd name="connsiteX3" fmla="*/ 0 w 88291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91" h="50279">
                    <a:moveTo>
                      <a:pt x="0" y="0"/>
                    </a:moveTo>
                    <a:lnTo>
                      <a:pt x="88292" y="0"/>
                    </a:lnTo>
                    <a:lnTo>
                      <a:pt x="88292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20" name="图形 10" descr="一个城市街区">
              <a:extLst>
                <a:ext uri="{FF2B5EF4-FFF2-40B4-BE49-F238E27FC236}">
                  <a16:creationId xmlns:a16="http://schemas.microsoft.com/office/drawing/2014/main" id="{FF777EF6-F8C0-42F0-BCB0-C605602448BC}"/>
                </a:ext>
              </a:extLst>
            </p:cNvPr>
            <p:cNvGrpSpPr/>
            <p:nvPr/>
          </p:nvGrpSpPr>
          <p:grpSpPr>
            <a:xfrm>
              <a:off x="4429178" y="4616898"/>
              <a:ext cx="289615" cy="74999"/>
              <a:chOff x="4429178" y="4616898"/>
              <a:chExt cx="289615" cy="74999"/>
            </a:xfrm>
            <a:solidFill>
              <a:srgbClr val="E6E6E6"/>
            </a:solidFill>
          </p:grpSpPr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6DBE376D-C5C5-4636-A48C-251DF362A85A}"/>
                  </a:ext>
                </a:extLst>
              </p:cNvPr>
              <p:cNvSpPr/>
              <p:nvPr/>
            </p:nvSpPr>
            <p:spPr>
              <a:xfrm>
                <a:off x="4429178" y="4616898"/>
                <a:ext cx="89023" cy="50279"/>
              </a:xfrm>
              <a:custGeom>
                <a:avLst/>
                <a:gdLst>
                  <a:gd name="connsiteX0" fmla="*/ 0 w 89023"/>
                  <a:gd name="connsiteY0" fmla="*/ 0 h 50279"/>
                  <a:gd name="connsiteX1" fmla="*/ 89024 w 89023"/>
                  <a:gd name="connsiteY1" fmla="*/ 0 h 50279"/>
                  <a:gd name="connsiteX2" fmla="*/ 89024 w 89023"/>
                  <a:gd name="connsiteY2" fmla="*/ 50279 h 50279"/>
                  <a:gd name="connsiteX3" fmla="*/ 0 w 89023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23" h="50279">
                    <a:moveTo>
                      <a:pt x="0" y="0"/>
                    </a:moveTo>
                    <a:lnTo>
                      <a:pt x="89024" y="0"/>
                    </a:lnTo>
                    <a:lnTo>
                      <a:pt x="89024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081C2570-9F58-45AE-BD3C-A259E58B477F}"/>
                  </a:ext>
                </a:extLst>
              </p:cNvPr>
              <p:cNvSpPr/>
              <p:nvPr/>
            </p:nvSpPr>
            <p:spPr>
              <a:xfrm>
                <a:off x="4529757" y="4616898"/>
                <a:ext cx="88247" cy="50279"/>
              </a:xfrm>
              <a:custGeom>
                <a:avLst/>
                <a:gdLst>
                  <a:gd name="connsiteX0" fmla="*/ 0 w 88247"/>
                  <a:gd name="connsiteY0" fmla="*/ 0 h 50279"/>
                  <a:gd name="connsiteX1" fmla="*/ 88248 w 88247"/>
                  <a:gd name="connsiteY1" fmla="*/ 0 h 50279"/>
                  <a:gd name="connsiteX2" fmla="*/ 88248 w 88247"/>
                  <a:gd name="connsiteY2" fmla="*/ 50279 h 50279"/>
                  <a:gd name="connsiteX3" fmla="*/ 0 w 88247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50279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F00B5CA7-1230-4E11-9D63-7438C2D723E9}"/>
                  </a:ext>
                </a:extLst>
              </p:cNvPr>
              <p:cNvSpPr/>
              <p:nvPr/>
            </p:nvSpPr>
            <p:spPr>
              <a:xfrm>
                <a:off x="4630546" y="4616898"/>
                <a:ext cx="88247" cy="50279"/>
              </a:xfrm>
              <a:custGeom>
                <a:avLst/>
                <a:gdLst>
                  <a:gd name="connsiteX0" fmla="*/ 0 w 88247"/>
                  <a:gd name="connsiteY0" fmla="*/ 0 h 50279"/>
                  <a:gd name="connsiteX1" fmla="*/ 88248 w 88247"/>
                  <a:gd name="connsiteY1" fmla="*/ 0 h 50279"/>
                  <a:gd name="connsiteX2" fmla="*/ 88248 w 88247"/>
                  <a:gd name="connsiteY2" fmla="*/ 50279 h 50279"/>
                  <a:gd name="connsiteX3" fmla="*/ 0 w 88247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50279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C906AFC4-0EBC-4233-BDD0-DF7C79717201}"/>
                </a:ext>
              </a:extLst>
            </p:cNvPr>
            <p:cNvSpPr/>
            <p:nvPr/>
          </p:nvSpPr>
          <p:spPr>
            <a:xfrm>
              <a:off x="4529757" y="4805447"/>
              <a:ext cx="87100" cy="50279"/>
            </a:xfrm>
            <a:custGeom>
              <a:avLst/>
              <a:gdLst>
                <a:gd name="connsiteX0" fmla="*/ 0 w 87100"/>
                <a:gd name="connsiteY0" fmla="*/ 0 h 50279"/>
                <a:gd name="connsiteX1" fmla="*/ 87101 w 87100"/>
                <a:gd name="connsiteY1" fmla="*/ 0 h 50279"/>
                <a:gd name="connsiteX2" fmla="*/ 87101 w 87100"/>
                <a:gd name="connsiteY2" fmla="*/ 50279 h 50279"/>
                <a:gd name="connsiteX3" fmla="*/ 0 w 87100"/>
                <a:gd name="connsiteY3" fmla="*/ 50279 h 5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00" h="50279">
                  <a:moveTo>
                    <a:pt x="0" y="0"/>
                  </a:moveTo>
                  <a:lnTo>
                    <a:pt x="87101" y="0"/>
                  </a:lnTo>
                  <a:lnTo>
                    <a:pt x="87101" y="50279"/>
                  </a:lnTo>
                  <a:lnTo>
                    <a:pt x="0" y="50279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C5E588A2-1123-4149-A069-515AF31E2E6A}"/>
                </a:ext>
              </a:extLst>
            </p:cNvPr>
            <p:cNvSpPr/>
            <p:nvPr/>
          </p:nvSpPr>
          <p:spPr>
            <a:xfrm>
              <a:off x="4428870" y="4993995"/>
              <a:ext cx="88238" cy="50279"/>
            </a:xfrm>
            <a:custGeom>
              <a:avLst/>
              <a:gdLst>
                <a:gd name="connsiteX0" fmla="*/ 0 w 88238"/>
                <a:gd name="connsiteY0" fmla="*/ 0 h 50279"/>
                <a:gd name="connsiteX1" fmla="*/ 88238 w 88238"/>
                <a:gd name="connsiteY1" fmla="*/ 0 h 50279"/>
                <a:gd name="connsiteX2" fmla="*/ 88238 w 88238"/>
                <a:gd name="connsiteY2" fmla="*/ 50279 h 50279"/>
                <a:gd name="connsiteX3" fmla="*/ 0 w 88238"/>
                <a:gd name="connsiteY3" fmla="*/ 50279 h 5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8" h="50279">
                  <a:moveTo>
                    <a:pt x="0" y="0"/>
                  </a:moveTo>
                  <a:lnTo>
                    <a:pt x="88238" y="0"/>
                  </a:lnTo>
                  <a:lnTo>
                    <a:pt x="88238" y="50279"/>
                  </a:lnTo>
                  <a:lnTo>
                    <a:pt x="0" y="50279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26" name="图形 10" descr="一个城市街区">
              <a:extLst>
                <a:ext uri="{FF2B5EF4-FFF2-40B4-BE49-F238E27FC236}">
                  <a16:creationId xmlns:a16="http://schemas.microsoft.com/office/drawing/2014/main" id="{9C5C03EA-E9C8-4CF9-BDB7-6682A0E651C2}"/>
                </a:ext>
              </a:extLst>
            </p:cNvPr>
            <p:cNvGrpSpPr/>
            <p:nvPr/>
          </p:nvGrpSpPr>
          <p:grpSpPr>
            <a:xfrm>
              <a:off x="4309713" y="4899721"/>
              <a:ext cx="408823" cy="74999"/>
              <a:chOff x="4309713" y="4899721"/>
              <a:chExt cx="408823" cy="74999"/>
            </a:xfrm>
            <a:solidFill>
              <a:srgbClr val="E6E6E6"/>
            </a:solidFill>
          </p:grpSpPr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64AE26D0-8606-4950-9537-FB212750F24D}"/>
                  </a:ext>
                </a:extLst>
              </p:cNvPr>
              <p:cNvSpPr/>
              <p:nvPr/>
            </p:nvSpPr>
            <p:spPr>
              <a:xfrm>
                <a:off x="4309713" y="4899721"/>
                <a:ext cx="208489" cy="50279"/>
              </a:xfrm>
              <a:custGeom>
                <a:avLst/>
                <a:gdLst>
                  <a:gd name="connsiteX0" fmla="*/ 0 w 208489"/>
                  <a:gd name="connsiteY0" fmla="*/ 0 h 50279"/>
                  <a:gd name="connsiteX1" fmla="*/ 208489 w 208489"/>
                  <a:gd name="connsiteY1" fmla="*/ 0 h 50279"/>
                  <a:gd name="connsiteX2" fmla="*/ 208489 w 208489"/>
                  <a:gd name="connsiteY2" fmla="*/ 50279 h 50279"/>
                  <a:gd name="connsiteX3" fmla="*/ 0 w 208489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489" h="50279">
                    <a:moveTo>
                      <a:pt x="0" y="0"/>
                    </a:moveTo>
                    <a:lnTo>
                      <a:pt x="208489" y="0"/>
                    </a:lnTo>
                    <a:lnTo>
                      <a:pt x="208489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79C918AE-F0FB-4934-BAB8-D05E67205824}"/>
                  </a:ext>
                </a:extLst>
              </p:cNvPr>
              <p:cNvSpPr/>
              <p:nvPr/>
            </p:nvSpPr>
            <p:spPr>
              <a:xfrm>
                <a:off x="4529757" y="4899721"/>
                <a:ext cx="87100" cy="50279"/>
              </a:xfrm>
              <a:custGeom>
                <a:avLst/>
                <a:gdLst>
                  <a:gd name="connsiteX0" fmla="*/ 0 w 87100"/>
                  <a:gd name="connsiteY0" fmla="*/ 0 h 50279"/>
                  <a:gd name="connsiteX1" fmla="*/ 87101 w 87100"/>
                  <a:gd name="connsiteY1" fmla="*/ 0 h 50279"/>
                  <a:gd name="connsiteX2" fmla="*/ 87101 w 87100"/>
                  <a:gd name="connsiteY2" fmla="*/ 50279 h 50279"/>
                  <a:gd name="connsiteX3" fmla="*/ 0 w 87100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00" h="50279">
                    <a:moveTo>
                      <a:pt x="0" y="0"/>
                    </a:moveTo>
                    <a:lnTo>
                      <a:pt x="87101" y="0"/>
                    </a:lnTo>
                    <a:lnTo>
                      <a:pt x="87101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1B5DEE2D-384E-4C2C-8693-5992D309A985}"/>
                  </a:ext>
                </a:extLst>
              </p:cNvPr>
              <p:cNvSpPr/>
              <p:nvPr/>
            </p:nvSpPr>
            <p:spPr>
              <a:xfrm>
                <a:off x="4631435" y="4899721"/>
                <a:ext cx="87100" cy="50279"/>
              </a:xfrm>
              <a:custGeom>
                <a:avLst/>
                <a:gdLst>
                  <a:gd name="connsiteX0" fmla="*/ 0 w 87100"/>
                  <a:gd name="connsiteY0" fmla="*/ 0 h 50279"/>
                  <a:gd name="connsiteX1" fmla="*/ 87101 w 87100"/>
                  <a:gd name="connsiteY1" fmla="*/ 0 h 50279"/>
                  <a:gd name="connsiteX2" fmla="*/ 87101 w 87100"/>
                  <a:gd name="connsiteY2" fmla="*/ 50279 h 50279"/>
                  <a:gd name="connsiteX3" fmla="*/ 0 w 87100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00" h="50279">
                    <a:moveTo>
                      <a:pt x="0" y="0"/>
                    </a:moveTo>
                    <a:lnTo>
                      <a:pt x="87101" y="0"/>
                    </a:lnTo>
                    <a:lnTo>
                      <a:pt x="87101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B250D9E3-A643-4473-9037-662A78E56464}"/>
                </a:ext>
              </a:extLst>
            </p:cNvPr>
            <p:cNvSpPr/>
            <p:nvPr/>
          </p:nvSpPr>
          <p:spPr>
            <a:xfrm>
              <a:off x="4529757" y="4993649"/>
              <a:ext cx="88247" cy="144899"/>
            </a:xfrm>
            <a:custGeom>
              <a:avLst/>
              <a:gdLst>
                <a:gd name="connsiteX0" fmla="*/ 0 w 88247"/>
                <a:gd name="connsiteY0" fmla="*/ 0 h 144899"/>
                <a:gd name="connsiteX1" fmla="*/ 88248 w 88247"/>
                <a:gd name="connsiteY1" fmla="*/ 0 h 144899"/>
                <a:gd name="connsiteX2" fmla="*/ 88248 w 88247"/>
                <a:gd name="connsiteY2" fmla="*/ 144899 h 144899"/>
                <a:gd name="connsiteX3" fmla="*/ 0 w 88247"/>
                <a:gd name="connsiteY3" fmla="*/ 144899 h 14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47" h="144899">
                  <a:moveTo>
                    <a:pt x="0" y="0"/>
                  </a:moveTo>
                  <a:lnTo>
                    <a:pt x="88248" y="0"/>
                  </a:lnTo>
                  <a:lnTo>
                    <a:pt x="88248" y="144899"/>
                  </a:lnTo>
                  <a:lnTo>
                    <a:pt x="0" y="144899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31" name="图形 10" descr="一个城市街区">
            <a:extLst>
              <a:ext uri="{FF2B5EF4-FFF2-40B4-BE49-F238E27FC236}">
                <a16:creationId xmlns:a16="http://schemas.microsoft.com/office/drawing/2014/main" id="{BDAF4D83-EEEE-4DA6-8AF8-C2476432C9C2}"/>
              </a:ext>
            </a:extLst>
          </p:cNvPr>
          <p:cNvGrpSpPr/>
          <p:nvPr/>
        </p:nvGrpSpPr>
        <p:grpSpPr>
          <a:xfrm>
            <a:off x="3110400" y="4428350"/>
            <a:ext cx="1131300" cy="1059380"/>
            <a:chOff x="3110400" y="4428350"/>
            <a:chExt cx="1131300" cy="1059380"/>
          </a:xfrm>
        </p:grpSpPr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533561F8-3F3F-4E76-952D-64C88B34BCD9}"/>
                </a:ext>
              </a:extLst>
            </p:cNvPr>
            <p:cNvSpPr/>
            <p:nvPr/>
          </p:nvSpPr>
          <p:spPr>
            <a:xfrm>
              <a:off x="3110400" y="4428350"/>
              <a:ext cx="1131300" cy="710198"/>
            </a:xfrm>
            <a:custGeom>
              <a:avLst/>
              <a:gdLst>
                <a:gd name="connsiteX0" fmla="*/ 565650 w 1131300"/>
                <a:gd name="connsiteY0" fmla="*/ 0 h 710198"/>
                <a:gd name="connsiteX1" fmla="*/ 565650 w 1131300"/>
                <a:gd name="connsiteY1" fmla="*/ 144554 h 710198"/>
                <a:gd name="connsiteX2" fmla="*/ 188550 w 1131300"/>
                <a:gd name="connsiteY2" fmla="*/ 144554 h 710198"/>
                <a:gd name="connsiteX3" fmla="*/ 188550 w 1131300"/>
                <a:gd name="connsiteY3" fmla="*/ 333102 h 710198"/>
                <a:gd name="connsiteX4" fmla="*/ 0 w 1131300"/>
                <a:gd name="connsiteY4" fmla="*/ 333601 h 710198"/>
                <a:gd name="connsiteX5" fmla="*/ 0 w 1131300"/>
                <a:gd name="connsiteY5" fmla="*/ 709991 h 710198"/>
                <a:gd name="connsiteX6" fmla="*/ 1131300 w 1131300"/>
                <a:gd name="connsiteY6" fmla="*/ 710198 h 710198"/>
                <a:gd name="connsiteX7" fmla="*/ 1131300 w 1131300"/>
                <a:gd name="connsiteY7" fmla="*/ 0 h 71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1300" h="710198">
                  <a:moveTo>
                    <a:pt x="565650" y="0"/>
                  </a:moveTo>
                  <a:lnTo>
                    <a:pt x="565650" y="144554"/>
                  </a:lnTo>
                  <a:lnTo>
                    <a:pt x="188550" y="144554"/>
                  </a:lnTo>
                  <a:lnTo>
                    <a:pt x="188550" y="333102"/>
                  </a:lnTo>
                  <a:lnTo>
                    <a:pt x="0" y="333601"/>
                  </a:lnTo>
                  <a:lnTo>
                    <a:pt x="0" y="709991"/>
                  </a:lnTo>
                  <a:lnTo>
                    <a:pt x="1131300" y="710198"/>
                  </a:lnTo>
                  <a:lnTo>
                    <a:pt x="1131300" y="0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33" name="图形 10" descr="一个城市街区">
              <a:extLst>
                <a:ext uri="{FF2B5EF4-FFF2-40B4-BE49-F238E27FC236}">
                  <a16:creationId xmlns:a16="http://schemas.microsoft.com/office/drawing/2014/main" id="{8EB2AC94-5275-4C28-AA42-C854C2AABF62}"/>
                </a:ext>
              </a:extLst>
            </p:cNvPr>
            <p:cNvGrpSpPr/>
            <p:nvPr/>
          </p:nvGrpSpPr>
          <p:grpSpPr>
            <a:xfrm>
              <a:off x="3429857" y="4856804"/>
              <a:ext cx="88247" cy="278035"/>
              <a:chOff x="3429857" y="4856804"/>
              <a:chExt cx="88247" cy="278035"/>
            </a:xfrm>
          </p:grpSpPr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465694C0-DB79-4E84-93BC-3DC4D079F4B3}"/>
                  </a:ext>
                </a:extLst>
              </p:cNvPr>
              <p:cNvSpPr/>
              <p:nvPr/>
            </p:nvSpPr>
            <p:spPr>
              <a:xfrm>
                <a:off x="3429857" y="4856804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1FE1BA10-8F6D-4E9B-8815-649BEAC0A8FD}"/>
                  </a:ext>
                </a:extLst>
              </p:cNvPr>
              <p:cNvSpPr/>
              <p:nvPr/>
            </p:nvSpPr>
            <p:spPr>
              <a:xfrm>
                <a:off x="3429857" y="4950000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36" name="图形 10" descr="一个城市街区">
              <a:extLst>
                <a:ext uri="{FF2B5EF4-FFF2-40B4-BE49-F238E27FC236}">
                  <a16:creationId xmlns:a16="http://schemas.microsoft.com/office/drawing/2014/main" id="{59560EE6-71E4-4397-B010-7BD8C6FAD915}"/>
                </a:ext>
              </a:extLst>
            </p:cNvPr>
            <p:cNvGrpSpPr/>
            <p:nvPr/>
          </p:nvGrpSpPr>
          <p:grpSpPr>
            <a:xfrm>
              <a:off x="3298126" y="4856804"/>
              <a:ext cx="93338" cy="278035"/>
              <a:chOff x="3298126" y="4856804"/>
              <a:chExt cx="93338" cy="278035"/>
            </a:xfrm>
          </p:grpSpPr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8287BBC4-E463-4F21-890B-CA6B2AF89083}"/>
                  </a:ext>
                </a:extLst>
              </p:cNvPr>
              <p:cNvSpPr/>
              <p:nvPr/>
            </p:nvSpPr>
            <p:spPr>
              <a:xfrm>
                <a:off x="3298126" y="4856804"/>
                <a:ext cx="93338" cy="93196"/>
              </a:xfrm>
              <a:custGeom>
                <a:avLst/>
                <a:gdLst>
                  <a:gd name="connsiteX0" fmla="*/ 0 w 93338"/>
                  <a:gd name="connsiteY0" fmla="*/ 0 h 93196"/>
                  <a:gd name="connsiteX1" fmla="*/ 93339 w 93338"/>
                  <a:gd name="connsiteY1" fmla="*/ 0 h 93196"/>
                  <a:gd name="connsiteX2" fmla="*/ 93339 w 93338"/>
                  <a:gd name="connsiteY2" fmla="*/ 93196 h 93196"/>
                  <a:gd name="connsiteX3" fmla="*/ 0 w 93338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338" h="93196">
                    <a:moveTo>
                      <a:pt x="0" y="0"/>
                    </a:moveTo>
                    <a:lnTo>
                      <a:pt x="93339" y="0"/>
                    </a:lnTo>
                    <a:lnTo>
                      <a:pt x="93339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FF498EBB-17D7-4D04-A980-EC0433AC478D}"/>
                  </a:ext>
                </a:extLst>
              </p:cNvPr>
              <p:cNvSpPr/>
              <p:nvPr/>
            </p:nvSpPr>
            <p:spPr>
              <a:xfrm>
                <a:off x="3298126" y="4950000"/>
                <a:ext cx="93338" cy="93196"/>
              </a:xfrm>
              <a:custGeom>
                <a:avLst/>
                <a:gdLst>
                  <a:gd name="connsiteX0" fmla="*/ 0 w 93338"/>
                  <a:gd name="connsiteY0" fmla="*/ 0 h 93196"/>
                  <a:gd name="connsiteX1" fmla="*/ 93339 w 93338"/>
                  <a:gd name="connsiteY1" fmla="*/ 0 h 93196"/>
                  <a:gd name="connsiteX2" fmla="*/ 93339 w 93338"/>
                  <a:gd name="connsiteY2" fmla="*/ 93196 h 93196"/>
                  <a:gd name="connsiteX3" fmla="*/ 0 w 93338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338" h="93196">
                    <a:moveTo>
                      <a:pt x="0" y="0"/>
                    </a:moveTo>
                    <a:lnTo>
                      <a:pt x="93339" y="0"/>
                    </a:lnTo>
                    <a:lnTo>
                      <a:pt x="93339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39" name="图形 10" descr="一个城市街区">
              <a:extLst>
                <a:ext uri="{FF2B5EF4-FFF2-40B4-BE49-F238E27FC236}">
                  <a16:creationId xmlns:a16="http://schemas.microsoft.com/office/drawing/2014/main" id="{C5BB5A03-6368-4FD0-AD41-75722A303721}"/>
                </a:ext>
              </a:extLst>
            </p:cNvPr>
            <p:cNvGrpSpPr/>
            <p:nvPr/>
          </p:nvGrpSpPr>
          <p:grpSpPr>
            <a:xfrm>
              <a:off x="4026932" y="4952156"/>
              <a:ext cx="88247" cy="278035"/>
              <a:chOff x="4026932" y="4952156"/>
              <a:chExt cx="88247" cy="278035"/>
            </a:xfrm>
          </p:grpSpPr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FEF17D13-0781-41C5-89E5-24E93B245123}"/>
                  </a:ext>
                </a:extLst>
              </p:cNvPr>
              <p:cNvSpPr/>
              <p:nvPr/>
            </p:nvSpPr>
            <p:spPr>
              <a:xfrm>
                <a:off x="4026932" y="4952156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351FF454-0AFB-410A-A9C2-4D6D0EA04B66}"/>
                  </a:ext>
                </a:extLst>
              </p:cNvPr>
              <p:cNvSpPr/>
              <p:nvPr/>
            </p:nvSpPr>
            <p:spPr>
              <a:xfrm>
                <a:off x="4026932" y="5045352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42" name="图形 10" descr="一个城市街区">
              <a:extLst>
                <a:ext uri="{FF2B5EF4-FFF2-40B4-BE49-F238E27FC236}">
                  <a16:creationId xmlns:a16="http://schemas.microsoft.com/office/drawing/2014/main" id="{9FAE7F1F-D898-4DE0-A36F-CB52D4194983}"/>
                </a:ext>
              </a:extLst>
            </p:cNvPr>
            <p:cNvGrpSpPr/>
            <p:nvPr/>
          </p:nvGrpSpPr>
          <p:grpSpPr>
            <a:xfrm>
              <a:off x="3901232" y="4952156"/>
              <a:ext cx="88247" cy="278035"/>
              <a:chOff x="3901232" y="4952156"/>
              <a:chExt cx="88247" cy="278035"/>
            </a:xfrm>
          </p:grpSpPr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0D062F87-473A-464E-92E9-F6AC20E0A45A}"/>
                  </a:ext>
                </a:extLst>
              </p:cNvPr>
              <p:cNvSpPr/>
              <p:nvPr/>
            </p:nvSpPr>
            <p:spPr>
              <a:xfrm>
                <a:off x="3901232" y="4952156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C0BD42CB-0755-4890-AFF7-3FEF74A5C547}"/>
                  </a:ext>
                </a:extLst>
              </p:cNvPr>
              <p:cNvSpPr/>
              <p:nvPr/>
            </p:nvSpPr>
            <p:spPr>
              <a:xfrm>
                <a:off x="3901232" y="5045352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45" name="图形 10" descr="一个城市街区">
              <a:extLst>
                <a:ext uri="{FF2B5EF4-FFF2-40B4-BE49-F238E27FC236}">
                  <a16:creationId xmlns:a16="http://schemas.microsoft.com/office/drawing/2014/main" id="{639B4F56-D0CD-4F39-BCF5-F46056971A16}"/>
                </a:ext>
              </a:extLst>
            </p:cNvPr>
            <p:cNvGrpSpPr/>
            <p:nvPr/>
          </p:nvGrpSpPr>
          <p:grpSpPr>
            <a:xfrm>
              <a:off x="3675226" y="4952156"/>
              <a:ext cx="187613" cy="278035"/>
              <a:chOff x="3675226" y="4952156"/>
              <a:chExt cx="187613" cy="278035"/>
            </a:xfrm>
          </p:grpSpPr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6368AD89-7CF4-4250-8540-724228123CC4}"/>
                  </a:ext>
                </a:extLst>
              </p:cNvPr>
              <p:cNvSpPr/>
              <p:nvPr/>
            </p:nvSpPr>
            <p:spPr>
              <a:xfrm>
                <a:off x="3675226" y="4952156"/>
                <a:ext cx="187613" cy="93196"/>
              </a:xfrm>
              <a:custGeom>
                <a:avLst/>
                <a:gdLst>
                  <a:gd name="connsiteX0" fmla="*/ 0 w 187613"/>
                  <a:gd name="connsiteY0" fmla="*/ 0 h 93196"/>
                  <a:gd name="connsiteX1" fmla="*/ 187614 w 187613"/>
                  <a:gd name="connsiteY1" fmla="*/ 0 h 93196"/>
                  <a:gd name="connsiteX2" fmla="*/ 187614 w 187613"/>
                  <a:gd name="connsiteY2" fmla="*/ 93196 h 93196"/>
                  <a:gd name="connsiteX3" fmla="*/ 0 w 187613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613" h="93196">
                    <a:moveTo>
                      <a:pt x="0" y="0"/>
                    </a:moveTo>
                    <a:lnTo>
                      <a:pt x="187614" y="0"/>
                    </a:lnTo>
                    <a:lnTo>
                      <a:pt x="187614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02C3BC0F-DE27-430E-9A59-6C1BBF3E256F}"/>
                  </a:ext>
                </a:extLst>
              </p:cNvPr>
              <p:cNvSpPr/>
              <p:nvPr/>
            </p:nvSpPr>
            <p:spPr>
              <a:xfrm>
                <a:off x="3675226" y="5045352"/>
                <a:ext cx="187613" cy="93196"/>
              </a:xfrm>
              <a:custGeom>
                <a:avLst/>
                <a:gdLst>
                  <a:gd name="connsiteX0" fmla="*/ 0 w 187613"/>
                  <a:gd name="connsiteY0" fmla="*/ 0 h 93196"/>
                  <a:gd name="connsiteX1" fmla="*/ 187614 w 187613"/>
                  <a:gd name="connsiteY1" fmla="*/ 0 h 93196"/>
                  <a:gd name="connsiteX2" fmla="*/ 187614 w 187613"/>
                  <a:gd name="connsiteY2" fmla="*/ 93196 h 93196"/>
                  <a:gd name="connsiteX3" fmla="*/ 0 w 187613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613" h="93196">
                    <a:moveTo>
                      <a:pt x="0" y="0"/>
                    </a:moveTo>
                    <a:lnTo>
                      <a:pt x="187614" y="0"/>
                    </a:lnTo>
                    <a:lnTo>
                      <a:pt x="187614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007F4508-F0A4-4170-B9AA-E134377E7AFF}"/>
                </a:ext>
              </a:extLst>
            </p:cNvPr>
            <p:cNvSpPr/>
            <p:nvPr/>
          </p:nvSpPr>
          <p:spPr>
            <a:xfrm>
              <a:off x="3675226" y="4761452"/>
              <a:ext cx="439950" cy="94274"/>
            </a:xfrm>
            <a:custGeom>
              <a:avLst/>
              <a:gdLst>
                <a:gd name="connsiteX0" fmla="*/ 0 w 439950"/>
                <a:gd name="connsiteY0" fmla="*/ 0 h 94274"/>
                <a:gd name="connsiteX1" fmla="*/ 439950 w 439950"/>
                <a:gd name="connsiteY1" fmla="*/ 0 h 94274"/>
                <a:gd name="connsiteX2" fmla="*/ 439950 w 439950"/>
                <a:gd name="connsiteY2" fmla="*/ 94274 h 94274"/>
                <a:gd name="connsiteX3" fmla="*/ 0 w 439950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50" h="94274">
                  <a:moveTo>
                    <a:pt x="0" y="0"/>
                  </a:moveTo>
                  <a:lnTo>
                    <a:pt x="439950" y="0"/>
                  </a:lnTo>
                  <a:lnTo>
                    <a:pt x="439950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597AD31-2832-47D3-A821-BD3A03FD220A}"/>
                </a:ext>
              </a:extLst>
            </p:cNvPr>
            <p:cNvSpPr/>
            <p:nvPr/>
          </p:nvSpPr>
          <p:spPr>
            <a:xfrm>
              <a:off x="3675226" y="4572904"/>
              <a:ext cx="439950" cy="94274"/>
            </a:xfrm>
            <a:custGeom>
              <a:avLst/>
              <a:gdLst>
                <a:gd name="connsiteX0" fmla="*/ 0 w 439950"/>
                <a:gd name="connsiteY0" fmla="*/ 0 h 94274"/>
                <a:gd name="connsiteX1" fmla="*/ 439950 w 439950"/>
                <a:gd name="connsiteY1" fmla="*/ 0 h 94274"/>
                <a:gd name="connsiteX2" fmla="*/ 439950 w 439950"/>
                <a:gd name="connsiteY2" fmla="*/ 94274 h 94274"/>
                <a:gd name="connsiteX3" fmla="*/ 0 w 439950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50" h="94274">
                  <a:moveTo>
                    <a:pt x="0" y="0"/>
                  </a:moveTo>
                  <a:lnTo>
                    <a:pt x="439950" y="0"/>
                  </a:lnTo>
                  <a:lnTo>
                    <a:pt x="439950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29D86C23-2E4B-40F6-A563-1243A92AA8D2}"/>
                </a:ext>
              </a:extLst>
            </p:cNvPr>
            <p:cNvSpPr/>
            <p:nvPr/>
          </p:nvSpPr>
          <p:spPr>
            <a:xfrm>
              <a:off x="3486676" y="4730027"/>
              <a:ext cx="439950" cy="31424"/>
            </a:xfrm>
            <a:custGeom>
              <a:avLst/>
              <a:gdLst>
                <a:gd name="connsiteX0" fmla="*/ 0 w 439950"/>
                <a:gd name="connsiteY0" fmla="*/ 0 h 31424"/>
                <a:gd name="connsiteX1" fmla="*/ 439950 w 439950"/>
                <a:gd name="connsiteY1" fmla="*/ 0 h 31424"/>
                <a:gd name="connsiteX2" fmla="*/ 439950 w 439950"/>
                <a:gd name="connsiteY2" fmla="*/ 31425 h 31424"/>
                <a:gd name="connsiteX3" fmla="*/ 0 w 439950"/>
                <a:gd name="connsiteY3" fmla="*/ 31425 h 3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50" h="31424">
                  <a:moveTo>
                    <a:pt x="0" y="0"/>
                  </a:moveTo>
                  <a:lnTo>
                    <a:pt x="439950" y="0"/>
                  </a:lnTo>
                  <a:lnTo>
                    <a:pt x="439950" y="31425"/>
                  </a:lnTo>
                  <a:lnTo>
                    <a:pt x="0" y="31425"/>
                  </a:lnTo>
                  <a:close/>
                </a:path>
              </a:pathLst>
            </a:custGeom>
            <a:solidFill>
              <a:srgbClr val="737373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EE1A5229-0B2F-4840-989D-B8AEC6EE5578}"/>
                </a:ext>
              </a:extLst>
            </p:cNvPr>
            <p:cNvSpPr/>
            <p:nvPr/>
          </p:nvSpPr>
          <p:spPr>
            <a:xfrm>
              <a:off x="3486676" y="4541479"/>
              <a:ext cx="439950" cy="31424"/>
            </a:xfrm>
            <a:custGeom>
              <a:avLst/>
              <a:gdLst>
                <a:gd name="connsiteX0" fmla="*/ 0 w 439950"/>
                <a:gd name="connsiteY0" fmla="*/ 0 h 31424"/>
                <a:gd name="connsiteX1" fmla="*/ 439950 w 439950"/>
                <a:gd name="connsiteY1" fmla="*/ 0 h 31424"/>
                <a:gd name="connsiteX2" fmla="*/ 439950 w 439950"/>
                <a:gd name="connsiteY2" fmla="*/ 31425 h 31424"/>
                <a:gd name="connsiteX3" fmla="*/ 0 w 439950"/>
                <a:gd name="connsiteY3" fmla="*/ 31425 h 3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50" h="31424">
                  <a:moveTo>
                    <a:pt x="0" y="0"/>
                  </a:moveTo>
                  <a:lnTo>
                    <a:pt x="439950" y="0"/>
                  </a:lnTo>
                  <a:lnTo>
                    <a:pt x="439950" y="31425"/>
                  </a:lnTo>
                  <a:lnTo>
                    <a:pt x="0" y="31425"/>
                  </a:lnTo>
                  <a:close/>
                </a:path>
              </a:pathLst>
            </a:custGeom>
            <a:solidFill>
              <a:srgbClr val="737373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52" name="图形 10" descr="一个城市街区">
            <a:extLst>
              <a:ext uri="{FF2B5EF4-FFF2-40B4-BE49-F238E27FC236}">
                <a16:creationId xmlns:a16="http://schemas.microsoft.com/office/drawing/2014/main" id="{E5E03339-FE43-4CAD-8095-EDFCFDDC87F9}"/>
              </a:ext>
            </a:extLst>
          </p:cNvPr>
          <p:cNvGrpSpPr/>
          <p:nvPr/>
        </p:nvGrpSpPr>
        <p:grpSpPr>
          <a:xfrm>
            <a:off x="7069352" y="4384356"/>
            <a:ext cx="565650" cy="1125004"/>
            <a:chOff x="7069352" y="4384356"/>
            <a:chExt cx="565650" cy="1125004"/>
          </a:xfrm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784713A1-27E2-4809-B361-C4E45F1D354F}"/>
                </a:ext>
              </a:extLst>
            </p:cNvPr>
            <p:cNvSpPr/>
            <p:nvPr/>
          </p:nvSpPr>
          <p:spPr>
            <a:xfrm>
              <a:off x="7113347" y="4944793"/>
              <a:ext cx="381904" cy="99481"/>
            </a:xfrm>
            <a:custGeom>
              <a:avLst/>
              <a:gdLst>
                <a:gd name="connsiteX0" fmla="*/ 0 w 381904"/>
                <a:gd name="connsiteY0" fmla="*/ 0 h 99481"/>
                <a:gd name="connsiteX1" fmla="*/ 381905 w 381904"/>
                <a:gd name="connsiteY1" fmla="*/ 0 h 99481"/>
                <a:gd name="connsiteX2" fmla="*/ 381905 w 381904"/>
                <a:gd name="connsiteY2" fmla="*/ 99481 h 99481"/>
                <a:gd name="connsiteX3" fmla="*/ 0 w 381904"/>
                <a:gd name="connsiteY3" fmla="*/ 99481 h 9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904" h="99481">
                  <a:moveTo>
                    <a:pt x="0" y="0"/>
                  </a:moveTo>
                  <a:lnTo>
                    <a:pt x="381905" y="0"/>
                  </a:lnTo>
                  <a:lnTo>
                    <a:pt x="381905" y="99481"/>
                  </a:lnTo>
                  <a:lnTo>
                    <a:pt x="0" y="99481"/>
                  </a:lnTo>
                  <a:close/>
                </a:path>
              </a:pathLst>
            </a:custGeom>
            <a:solidFill>
              <a:srgbClr val="737373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54EB04D9-0128-4DF3-A2E6-E5E41508F6F2}"/>
                </a:ext>
              </a:extLst>
            </p:cNvPr>
            <p:cNvSpPr/>
            <p:nvPr/>
          </p:nvSpPr>
          <p:spPr>
            <a:xfrm>
              <a:off x="7069353" y="4384356"/>
              <a:ext cx="565650" cy="754192"/>
            </a:xfrm>
            <a:custGeom>
              <a:avLst/>
              <a:gdLst>
                <a:gd name="connsiteX0" fmla="*/ 565650 w 565650"/>
                <a:gd name="connsiteY0" fmla="*/ 0 h 754192"/>
                <a:gd name="connsiteX1" fmla="*/ 0 w 565650"/>
                <a:gd name="connsiteY1" fmla="*/ 0 h 754192"/>
                <a:gd name="connsiteX2" fmla="*/ 0 w 565650"/>
                <a:gd name="connsiteY2" fmla="*/ 754193 h 754192"/>
                <a:gd name="connsiteX3" fmla="*/ 51443 w 565650"/>
                <a:gd name="connsiteY3" fmla="*/ 754193 h 754192"/>
                <a:gd name="connsiteX4" fmla="*/ 51443 w 565650"/>
                <a:gd name="connsiteY4" fmla="*/ 565645 h 754192"/>
                <a:gd name="connsiteX5" fmla="*/ 326820 w 565650"/>
                <a:gd name="connsiteY5" fmla="*/ 565645 h 754192"/>
                <a:gd name="connsiteX6" fmla="*/ 326820 w 565650"/>
                <a:gd name="connsiteY6" fmla="*/ 754193 h 754192"/>
                <a:gd name="connsiteX7" fmla="*/ 378263 w 565650"/>
                <a:gd name="connsiteY7" fmla="*/ 754193 h 754192"/>
                <a:gd name="connsiteX8" fmla="*/ 378263 w 565650"/>
                <a:gd name="connsiteY8" fmla="*/ 565645 h 754192"/>
                <a:gd name="connsiteX9" fmla="*/ 419932 w 565650"/>
                <a:gd name="connsiteY9" fmla="*/ 565645 h 754192"/>
                <a:gd name="connsiteX10" fmla="*/ 419932 w 565650"/>
                <a:gd name="connsiteY10" fmla="*/ 754193 h 754192"/>
                <a:gd name="connsiteX11" fmla="*/ 471375 w 565650"/>
                <a:gd name="connsiteY11" fmla="*/ 754193 h 754192"/>
                <a:gd name="connsiteX12" fmla="*/ 471375 w 565650"/>
                <a:gd name="connsiteY12" fmla="*/ 565645 h 754192"/>
                <a:gd name="connsiteX13" fmla="*/ 564833 w 565650"/>
                <a:gd name="connsiteY13" fmla="*/ 565645 h 75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5650" h="754192">
                  <a:moveTo>
                    <a:pt x="565650" y="0"/>
                  </a:moveTo>
                  <a:lnTo>
                    <a:pt x="0" y="0"/>
                  </a:lnTo>
                  <a:lnTo>
                    <a:pt x="0" y="754193"/>
                  </a:lnTo>
                  <a:lnTo>
                    <a:pt x="51443" y="754193"/>
                  </a:lnTo>
                  <a:lnTo>
                    <a:pt x="51443" y="565645"/>
                  </a:lnTo>
                  <a:lnTo>
                    <a:pt x="326820" y="565645"/>
                  </a:lnTo>
                  <a:lnTo>
                    <a:pt x="326820" y="754193"/>
                  </a:lnTo>
                  <a:lnTo>
                    <a:pt x="378263" y="754193"/>
                  </a:lnTo>
                  <a:lnTo>
                    <a:pt x="378263" y="565645"/>
                  </a:lnTo>
                  <a:lnTo>
                    <a:pt x="419932" y="565645"/>
                  </a:lnTo>
                  <a:lnTo>
                    <a:pt x="419932" y="754193"/>
                  </a:lnTo>
                  <a:lnTo>
                    <a:pt x="471375" y="754193"/>
                  </a:lnTo>
                  <a:lnTo>
                    <a:pt x="471375" y="565645"/>
                  </a:lnTo>
                  <a:lnTo>
                    <a:pt x="564833" y="565645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A21FCDC8-5C46-4FB4-BF87-9752F3005BFA}"/>
                </a:ext>
              </a:extLst>
            </p:cNvPr>
            <p:cNvSpPr/>
            <p:nvPr/>
          </p:nvSpPr>
          <p:spPr>
            <a:xfrm>
              <a:off x="7069352" y="4428350"/>
              <a:ext cx="282825" cy="94274"/>
            </a:xfrm>
            <a:custGeom>
              <a:avLst/>
              <a:gdLst>
                <a:gd name="connsiteX0" fmla="*/ 0 w 282825"/>
                <a:gd name="connsiteY0" fmla="*/ 0 h 94274"/>
                <a:gd name="connsiteX1" fmla="*/ 282825 w 282825"/>
                <a:gd name="connsiteY1" fmla="*/ 0 h 94274"/>
                <a:gd name="connsiteX2" fmla="*/ 282825 w 282825"/>
                <a:gd name="connsiteY2" fmla="*/ 94274 h 94274"/>
                <a:gd name="connsiteX3" fmla="*/ 0 w 282825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25" h="94274">
                  <a:moveTo>
                    <a:pt x="0" y="0"/>
                  </a:moveTo>
                  <a:lnTo>
                    <a:pt x="282825" y="0"/>
                  </a:lnTo>
                  <a:lnTo>
                    <a:pt x="282825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5D12A669-BA92-4A34-8A7C-4EC7005F901D}"/>
                </a:ext>
              </a:extLst>
            </p:cNvPr>
            <p:cNvSpPr/>
            <p:nvPr/>
          </p:nvSpPr>
          <p:spPr>
            <a:xfrm>
              <a:off x="7069352" y="4616898"/>
              <a:ext cx="282825" cy="94274"/>
            </a:xfrm>
            <a:custGeom>
              <a:avLst/>
              <a:gdLst>
                <a:gd name="connsiteX0" fmla="*/ 0 w 282825"/>
                <a:gd name="connsiteY0" fmla="*/ 0 h 94274"/>
                <a:gd name="connsiteX1" fmla="*/ 282825 w 282825"/>
                <a:gd name="connsiteY1" fmla="*/ 0 h 94274"/>
                <a:gd name="connsiteX2" fmla="*/ 282825 w 282825"/>
                <a:gd name="connsiteY2" fmla="*/ 94274 h 94274"/>
                <a:gd name="connsiteX3" fmla="*/ 0 w 282825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25" h="94274">
                  <a:moveTo>
                    <a:pt x="0" y="0"/>
                  </a:moveTo>
                  <a:lnTo>
                    <a:pt x="282825" y="0"/>
                  </a:lnTo>
                  <a:lnTo>
                    <a:pt x="282825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8D9B4389-A4D2-48B4-AA0B-7055F217A7B0}"/>
                </a:ext>
              </a:extLst>
            </p:cNvPr>
            <p:cNvSpPr/>
            <p:nvPr/>
          </p:nvSpPr>
          <p:spPr>
            <a:xfrm>
              <a:off x="7069352" y="4805447"/>
              <a:ext cx="282825" cy="94274"/>
            </a:xfrm>
            <a:custGeom>
              <a:avLst/>
              <a:gdLst>
                <a:gd name="connsiteX0" fmla="*/ 0 w 282825"/>
                <a:gd name="connsiteY0" fmla="*/ 0 h 94274"/>
                <a:gd name="connsiteX1" fmla="*/ 282825 w 282825"/>
                <a:gd name="connsiteY1" fmla="*/ 0 h 94274"/>
                <a:gd name="connsiteX2" fmla="*/ 282825 w 282825"/>
                <a:gd name="connsiteY2" fmla="*/ 94274 h 94274"/>
                <a:gd name="connsiteX3" fmla="*/ 0 w 282825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25" h="94274">
                  <a:moveTo>
                    <a:pt x="0" y="0"/>
                  </a:moveTo>
                  <a:lnTo>
                    <a:pt x="282825" y="0"/>
                  </a:lnTo>
                  <a:lnTo>
                    <a:pt x="282825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23A4EABB-5AE0-4AED-8B26-356C4C1C3BC8}"/>
                </a:ext>
              </a:extLst>
            </p:cNvPr>
            <p:cNvSpPr/>
            <p:nvPr/>
          </p:nvSpPr>
          <p:spPr>
            <a:xfrm>
              <a:off x="7195147" y="4711173"/>
              <a:ext cx="345675" cy="50279"/>
            </a:xfrm>
            <a:custGeom>
              <a:avLst/>
              <a:gdLst>
                <a:gd name="connsiteX0" fmla="*/ 0 w 345675"/>
                <a:gd name="connsiteY0" fmla="*/ 0 h 50279"/>
                <a:gd name="connsiteX1" fmla="*/ 345675 w 345675"/>
                <a:gd name="connsiteY1" fmla="*/ 0 h 50279"/>
                <a:gd name="connsiteX2" fmla="*/ 345675 w 345675"/>
                <a:gd name="connsiteY2" fmla="*/ 50279 h 50279"/>
                <a:gd name="connsiteX3" fmla="*/ 0 w 345675"/>
                <a:gd name="connsiteY3" fmla="*/ 50279 h 5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75" h="50279">
                  <a:moveTo>
                    <a:pt x="0" y="0"/>
                  </a:moveTo>
                  <a:lnTo>
                    <a:pt x="345675" y="0"/>
                  </a:lnTo>
                  <a:lnTo>
                    <a:pt x="345675" y="50279"/>
                  </a:lnTo>
                  <a:lnTo>
                    <a:pt x="0" y="50279"/>
                  </a:lnTo>
                  <a:close/>
                </a:path>
              </a:pathLst>
            </a:custGeom>
            <a:solidFill>
              <a:srgbClr val="737373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0464D27C-38CE-4AA8-8373-D4FC3CA83096}"/>
                </a:ext>
              </a:extLst>
            </p:cNvPr>
            <p:cNvSpPr/>
            <p:nvPr/>
          </p:nvSpPr>
          <p:spPr>
            <a:xfrm>
              <a:off x="7195147" y="4522624"/>
              <a:ext cx="345675" cy="50279"/>
            </a:xfrm>
            <a:custGeom>
              <a:avLst/>
              <a:gdLst>
                <a:gd name="connsiteX0" fmla="*/ 0 w 345675"/>
                <a:gd name="connsiteY0" fmla="*/ 0 h 50279"/>
                <a:gd name="connsiteX1" fmla="*/ 345675 w 345675"/>
                <a:gd name="connsiteY1" fmla="*/ 0 h 50279"/>
                <a:gd name="connsiteX2" fmla="*/ 345675 w 345675"/>
                <a:gd name="connsiteY2" fmla="*/ 50279 h 50279"/>
                <a:gd name="connsiteX3" fmla="*/ 0 w 345675"/>
                <a:gd name="connsiteY3" fmla="*/ 50279 h 5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75" h="50279">
                  <a:moveTo>
                    <a:pt x="0" y="0"/>
                  </a:moveTo>
                  <a:lnTo>
                    <a:pt x="345675" y="0"/>
                  </a:lnTo>
                  <a:lnTo>
                    <a:pt x="345675" y="50279"/>
                  </a:lnTo>
                  <a:lnTo>
                    <a:pt x="0" y="50279"/>
                  </a:lnTo>
                  <a:close/>
                </a:path>
              </a:pathLst>
            </a:custGeom>
            <a:solidFill>
              <a:srgbClr val="737373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0" name="图形 10" descr="一个城市街区">
            <a:extLst>
              <a:ext uri="{FF2B5EF4-FFF2-40B4-BE49-F238E27FC236}">
                <a16:creationId xmlns:a16="http://schemas.microsoft.com/office/drawing/2014/main" id="{4C750B3F-7ECC-47DA-A43D-3D60FB319FD2}"/>
              </a:ext>
            </a:extLst>
          </p:cNvPr>
          <p:cNvGrpSpPr/>
          <p:nvPr/>
        </p:nvGrpSpPr>
        <p:grpSpPr>
          <a:xfrm>
            <a:off x="8766900" y="4007253"/>
            <a:ext cx="377100" cy="1687508"/>
            <a:chOff x="8766900" y="4007253"/>
            <a:chExt cx="377100" cy="1687508"/>
          </a:xfrm>
        </p:grpSpPr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7F94829C-601E-4828-8C33-FC3768F99901}"/>
                </a:ext>
              </a:extLst>
            </p:cNvPr>
            <p:cNvSpPr/>
            <p:nvPr/>
          </p:nvSpPr>
          <p:spPr>
            <a:xfrm rot="-10800000">
              <a:off x="8766900" y="4007253"/>
              <a:ext cx="377100" cy="1131289"/>
            </a:xfrm>
            <a:custGeom>
              <a:avLst/>
              <a:gdLst>
                <a:gd name="connsiteX0" fmla="*/ 0 w 377100"/>
                <a:gd name="connsiteY0" fmla="*/ 0 h 1131289"/>
                <a:gd name="connsiteX1" fmla="*/ 377100 w 377100"/>
                <a:gd name="connsiteY1" fmla="*/ 0 h 1131289"/>
                <a:gd name="connsiteX2" fmla="*/ 377100 w 377100"/>
                <a:gd name="connsiteY2" fmla="*/ 1131289 h 1131289"/>
                <a:gd name="connsiteX3" fmla="*/ 0 w 377100"/>
                <a:gd name="connsiteY3" fmla="*/ 1131289 h 113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100" h="1131289">
                  <a:moveTo>
                    <a:pt x="0" y="0"/>
                  </a:moveTo>
                  <a:lnTo>
                    <a:pt x="377100" y="0"/>
                  </a:lnTo>
                  <a:lnTo>
                    <a:pt x="377100" y="1131289"/>
                  </a:lnTo>
                  <a:lnTo>
                    <a:pt x="0" y="1131289"/>
                  </a:lnTo>
                  <a:close/>
                </a:path>
              </a:pathLst>
            </a:custGeom>
            <a:solidFill>
              <a:srgbClr val="FFFFFF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62" name="图形 10" descr="一个城市街区">
              <a:extLst>
                <a:ext uri="{FF2B5EF4-FFF2-40B4-BE49-F238E27FC236}">
                  <a16:creationId xmlns:a16="http://schemas.microsoft.com/office/drawing/2014/main" id="{2D52C236-9B6A-43C0-A386-C625A4D08A49}"/>
                </a:ext>
              </a:extLst>
            </p:cNvPr>
            <p:cNvGrpSpPr/>
            <p:nvPr/>
          </p:nvGrpSpPr>
          <p:grpSpPr>
            <a:xfrm>
              <a:off x="8898067" y="4195804"/>
              <a:ext cx="245115" cy="351564"/>
              <a:chOff x="8898067" y="4195804"/>
              <a:chExt cx="245115" cy="351564"/>
            </a:xfrm>
            <a:solidFill>
              <a:srgbClr val="D2D2D2"/>
            </a:solidFill>
          </p:grpSpPr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280EA87A-A8C7-474B-89A2-AC6BA3DAE8E8}"/>
                  </a:ext>
                </a:extLst>
              </p:cNvPr>
              <p:cNvSpPr/>
              <p:nvPr/>
            </p:nvSpPr>
            <p:spPr>
              <a:xfrm>
                <a:off x="8898067" y="4195804"/>
                <a:ext cx="245115" cy="9427"/>
              </a:xfrm>
              <a:custGeom>
                <a:avLst/>
                <a:gdLst>
                  <a:gd name="connsiteX0" fmla="*/ 0 w 245115"/>
                  <a:gd name="connsiteY0" fmla="*/ 0 h 9427"/>
                  <a:gd name="connsiteX1" fmla="*/ 245115 w 245115"/>
                  <a:gd name="connsiteY1" fmla="*/ 0 h 9427"/>
                  <a:gd name="connsiteX2" fmla="*/ 245115 w 245115"/>
                  <a:gd name="connsiteY2" fmla="*/ 9427 h 9427"/>
                  <a:gd name="connsiteX3" fmla="*/ 0 w 245115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115" h="9427">
                    <a:moveTo>
                      <a:pt x="0" y="0"/>
                    </a:moveTo>
                    <a:lnTo>
                      <a:pt x="245115" y="0"/>
                    </a:lnTo>
                    <a:lnTo>
                      <a:pt x="245115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7CA204FC-8C6C-4D9C-95DF-D5D6556A0D9D}"/>
                  </a:ext>
                </a:extLst>
              </p:cNvPr>
              <p:cNvSpPr/>
              <p:nvPr/>
            </p:nvSpPr>
            <p:spPr>
              <a:xfrm>
                <a:off x="8898067" y="4233514"/>
                <a:ext cx="245115" cy="9427"/>
              </a:xfrm>
              <a:custGeom>
                <a:avLst/>
                <a:gdLst>
                  <a:gd name="connsiteX0" fmla="*/ 0 w 245115"/>
                  <a:gd name="connsiteY0" fmla="*/ 0 h 9427"/>
                  <a:gd name="connsiteX1" fmla="*/ 245115 w 245115"/>
                  <a:gd name="connsiteY1" fmla="*/ 0 h 9427"/>
                  <a:gd name="connsiteX2" fmla="*/ 245115 w 245115"/>
                  <a:gd name="connsiteY2" fmla="*/ 9427 h 9427"/>
                  <a:gd name="connsiteX3" fmla="*/ 0 w 245115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115" h="9427">
                    <a:moveTo>
                      <a:pt x="0" y="0"/>
                    </a:moveTo>
                    <a:lnTo>
                      <a:pt x="245115" y="0"/>
                    </a:lnTo>
                    <a:lnTo>
                      <a:pt x="245115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AB12DF16-5761-4B4B-84DF-D713A2A089CC}"/>
                  </a:ext>
                </a:extLst>
              </p:cNvPr>
              <p:cNvSpPr/>
              <p:nvPr/>
            </p:nvSpPr>
            <p:spPr>
              <a:xfrm>
                <a:off x="8898067" y="4271224"/>
                <a:ext cx="245115" cy="9427"/>
              </a:xfrm>
              <a:custGeom>
                <a:avLst/>
                <a:gdLst>
                  <a:gd name="connsiteX0" fmla="*/ 0 w 245115"/>
                  <a:gd name="connsiteY0" fmla="*/ 0 h 9427"/>
                  <a:gd name="connsiteX1" fmla="*/ 245115 w 245115"/>
                  <a:gd name="connsiteY1" fmla="*/ 0 h 9427"/>
                  <a:gd name="connsiteX2" fmla="*/ 245115 w 245115"/>
                  <a:gd name="connsiteY2" fmla="*/ 9427 h 9427"/>
                  <a:gd name="connsiteX3" fmla="*/ 0 w 245115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115" h="9427">
                    <a:moveTo>
                      <a:pt x="0" y="0"/>
                    </a:moveTo>
                    <a:lnTo>
                      <a:pt x="245115" y="0"/>
                    </a:lnTo>
                    <a:lnTo>
                      <a:pt x="245115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86CE809E-D5E2-40DC-BA62-21773214AA99}"/>
                  </a:ext>
                </a:extLst>
              </p:cNvPr>
              <p:cNvSpPr/>
              <p:nvPr/>
            </p:nvSpPr>
            <p:spPr>
              <a:xfrm>
                <a:off x="8898067" y="4308933"/>
                <a:ext cx="188550" cy="9427"/>
              </a:xfrm>
              <a:custGeom>
                <a:avLst/>
                <a:gdLst>
                  <a:gd name="connsiteX0" fmla="*/ 0 w 188550"/>
                  <a:gd name="connsiteY0" fmla="*/ 0 h 9427"/>
                  <a:gd name="connsiteX1" fmla="*/ 188550 w 188550"/>
                  <a:gd name="connsiteY1" fmla="*/ 0 h 9427"/>
                  <a:gd name="connsiteX2" fmla="*/ 188550 w 188550"/>
                  <a:gd name="connsiteY2" fmla="*/ 9427 h 9427"/>
                  <a:gd name="connsiteX3" fmla="*/ 0 w 188550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0" h="9427">
                    <a:moveTo>
                      <a:pt x="0" y="0"/>
                    </a:moveTo>
                    <a:lnTo>
                      <a:pt x="188550" y="0"/>
                    </a:lnTo>
                    <a:lnTo>
                      <a:pt x="188550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FF45467A-6B8F-4A26-A458-24EF256444C3}"/>
                  </a:ext>
                </a:extLst>
              </p:cNvPr>
              <p:cNvSpPr/>
              <p:nvPr/>
            </p:nvSpPr>
            <p:spPr>
              <a:xfrm>
                <a:off x="8898067" y="4346643"/>
                <a:ext cx="188550" cy="9427"/>
              </a:xfrm>
              <a:custGeom>
                <a:avLst/>
                <a:gdLst>
                  <a:gd name="connsiteX0" fmla="*/ 0 w 188550"/>
                  <a:gd name="connsiteY0" fmla="*/ 0 h 9427"/>
                  <a:gd name="connsiteX1" fmla="*/ 188550 w 188550"/>
                  <a:gd name="connsiteY1" fmla="*/ 0 h 9427"/>
                  <a:gd name="connsiteX2" fmla="*/ 188550 w 188550"/>
                  <a:gd name="connsiteY2" fmla="*/ 9427 h 9427"/>
                  <a:gd name="connsiteX3" fmla="*/ 0 w 188550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0" h="9427">
                    <a:moveTo>
                      <a:pt x="0" y="0"/>
                    </a:moveTo>
                    <a:lnTo>
                      <a:pt x="188550" y="0"/>
                    </a:lnTo>
                    <a:lnTo>
                      <a:pt x="188550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B058F575-244D-4609-B615-25791C7734DE}"/>
                  </a:ext>
                </a:extLst>
              </p:cNvPr>
              <p:cNvSpPr/>
              <p:nvPr/>
            </p:nvSpPr>
            <p:spPr>
              <a:xfrm>
                <a:off x="8898067" y="4384353"/>
                <a:ext cx="188550" cy="9427"/>
              </a:xfrm>
              <a:custGeom>
                <a:avLst/>
                <a:gdLst>
                  <a:gd name="connsiteX0" fmla="*/ 0 w 188550"/>
                  <a:gd name="connsiteY0" fmla="*/ 0 h 9427"/>
                  <a:gd name="connsiteX1" fmla="*/ 188550 w 188550"/>
                  <a:gd name="connsiteY1" fmla="*/ 0 h 9427"/>
                  <a:gd name="connsiteX2" fmla="*/ 188550 w 188550"/>
                  <a:gd name="connsiteY2" fmla="*/ 9427 h 9427"/>
                  <a:gd name="connsiteX3" fmla="*/ 0 w 188550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0" h="9427">
                    <a:moveTo>
                      <a:pt x="0" y="0"/>
                    </a:moveTo>
                    <a:lnTo>
                      <a:pt x="188550" y="0"/>
                    </a:lnTo>
                    <a:lnTo>
                      <a:pt x="188550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2A89EB68-3875-4EF3-B568-BB38585E01F5}"/>
                  </a:ext>
                </a:extLst>
              </p:cNvPr>
              <p:cNvSpPr/>
              <p:nvPr/>
            </p:nvSpPr>
            <p:spPr>
              <a:xfrm>
                <a:off x="8898067" y="4422062"/>
                <a:ext cx="188550" cy="9427"/>
              </a:xfrm>
              <a:custGeom>
                <a:avLst/>
                <a:gdLst>
                  <a:gd name="connsiteX0" fmla="*/ 0 w 188550"/>
                  <a:gd name="connsiteY0" fmla="*/ 0 h 9427"/>
                  <a:gd name="connsiteX1" fmla="*/ 188550 w 188550"/>
                  <a:gd name="connsiteY1" fmla="*/ 0 h 9427"/>
                  <a:gd name="connsiteX2" fmla="*/ 188550 w 188550"/>
                  <a:gd name="connsiteY2" fmla="*/ 9427 h 9427"/>
                  <a:gd name="connsiteX3" fmla="*/ 0 w 188550"/>
                  <a:gd name="connsiteY3" fmla="*/ 9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50" h="9427">
                    <a:moveTo>
                      <a:pt x="0" y="0"/>
                    </a:moveTo>
                    <a:lnTo>
                      <a:pt x="188550" y="0"/>
                    </a:lnTo>
                    <a:lnTo>
                      <a:pt x="188550" y="9427"/>
                    </a:lnTo>
                    <a:lnTo>
                      <a:pt x="0" y="9427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0" name="图形 10" descr="一个城市街区">
            <a:extLst>
              <a:ext uri="{FF2B5EF4-FFF2-40B4-BE49-F238E27FC236}">
                <a16:creationId xmlns:a16="http://schemas.microsoft.com/office/drawing/2014/main" id="{BB3F6BDE-F0E9-4C68-B31C-0DD3F333D81B}"/>
              </a:ext>
            </a:extLst>
          </p:cNvPr>
          <p:cNvGrpSpPr/>
          <p:nvPr/>
        </p:nvGrpSpPr>
        <p:grpSpPr>
          <a:xfrm>
            <a:off x="7634782" y="4007253"/>
            <a:ext cx="565650" cy="1687517"/>
            <a:chOff x="7634782" y="4007253"/>
            <a:chExt cx="565650" cy="1687517"/>
          </a:xfrm>
        </p:grpSpPr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18BDF25C-923A-4715-AC32-12E3A6563B85}"/>
                </a:ext>
              </a:extLst>
            </p:cNvPr>
            <p:cNvSpPr/>
            <p:nvPr/>
          </p:nvSpPr>
          <p:spPr>
            <a:xfrm rot="-10800000">
              <a:off x="7634782" y="4007253"/>
              <a:ext cx="565650" cy="1131289"/>
            </a:xfrm>
            <a:custGeom>
              <a:avLst/>
              <a:gdLst>
                <a:gd name="connsiteX0" fmla="*/ 0 w 565650"/>
                <a:gd name="connsiteY0" fmla="*/ 0 h 1131289"/>
                <a:gd name="connsiteX1" fmla="*/ 565650 w 565650"/>
                <a:gd name="connsiteY1" fmla="*/ 0 h 1131289"/>
                <a:gd name="connsiteX2" fmla="*/ 565650 w 565650"/>
                <a:gd name="connsiteY2" fmla="*/ 1131289 h 1131289"/>
                <a:gd name="connsiteX3" fmla="*/ 0 w 565650"/>
                <a:gd name="connsiteY3" fmla="*/ 1131289 h 113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650" h="1131289">
                  <a:moveTo>
                    <a:pt x="0" y="0"/>
                  </a:moveTo>
                  <a:lnTo>
                    <a:pt x="565650" y="0"/>
                  </a:lnTo>
                  <a:lnTo>
                    <a:pt x="565650" y="1131289"/>
                  </a:lnTo>
                  <a:lnTo>
                    <a:pt x="0" y="1131289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72" name="图形 10" descr="一个城市街区">
              <a:extLst>
                <a:ext uri="{FF2B5EF4-FFF2-40B4-BE49-F238E27FC236}">
                  <a16:creationId xmlns:a16="http://schemas.microsoft.com/office/drawing/2014/main" id="{B06B7640-00FD-4CED-8EA2-7E7B99772DA5}"/>
                </a:ext>
              </a:extLst>
            </p:cNvPr>
            <p:cNvGrpSpPr/>
            <p:nvPr/>
          </p:nvGrpSpPr>
          <p:grpSpPr>
            <a:xfrm>
              <a:off x="7716267" y="4101533"/>
              <a:ext cx="408807" cy="281251"/>
              <a:chOff x="7716267" y="4101533"/>
              <a:chExt cx="408807" cy="281251"/>
            </a:xfrm>
            <a:solidFill>
              <a:srgbClr val="E6E6E6"/>
            </a:solidFill>
          </p:grpSpPr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C84B7D64-0C54-4E70-8CA0-3EC014A600C1}"/>
                  </a:ext>
                </a:extLst>
              </p:cNvPr>
              <p:cNvSpPr/>
              <p:nvPr/>
            </p:nvSpPr>
            <p:spPr>
              <a:xfrm>
                <a:off x="7917670" y="4101533"/>
                <a:ext cx="207405" cy="188548"/>
              </a:xfrm>
              <a:custGeom>
                <a:avLst/>
                <a:gdLst>
                  <a:gd name="connsiteX0" fmla="*/ 0 w 207405"/>
                  <a:gd name="connsiteY0" fmla="*/ 0 h 188548"/>
                  <a:gd name="connsiteX1" fmla="*/ 207405 w 207405"/>
                  <a:gd name="connsiteY1" fmla="*/ 0 h 188548"/>
                  <a:gd name="connsiteX2" fmla="*/ 207405 w 207405"/>
                  <a:gd name="connsiteY2" fmla="*/ 188548 h 188548"/>
                  <a:gd name="connsiteX3" fmla="*/ 0 w 207405"/>
                  <a:gd name="connsiteY3" fmla="*/ 188548 h 18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405" h="188548">
                    <a:moveTo>
                      <a:pt x="0" y="0"/>
                    </a:moveTo>
                    <a:lnTo>
                      <a:pt x="207405" y="0"/>
                    </a:lnTo>
                    <a:lnTo>
                      <a:pt x="207405" y="188548"/>
                    </a:lnTo>
                    <a:lnTo>
                      <a:pt x="0" y="188548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FC9E6E4E-AED2-425E-90CF-07F9441A99C6}"/>
                  </a:ext>
                </a:extLst>
              </p:cNvPr>
              <p:cNvSpPr/>
              <p:nvPr/>
            </p:nvSpPr>
            <p:spPr>
              <a:xfrm>
                <a:off x="7817110" y="4101533"/>
                <a:ext cx="88291" cy="188548"/>
              </a:xfrm>
              <a:custGeom>
                <a:avLst/>
                <a:gdLst>
                  <a:gd name="connsiteX0" fmla="*/ 0 w 88291"/>
                  <a:gd name="connsiteY0" fmla="*/ 0 h 188548"/>
                  <a:gd name="connsiteX1" fmla="*/ 88292 w 88291"/>
                  <a:gd name="connsiteY1" fmla="*/ 0 h 188548"/>
                  <a:gd name="connsiteX2" fmla="*/ 88292 w 88291"/>
                  <a:gd name="connsiteY2" fmla="*/ 188548 h 188548"/>
                  <a:gd name="connsiteX3" fmla="*/ 0 w 88291"/>
                  <a:gd name="connsiteY3" fmla="*/ 188548 h 18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91" h="188548">
                    <a:moveTo>
                      <a:pt x="0" y="0"/>
                    </a:moveTo>
                    <a:lnTo>
                      <a:pt x="88292" y="0"/>
                    </a:lnTo>
                    <a:lnTo>
                      <a:pt x="88292" y="188548"/>
                    </a:lnTo>
                    <a:lnTo>
                      <a:pt x="0" y="188548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C54A5049-73D9-4791-937B-A051DFA24F05}"/>
                  </a:ext>
                </a:extLst>
              </p:cNvPr>
              <p:cNvSpPr/>
              <p:nvPr/>
            </p:nvSpPr>
            <p:spPr>
              <a:xfrm>
                <a:off x="7716267" y="4101533"/>
                <a:ext cx="88291" cy="188548"/>
              </a:xfrm>
              <a:custGeom>
                <a:avLst/>
                <a:gdLst>
                  <a:gd name="connsiteX0" fmla="*/ 0 w 88291"/>
                  <a:gd name="connsiteY0" fmla="*/ 0 h 188548"/>
                  <a:gd name="connsiteX1" fmla="*/ 88292 w 88291"/>
                  <a:gd name="connsiteY1" fmla="*/ 0 h 188548"/>
                  <a:gd name="connsiteX2" fmla="*/ 88292 w 88291"/>
                  <a:gd name="connsiteY2" fmla="*/ 188548 h 188548"/>
                  <a:gd name="connsiteX3" fmla="*/ 0 w 88291"/>
                  <a:gd name="connsiteY3" fmla="*/ 188548 h 18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91" h="188548">
                    <a:moveTo>
                      <a:pt x="0" y="0"/>
                    </a:moveTo>
                    <a:lnTo>
                      <a:pt x="88292" y="0"/>
                    </a:lnTo>
                    <a:lnTo>
                      <a:pt x="88292" y="188548"/>
                    </a:lnTo>
                    <a:lnTo>
                      <a:pt x="0" y="188548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76" name="图形 10" descr="一个城市街区">
              <a:extLst>
                <a:ext uri="{FF2B5EF4-FFF2-40B4-BE49-F238E27FC236}">
                  <a16:creationId xmlns:a16="http://schemas.microsoft.com/office/drawing/2014/main" id="{5E4F16D5-06E0-4746-8F2F-191501D78509}"/>
                </a:ext>
              </a:extLst>
            </p:cNvPr>
            <p:cNvGrpSpPr/>
            <p:nvPr/>
          </p:nvGrpSpPr>
          <p:grpSpPr>
            <a:xfrm>
              <a:off x="7716267" y="4334076"/>
              <a:ext cx="409106" cy="74999"/>
              <a:chOff x="7716267" y="4334076"/>
              <a:chExt cx="409106" cy="74999"/>
            </a:xfrm>
            <a:solidFill>
              <a:srgbClr val="E6E6E6"/>
            </a:solidFill>
          </p:grpSpPr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E1FB73B4-3781-4D37-A9C3-6BC00F61FC74}"/>
                  </a:ext>
                </a:extLst>
              </p:cNvPr>
              <p:cNvSpPr/>
              <p:nvPr/>
            </p:nvSpPr>
            <p:spPr>
              <a:xfrm>
                <a:off x="7916885" y="4334076"/>
                <a:ext cx="208489" cy="50279"/>
              </a:xfrm>
              <a:custGeom>
                <a:avLst/>
                <a:gdLst>
                  <a:gd name="connsiteX0" fmla="*/ 0 w 208489"/>
                  <a:gd name="connsiteY0" fmla="*/ 0 h 50279"/>
                  <a:gd name="connsiteX1" fmla="*/ 208489 w 208489"/>
                  <a:gd name="connsiteY1" fmla="*/ 0 h 50279"/>
                  <a:gd name="connsiteX2" fmla="*/ 208489 w 208489"/>
                  <a:gd name="connsiteY2" fmla="*/ 50280 h 50279"/>
                  <a:gd name="connsiteX3" fmla="*/ 0 w 208489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489" h="50279">
                    <a:moveTo>
                      <a:pt x="0" y="0"/>
                    </a:moveTo>
                    <a:lnTo>
                      <a:pt x="208489" y="0"/>
                    </a:lnTo>
                    <a:lnTo>
                      <a:pt x="208489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FD49E390-6EF0-4E6F-8D91-40B7C91B1595}"/>
                  </a:ext>
                </a:extLst>
              </p:cNvPr>
              <p:cNvSpPr/>
              <p:nvPr/>
            </p:nvSpPr>
            <p:spPr>
              <a:xfrm>
                <a:off x="7817110" y="4334076"/>
                <a:ext cx="88219" cy="50279"/>
              </a:xfrm>
              <a:custGeom>
                <a:avLst/>
                <a:gdLst>
                  <a:gd name="connsiteX0" fmla="*/ 0 w 88219"/>
                  <a:gd name="connsiteY0" fmla="*/ 0 h 50279"/>
                  <a:gd name="connsiteX1" fmla="*/ 88219 w 88219"/>
                  <a:gd name="connsiteY1" fmla="*/ 0 h 50279"/>
                  <a:gd name="connsiteX2" fmla="*/ 88219 w 88219"/>
                  <a:gd name="connsiteY2" fmla="*/ 50280 h 50279"/>
                  <a:gd name="connsiteX3" fmla="*/ 0 w 88219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19" h="50279">
                    <a:moveTo>
                      <a:pt x="0" y="0"/>
                    </a:moveTo>
                    <a:lnTo>
                      <a:pt x="88219" y="0"/>
                    </a:lnTo>
                    <a:lnTo>
                      <a:pt x="88219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603ECF28-0DCA-437D-A1D0-48738397B381}"/>
                  </a:ext>
                </a:extLst>
              </p:cNvPr>
              <p:cNvSpPr/>
              <p:nvPr/>
            </p:nvSpPr>
            <p:spPr>
              <a:xfrm>
                <a:off x="7716267" y="4334076"/>
                <a:ext cx="88219" cy="50279"/>
              </a:xfrm>
              <a:custGeom>
                <a:avLst/>
                <a:gdLst>
                  <a:gd name="connsiteX0" fmla="*/ 0 w 88219"/>
                  <a:gd name="connsiteY0" fmla="*/ 0 h 50279"/>
                  <a:gd name="connsiteX1" fmla="*/ 88220 w 88219"/>
                  <a:gd name="connsiteY1" fmla="*/ 0 h 50279"/>
                  <a:gd name="connsiteX2" fmla="*/ 88220 w 88219"/>
                  <a:gd name="connsiteY2" fmla="*/ 50280 h 50279"/>
                  <a:gd name="connsiteX3" fmla="*/ 0 w 88219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19" h="50279">
                    <a:moveTo>
                      <a:pt x="0" y="0"/>
                    </a:moveTo>
                    <a:lnTo>
                      <a:pt x="88220" y="0"/>
                    </a:lnTo>
                    <a:lnTo>
                      <a:pt x="88220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80" name="图形 10" descr="一个城市街区">
              <a:extLst>
                <a:ext uri="{FF2B5EF4-FFF2-40B4-BE49-F238E27FC236}">
                  <a16:creationId xmlns:a16="http://schemas.microsoft.com/office/drawing/2014/main" id="{042A7CD9-7D0C-4949-875B-6CD1609B7D61}"/>
                </a:ext>
              </a:extLst>
            </p:cNvPr>
            <p:cNvGrpSpPr/>
            <p:nvPr/>
          </p:nvGrpSpPr>
          <p:grpSpPr>
            <a:xfrm>
              <a:off x="7716267" y="4428350"/>
              <a:ext cx="408814" cy="74999"/>
              <a:chOff x="7716267" y="4428350"/>
              <a:chExt cx="408814" cy="74999"/>
            </a:xfrm>
            <a:solidFill>
              <a:srgbClr val="FFFFFF"/>
            </a:solidFill>
          </p:grpSpPr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AF8D12EE-7E37-428C-B604-69B0953CA18F}"/>
                  </a:ext>
                </a:extLst>
              </p:cNvPr>
              <p:cNvSpPr/>
              <p:nvPr/>
            </p:nvSpPr>
            <p:spPr>
              <a:xfrm>
                <a:off x="7917985" y="4428350"/>
                <a:ext cx="207097" cy="50279"/>
              </a:xfrm>
              <a:custGeom>
                <a:avLst/>
                <a:gdLst>
                  <a:gd name="connsiteX0" fmla="*/ 0 w 207097"/>
                  <a:gd name="connsiteY0" fmla="*/ 0 h 50279"/>
                  <a:gd name="connsiteX1" fmla="*/ 207097 w 207097"/>
                  <a:gd name="connsiteY1" fmla="*/ 0 h 50279"/>
                  <a:gd name="connsiteX2" fmla="*/ 207097 w 207097"/>
                  <a:gd name="connsiteY2" fmla="*/ 50280 h 50279"/>
                  <a:gd name="connsiteX3" fmla="*/ 0 w 207097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097" h="50279">
                    <a:moveTo>
                      <a:pt x="0" y="0"/>
                    </a:moveTo>
                    <a:lnTo>
                      <a:pt x="207097" y="0"/>
                    </a:lnTo>
                    <a:lnTo>
                      <a:pt x="207097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FFFFFF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505FA711-6947-4A99-9CAB-4D2DFCF207C1}"/>
                  </a:ext>
                </a:extLst>
              </p:cNvPr>
              <p:cNvSpPr/>
              <p:nvPr/>
            </p:nvSpPr>
            <p:spPr>
              <a:xfrm>
                <a:off x="7818022" y="4428350"/>
                <a:ext cx="87386" cy="50279"/>
              </a:xfrm>
              <a:custGeom>
                <a:avLst/>
                <a:gdLst>
                  <a:gd name="connsiteX0" fmla="*/ 0 w 87386"/>
                  <a:gd name="connsiteY0" fmla="*/ 0 h 50279"/>
                  <a:gd name="connsiteX1" fmla="*/ 87387 w 87386"/>
                  <a:gd name="connsiteY1" fmla="*/ 0 h 50279"/>
                  <a:gd name="connsiteX2" fmla="*/ 87387 w 87386"/>
                  <a:gd name="connsiteY2" fmla="*/ 50280 h 50279"/>
                  <a:gd name="connsiteX3" fmla="*/ 0 w 87386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86" h="50279">
                    <a:moveTo>
                      <a:pt x="0" y="0"/>
                    </a:moveTo>
                    <a:lnTo>
                      <a:pt x="87387" y="0"/>
                    </a:lnTo>
                    <a:lnTo>
                      <a:pt x="87387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FFFFFF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58550927-2D2C-4D64-A469-51424111D3A4}"/>
                  </a:ext>
                </a:extLst>
              </p:cNvPr>
              <p:cNvSpPr/>
              <p:nvPr/>
            </p:nvSpPr>
            <p:spPr>
              <a:xfrm>
                <a:off x="7716267" y="4428350"/>
                <a:ext cx="88219" cy="50279"/>
              </a:xfrm>
              <a:custGeom>
                <a:avLst/>
                <a:gdLst>
                  <a:gd name="connsiteX0" fmla="*/ 0 w 88219"/>
                  <a:gd name="connsiteY0" fmla="*/ 0 h 50279"/>
                  <a:gd name="connsiteX1" fmla="*/ 88220 w 88219"/>
                  <a:gd name="connsiteY1" fmla="*/ 0 h 50279"/>
                  <a:gd name="connsiteX2" fmla="*/ 88220 w 88219"/>
                  <a:gd name="connsiteY2" fmla="*/ 50280 h 50279"/>
                  <a:gd name="connsiteX3" fmla="*/ 0 w 88219"/>
                  <a:gd name="connsiteY3" fmla="*/ 50280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19" h="50279">
                    <a:moveTo>
                      <a:pt x="0" y="0"/>
                    </a:moveTo>
                    <a:lnTo>
                      <a:pt x="88220" y="0"/>
                    </a:lnTo>
                    <a:lnTo>
                      <a:pt x="88220" y="50280"/>
                    </a:lnTo>
                    <a:lnTo>
                      <a:pt x="0" y="50280"/>
                    </a:lnTo>
                    <a:close/>
                  </a:path>
                </a:pathLst>
              </a:custGeom>
              <a:solidFill>
                <a:srgbClr val="FFFFFF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84" name="图形 10" descr="一个城市街区">
              <a:extLst>
                <a:ext uri="{FF2B5EF4-FFF2-40B4-BE49-F238E27FC236}">
                  <a16:creationId xmlns:a16="http://schemas.microsoft.com/office/drawing/2014/main" id="{EAEB2B86-CD81-4692-A5E6-470B49B29C86}"/>
                </a:ext>
              </a:extLst>
            </p:cNvPr>
            <p:cNvGrpSpPr/>
            <p:nvPr/>
          </p:nvGrpSpPr>
          <p:grpSpPr>
            <a:xfrm>
              <a:off x="7817110" y="4522624"/>
              <a:ext cx="189024" cy="74999"/>
              <a:chOff x="7817110" y="4522624"/>
              <a:chExt cx="189024" cy="74999"/>
            </a:xfrm>
            <a:solidFill>
              <a:srgbClr val="E6E6E6"/>
            </a:solidFill>
          </p:grpSpPr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2B354156-39C7-4041-9B5A-D5411263013A}"/>
                  </a:ext>
                </a:extLst>
              </p:cNvPr>
              <p:cNvSpPr/>
              <p:nvPr/>
            </p:nvSpPr>
            <p:spPr>
              <a:xfrm>
                <a:off x="7916885" y="4522624"/>
                <a:ext cx="89250" cy="50279"/>
              </a:xfrm>
              <a:custGeom>
                <a:avLst/>
                <a:gdLst>
                  <a:gd name="connsiteX0" fmla="*/ 0 w 89250"/>
                  <a:gd name="connsiteY0" fmla="*/ 0 h 50279"/>
                  <a:gd name="connsiteX1" fmla="*/ 89250 w 89250"/>
                  <a:gd name="connsiteY1" fmla="*/ 0 h 50279"/>
                  <a:gd name="connsiteX2" fmla="*/ 89250 w 89250"/>
                  <a:gd name="connsiteY2" fmla="*/ 50279 h 50279"/>
                  <a:gd name="connsiteX3" fmla="*/ 0 w 89250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50" h="50279">
                    <a:moveTo>
                      <a:pt x="0" y="0"/>
                    </a:moveTo>
                    <a:lnTo>
                      <a:pt x="89250" y="0"/>
                    </a:lnTo>
                    <a:lnTo>
                      <a:pt x="89250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4A0E837B-748C-47D2-8EE8-81AD8E3B91BE}"/>
                  </a:ext>
                </a:extLst>
              </p:cNvPr>
              <p:cNvSpPr/>
              <p:nvPr/>
            </p:nvSpPr>
            <p:spPr>
              <a:xfrm>
                <a:off x="7817110" y="4522624"/>
                <a:ext cx="88219" cy="50279"/>
              </a:xfrm>
              <a:custGeom>
                <a:avLst/>
                <a:gdLst>
                  <a:gd name="connsiteX0" fmla="*/ 0 w 88219"/>
                  <a:gd name="connsiteY0" fmla="*/ 0 h 50279"/>
                  <a:gd name="connsiteX1" fmla="*/ 88219 w 88219"/>
                  <a:gd name="connsiteY1" fmla="*/ 0 h 50279"/>
                  <a:gd name="connsiteX2" fmla="*/ 88219 w 88219"/>
                  <a:gd name="connsiteY2" fmla="*/ 50279 h 50279"/>
                  <a:gd name="connsiteX3" fmla="*/ 0 w 88219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19" h="50279">
                    <a:moveTo>
                      <a:pt x="0" y="0"/>
                    </a:moveTo>
                    <a:lnTo>
                      <a:pt x="88219" y="0"/>
                    </a:lnTo>
                    <a:lnTo>
                      <a:pt x="88219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87" name="图形 10" descr="一个城市街区">
              <a:extLst>
                <a:ext uri="{FF2B5EF4-FFF2-40B4-BE49-F238E27FC236}">
                  <a16:creationId xmlns:a16="http://schemas.microsoft.com/office/drawing/2014/main" id="{44EBD35C-0365-4BF3-AF72-1EED09F33D88}"/>
                </a:ext>
              </a:extLst>
            </p:cNvPr>
            <p:cNvGrpSpPr/>
            <p:nvPr/>
          </p:nvGrpSpPr>
          <p:grpSpPr>
            <a:xfrm>
              <a:off x="7817110" y="4711173"/>
              <a:ext cx="307647" cy="74999"/>
              <a:chOff x="7817110" y="4711173"/>
              <a:chExt cx="307647" cy="74999"/>
            </a:xfrm>
            <a:solidFill>
              <a:srgbClr val="E6E6E6"/>
            </a:solidFill>
          </p:grpSpPr>
          <p:sp>
            <p:nvSpPr>
              <p:cNvPr id="188" name="任意多边形: 形状 187">
                <a:extLst>
                  <a:ext uri="{FF2B5EF4-FFF2-40B4-BE49-F238E27FC236}">
                    <a16:creationId xmlns:a16="http://schemas.microsoft.com/office/drawing/2014/main" id="{70BFFF9D-1ED0-45F1-B4BE-A9D18DA7CBA4}"/>
                  </a:ext>
                </a:extLst>
              </p:cNvPr>
              <p:cNvSpPr/>
              <p:nvPr/>
            </p:nvSpPr>
            <p:spPr>
              <a:xfrm>
                <a:off x="7917985" y="4711173"/>
                <a:ext cx="206773" cy="50279"/>
              </a:xfrm>
              <a:custGeom>
                <a:avLst/>
                <a:gdLst>
                  <a:gd name="connsiteX0" fmla="*/ 0 w 206773"/>
                  <a:gd name="connsiteY0" fmla="*/ 0 h 50279"/>
                  <a:gd name="connsiteX1" fmla="*/ 206773 w 206773"/>
                  <a:gd name="connsiteY1" fmla="*/ 0 h 50279"/>
                  <a:gd name="connsiteX2" fmla="*/ 206773 w 206773"/>
                  <a:gd name="connsiteY2" fmla="*/ 50279 h 50279"/>
                  <a:gd name="connsiteX3" fmla="*/ 0 w 206773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773" h="50279">
                    <a:moveTo>
                      <a:pt x="0" y="0"/>
                    </a:moveTo>
                    <a:lnTo>
                      <a:pt x="206773" y="0"/>
                    </a:lnTo>
                    <a:lnTo>
                      <a:pt x="206773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04D0B558-DDF2-4685-9077-B6CB4DCE692F}"/>
                  </a:ext>
                </a:extLst>
              </p:cNvPr>
              <p:cNvSpPr/>
              <p:nvPr/>
            </p:nvSpPr>
            <p:spPr>
              <a:xfrm>
                <a:off x="7817110" y="4711173"/>
                <a:ext cx="88291" cy="50279"/>
              </a:xfrm>
              <a:custGeom>
                <a:avLst/>
                <a:gdLst>
                  <a:gd name="connsiteX0" fmla="*/ 0 w 88291"/>
                  <a:gd name="connsiteY0" fmla="*/ 0 h 50279"/>
                  <a:gd name="connsiteX1" fmla="*/ 88292 w 88291"/>
                  <a:gd name="connsiteY1" fmla="*/ 0 h 50279"/>
                  <a:gd name="connsiteX2" fmla="*/ 88292 w 88291"/>
                  <a:gd name="connsiteY2" fmla="*/ 50279 h 50279"/>
                  <a:gd name="connsiteX3" fmla="*/ 0 w 88291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91" h="50279">
                    <a:moveTo>
                      <a:pt x="0" y="0"/>
                    </a:moveTo>
                    <a:lnTo>
                      <a:pt x="88292" y="0"/>
                    </a:lnTo>
                    <a:lnTo>
                      <a:pt x="88292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90" name="图形 10" descr="一个城市街区">
              <a:extLst>
                <a:ext uri="{FF2B5EF4-FFF2-40B4-BE49-F238E27FC236}">
                  <a16:creationId xmlns:a16="http://schemas.microsoft.com/office/drawing/2014/main" id="{6ACB75C3-53E2-4608-B51A-63C522140C35}"/>
                </a:ext>
              </a:extLst>
            </p:cNvPr>
            <p:cNvGrpSpPr/>
            <p:nvPr/>
          </p:nvGrpSpPr>
          <p:grpSpPr>
            <a:xfrm>
              <a:off x="7716299" y="4616898"/>
              <a:ext cx="289609" cy="74999"/>
              <a:chOff x="7716299" y="4616898"/>
              <a:chExt cx="289609" cy="74999"/>
            </a:xfrm>
            <a:solidFill>
              <a:srgbClr val="E6E6E6"/>
            </a:solidFill>
          </p:grpSpPr>
          <p:sp>
            <p:nvSpPr>
              <p:cNvPr id="191" name="任意多边形: 形状 190">
                <a:extLst>
                  <a:ext uri="{FF2B5EF4-FFF2-40B4-BE49-F238E27FC236}">
                    <a16:creationId xmlns:a16="http://schemas.microsoft.com/office/drawing/2014/main" id="{7457DE42-31F4-4DAF-8252-BAEB686C10C3}"/>
                  </a:ext>
                </a:extLst>
              </p:cNvPr>
              <p:cNvSpPr/>
              <p:nvPr/>
            </p:nvSpPr>
            <p:spPr>
              <a:xfrm>
                <a:off x="7916885" y="4616898"/>
                <a:ext cx="89023" cy="50279"/>
              </a:xfrm>
              <a:custGeom>
                <a:avLst/>
                <a:gdLst>
                  <a:gd name="connsiteX0" fmla="*/ 0 w 89023"/>
                  <a:gd name="connsiteY0" fmla="*/ 0 h 50279"/>
                  <a:gd name="connsiteX1" fmla="*/ 89024 w 89023"/>
                  <a:gd name="connsiteY1" fmla="*/ 0 h 50279"/>
                  <a:gd name="connsiteX2" fmla="*/ 89024 w 89023"/>
                  <a:gd name="connsiteY2" fmla="*/ 50279 h 50279"/>
                  <a:gd name="connsiteX3" fmla="*/ 0 w 89023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23" h="50279">
                    <a:moveTo>
                      <a:pt x="0" y="0"/>
                    </a:moveTo>
                    <a:lnTo>
                      <a:pt x="89024" y="0"/>
                    </a:lnTo>
                    <a:lnTo>
                      <a:pt x="89024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>
                <a:extLst>
                  <a:ext uri="{FF2B5EF4-FFF2-40B4-BE49-F238E27FC236}">
                    <a16:creationId xmlns:a16="http://schemas.microsoft.com/office/drawing/2014/main" id="{58E3C736-7921-4F38-A01F-1777E619BED7}"/>
                  </a:ext>
                </a:extLst>
              </p:cNvPr>
              <p:cNvSpPr/>
              <p:nvPr/>
            </p:nvSpPr>
            <p:spPr>
              <a:xfrm>
                <a:off x="7817079" y="4616898"/>
                <a:ext cx="88247" cy="50279"/>
              </a:xfrm>
              <a:custGeom>
                <a:avLst/>
                <a:gdLst>
                  <a:gd name="connsiteX0" fmla="*/ 0 w 88247"/>
                  <a:gd name="connsiteY0" fmla="*/ 0 h 50279"/>
                  <a:gd name="connsiteX1" fmla="*/ 88248 w 88247"/>
                  <a:gd name="connsiteY1" fmla="*/ 0 h 50279"/>
                  <a:gd name="connsiteX2" fmla="*/ 88248 w 88247"/>
                  <a:gd name="connsiteY2" fmla="*/ 50279 h 50279"/>
                  <a:gd name="connsiteX3" fmla="*/ 0 w 88247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50279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4011AE02-2631-4A70-AE9A-DA2709343CDB}"/>
                  </a:ext>
                </a:extLst>
              </p:cNvPr>
              <p:cNvSpPr/>
              <p:nvPr/>
            </p:nvSpPr>
            <p:spPr>
              <a:xfrm>
                <a:off x="7716299" y="4616898"/>
                <a:ext cx="88247" cy="50279"/>
              </a:xfrm>
              <a:custGeom>
                <a:avLst/>
                <a:gdLst>
                  <a:gd name="connsiteX0" fmla="*/ 0 w 88247"/>
                  <a:gd name="connsiteY0" fmla="*/ 0 h 50279"/>
                  <a:gd name="connsiteX1" fmla="*/ 88248 w 88247"/>
                  <a:gd name="connsiteY1" fmla="*/ 0 h 50279"/>
                  <a:gd name="connsiteX2" fmla="*/ 88248 w 88247"/>
                  <a:gd name="connsiteY2" fmla="*/ 50279 h 50279"/>
                  <a:gd name="connsiteX3" fmla="*/ 0 w 88247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50279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81B74C7F-92F7-427B-BD1E-D850C0313C58}"/>
                </a:ext>
              </a:extLst>
            </p:cNvPr>
            <p:cNvSpPr/>
            <p:nvPr/>
          </p:nvSpPr>
          <p:spPr>
            <a:xfrm>
              <a:off x="7818242" y="4805447"/>
              <a:ext cx="87100" cy="50279"/>
            </a:xfrm>
            <a:custGeom>
              <a:avLst/>
              <a:gdLst>
                <a:gd name="connsiteX0" fmla="*/ 0 w 87100"/>
                <a:gd name="connsiteY0" fmla="*/ 0 h 50279"/>
                <a:gd name="connsiteX1" fmla="*/ 87101 w 87100"/>
                <a:gd name="connsiteY1" fmla="*/ 0 h 50279"/>
                <a:gd name="connsiteX2" fmla="*/ 87101 w 87100"/>
                <a:gd name="connsiteY2" fmla="*/ 50279 h 50279"/>
                <a:gd name="connsiteX3" fmla="*/ 0 w 87100"/>
                <a:gd name="connsiteY3" fmla="*/ 50279 h 5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00" h="50279">
                  <a:moveTo>
                    <a:pt x="0" y="0"/>
                  </a:moveTo>
                  <a:lnTo>
                    <a:pt x="87101" y="0"/>
                  </a:lnTo>
                  <a:lnTo>
                    <a:pt x="87101" y="50279"/>
                  </a:lnTo>
                  <a:lnTo>
                    <a:pt x="0" y="50279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4F97EDE4-0609-43B5-88C7-25C9E9AF82F4}"/>
                </a:ext>
              </a:extLst>
            </p:cNvPr>
            <p:cNvSpPr/>
            <p:nvPr/>
          </p:nvSpPr>
          <p:spPr>
            <a:xfrm>
              <a:off x="7917985" y="4993995"/>
              <a:ext cx="88238" cy="50279"/>
            </a:xfrm>
            <a:custGeom>
              <a:avLst/>
              <a:gdLst>
                <a:gd name="connsiteX0" fmla="*/ 0 w 88238"/>
                <a:gd name="connsiteY0" fmla="*/ 0 h 50279"/>
                <a:gd name="connsiteX1" fmla="*/ 88238 w 88238"/>
                <a:gd name="connsiteY1" fmla="*/ 0 h 50279"/>
                <a:gd name="connsiteX2" fmla="*/ 88238 w 88238"/>
                <a:gd name="connsiteY2" fmla="*/ 50279 h 50279"/>
                <a:gd name="connsiteX3" fmla="*/ 0 w 88238"/>
                <a:gd name="connsiteY3" fmla="*/ 50279 h 5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8" h="50279">
                  <a:moveTo>
                    <a:pt x="0" y="0"/>
                  </a:moveTo>
                  <a:lnTo>
                    <a:pt x="88238" y="0"/>
                  </a:lnTo>
                  <a:lnTo>
                    <a:pt x="88238" y="50279"/>
                  </a:lnTo>
                  <a:lnTo>
                    <a:pt x="0" y="50279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96" name="图形 10" descr="一个城市街区">
              <a:extLst>
                <a:ext uri="{FF2B5EF4-FFF2-40B4-BE49-F238E27FC236}">
                  <a16:creationId xmlns:a16="http://schemas.microsoft.com/office/drawing/2014/main" id="{DD51C7FC-B905-43E2-B8E7-9E93E2AAB141}"/>
                </a:ext>
              </a:extLst>
            </p:cNvPr>
            <p:cNvGrpSpPr/>
            <p:nvPr/>
          </p:nvGrpSpPr>
          <p:grpSpPr>
            <a:xfrm>
              <a:off x="7716550" y="4899721"/>
              <a:ext cx="408823" cy="74999"/>
              <a:chOff x="7716550" y="4899721"/>
              <a:chExt cx="408823" cy="74999"/>
            </a:xfrm>
            <a:solidFill>
              <a:srgbClr val="E6E6E6"/>
            </a:solidFill>
          </p:grpSpPr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64A36AEB-43F9-4705-AA04-969C82B1E7F8}"/>
                  </a:ext>
                </a:extLst>
              </p:cNvPr>
              <p:cNvSpPr/>
              <p:nvPr/>
            </p:nvSpPr>
            <p:spPr>
              <a:xfrm>
                <a:off x="7916885" y="4899721"/>
                <a:ext cx="208489" cy="50279"/>
              </a:xfrm>
              <a:custGeom>
                <a:avLst/>
                <a:gdLst>
                  <a:gd name="connsiteX0" fmla="*/ 0 w 208489"/>
                  <a:gd name="connsiteY0" fmla="*/ 0 h 50279"/>
                  <a:gd name="connsiteX1" fmla="*/ 208489 w 208489"/>
                  <a:gd name="connsiteY1" fmla="*/ 0 h 50279"/>
                  <a:gd name="connsiteX2" fmla="*/ 208489 w 208489"/>
                  <a:gd name="connsiteY2" fmla="*/ 50279 h 50279"/>
                  <a:gd name="connsiteX3" fmla="*/ 0 w 208489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489" h="50279">
                    <a:moveTo>
                      <a:pt x="0" y="0"/>
                    </a:moveTo>
                    <a:lnTo>
                      <a:pt x="208489" y="0"/>
                    </a:lnTo>
                    <a:lnTo>
                      <a:pt x="208489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>
                <a:extLst>
                  <a:ext uri="{FF2B5EF4-FFF2-40B4-BE49-F238E27FC236}">
                    <a16:creationId xmlns:a16="http://schemas.microsoft.com/office/drawing/2014/main" id="{C6F6A3EB-6DDC-4923-963B-4C5BA56ECE60}"/>
                  </a:ext>
                </a:extLst>
              </p:cNvPr>
              <p:cNvSpPr/>
              <p:nvPr/>
            </p:nvSpPr>
            <p:spPr>
              <a:xfrm>
                <a:off x="7818242" y="4899721"/>
                <a:ext cx="87100" cy="50279"/>
              </a:xfrm>
              <a:custGeom>
                <a:avLst/>
                <a:gdLst>
                  <a:gd name="connsiteX0" fmla="*/ 0 w 87100"/>
                  <a:gd name="connsiteY0" fmla="*/ 0 h 50279"/>
                  <a:gd name="connsiteX1" fmla="*/ 87101 w 87100"/>
                  <a:gd name="connsiteY1" fmla="*/ 0 h 50279"/>
                  <a:gd name="connsiteX2" fmla="*/ 87101 w 87100"/>
                  <a:gd name="connsiteY2" fmla="*/ 50279 h 50279"/>
                  <a:gd name="connsiteX3" fmla="*/ 0 w 87100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00" h="50279">
                    <a:moveTo>
                      <a:pt x="0" y="0"/>
                    </a:moveTo>
                    <a:lnTo>
                      <a:pt x="87101" y="0"/>
                    </a:lnTo>
                    <a:lnTo>
                      <a:pt x="87101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5A93BC54-72A8-4A5E-B029-8E80044F68FE}"/>
                  </a:ext>
                </a:extLst>
              </p:cNvPr>
              <p:cNvSpPr/>
              <p:nvPr/>
            </p:nvSpPr>
            <p:spPr>
              <a:xfrm>
                <a:off x="7716550" y="4899721"/>
                <a:ext cx="87100" cy="50279"/>
              </a:xfrm>
              <a:custGeom>
                <a:avLst/>
                <a:gdLst>
                  <a:gd name="connsiteX0" fmla="*/ 0 w 87100"/>
                  <a:gd name="connsiteY0" fmla="*/ 0 h 50279"/>
                  <a:gd name="connsiteX1" fmla="*/ 87101 w 87100"/>
                  <a:gd name="connsiteY1" fmla="*/ 0 h 50279"/>
                  <a:gd name="connsiteX2" fmla="*/ 87101 w 87100"/>
                  <a:gd name="connsiteY2" fmla="*/ 50279 h 50279"/>
                  <a:gd name="connsiteX3" fmla="*/ 0 w 87100"/>
                  <a:gd name="connsiteY3" fmla="*/ 50279 h 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100" h="50279">
                    <a:moveTo>
                      <a:pt x="0" y="0"/>
                    </a:moveTo>
                    <a:lnTo>
                      <a:pt x="87101" y="0"/>
                    </a:lnTo>
                    <a:lnTo>
                      <a:pt x="87101" y="50279"/>
                    </a:lnTo>
                    <a:lnTo>
                      <a:pt x="0" y="50279"/>
                    </a:lnTo>
                    <a:close/>
                  </a:path>
                </a:pathLst>
              </a:custGeom>
              <a:solidFill>
                <a:srgbClr val="E6E6E6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9499D301-5FF4-460F-B5D3-EC39BF3B4095}"/>
                </a:ext>
              </a:extLst>
            </p:cNvPr>
            <p:cNvSpPr/>
            <p:nvPr/>
          </p:nvSpPr>
          <p:spPr>
            <a:xfrm>
              <a:off x="7817079" y="4993649"/>
              <a:ext cx="88247" cy="144899"/>
            </a:xfrm>
            <a:custGeom>
              <a:avLst/>
              <a:gdLst>
                <a:gd name="connsiteX0" fmla="*/ 0 w 88247"/>
                <a:gd name="connsiteY0" fmla="*/ 0 h 144899"/>
                <a:gd name="connsiteX1" fmla="*/ 88248 w 88247"/>
                <a:gd name="connsiteY1" fmla="*/ 0 h 144899"/>
                <a:gd name="connsiteX2" fmla="*/ 88248 w 88247"/>
                <a:gd name="connsiteY2" fmla="*/ 144899 h 144899"/>
                <a:gd name="connsiteX3" fmla="*/ 0 w 88247"/>
                <a:gd name="connsiteY3" fmla="*/ 144899 h 14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47" h="144899">
                  <a:moveTo>
                    <a:pt x="0" y="0"/>
                  </a:moveTo>
                  <a:lnTo>
                    <a:pt x="88248" y="0"/>
                  </a:lnTo>
                  <a:lnTo>
                    <a:pt x="88248" y="144899"/>
                  </a:lnTo>
                  <a:lnTo>
                    <a:pt x="0" y="144899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01" name="图形 10" descr="一个城市街区">
            <a:extLst>
              <a:ext uri="{FF2B5EF4-FFF2-40B4-BE49-F238E27FC236}">
                <a16:creationId xmlns:a16="http://schemas.microsoft.com/office/drawing/2014/main" id="{E9D7C86E-97D6-4AD6-BDEC-9D1645BAF13E}"/>
              </a:ext>
            </a:extLst>
          </p:cNvPr>
          <p:cNvGrpSpPr/>
          <p:nvPr/>
        </p:nvGrpSpPr>
        <p:grpSpPr>
          <a:xfrm>
            <a:off x="8200213" y="4103221"/>
            <a:ext cx="942750" cy="1544365"/>
            <a:chOff x="8200213" y="4103221"/>
            <a:chExt cx="942750" cy="1544365"/>
          </a:xfrm>
        </p:grpSpPr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2D820629-E10C-4488-839D-331391F393FD}"/>
                </a:ext>
              </a:extLst>
            </p:cNvPr>
            <p:cNvSpPr/>
            <p:nvPr/>
          </p:nvSpPr>
          <p:spPr>
            <a:xfrm>
              <a:off x="8200213" y="4103221"/>
              <a:ext cx="942750" cy="1035327"/>
            </a:xfrm>
            <a:custGeom>
              <a:avLst/>
              <a:gdLst>
                <a:gd name="connsiteX0" fmla="*/ 566938 w 942750"/>
                <a:gd name="connsiteY0" fmla="*/ 0 h 1035327"/>
                <a:gd name="connsiteX1" fmla="*/ 566938 w 942750"/>
                <a:gd name="connsiteY1" fmla="*/ 469683 h 1035327"/>
                <a:gd name="connsiteX2" fmla="*/ 942750 w 942750"/>
                <a:gd name="connsiteY2" fmla="*/ 469683 h 1035327"/>
                <a:gd name="connsiteX3" fmla="*/ 942750 w 942750"/>
                <a:gd name="connsiteY3" fmla="*/ 1035328 h 1035327"/>
                <a:gd name="connsiteX4" fmla="*/ 0 w 942750"/>
                <a:gd name="connsiteY4" fmla="*/ 1035328 h 1035327"/>
                <a:gd name="connsiteX5" fmla="*/ 0 w 942750"/>
                <a:gd name="connsiteY5" fmla="*/ 0 h 103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750" h="1035327">
                  <a:moveTo>
                    <a:pt x="566938" y="0"/>
                  </a:moveTo>
                  <a:lnTo>
                    <a:pt x="566938" y="469683"/>
                  </a:lnTo>
                  <a:lnTo>
                    <a:pt x="942750" y="469683"/>
                  </a:lnTo>
                  <a:lnTo>
                    <a:pt x="942750" y="1035328"/>
                  </a:lnTo>
                  <a:lnTo>
                    <a:pt x="0" y="1035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03" name="图形 10" descr="一个城市街区">
              <a:extLst>
                <a:ext uri="{FF2B5EF4-FFF2-40B4-BE49-F238E27FC236}">
                  <a16:creationId xmlns:a16="http://schemas.microsoft.com/office/drawing/2014/main" id="{D743EBC1-6CBE-4212-AB9F-4757DE70C680}"/>
                </a:ext>
              </a:extLst>
            </p:cNvPr>
            <p:cNvGrpSpPr/>
            <p:nvPr/>
          </p:nvGrpSpPr>
          <p:grpSpPr>
            <a:xfrm>
              <a:off x="8325881" y="4334076"/>
              <a:ext cx="439956" cy="139017"/>
              <a:chOff x="8325881" y="4334076"/>
              <a:chExt cx="439956" cy="139017"/>
            </a:xfrm>
            <a:solidFill>
              <a:srgbClr val="D2D2D2"/>
            </a:solidFill>
          </p:grpSpPr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8173183C-263A-448E-9F88-453138077823}"/>
                  </a:ext>
                </a:extLst>
              </p:cNvPr>
              <p:cNvSpPr/>
              <p:nvPr/>
            </p:nvSpPr>
            <p:spPr>
              <a:xfrm>
                <a:off x="8325881" y="4334076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76676430-209D-421C-89E4-A49F1535415B}"/>
                  </a:ext>
                </a:extLst>
              </p:cNvPr>
              <p:cNvSpPr/>
              <p:nvPr/>
            </p:nvSpPr>
            <p:spPr>
              <a:xfrm>
                <a:off x="8451581" y="4334076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>
                <a:extLst>
                  <a:ext uri="{FF2B5EF4-FFF2-40B4-BE49-F238E27FC236}">
                    <a16:creationId xmlns:a16="http://schemas.microsoft.com/office/drawing/2014/main" id="{3A40FAD4-F86B-4F88-82EE-0FFC26C242D2}"/>
                  </a:ext>
                </a:extLst>
              </p:cNvPr>
              <p:cNvSpPr/>
              <p:nvPr/>
            </p:nvSpPr>
            <p:spPr>
              <a:xfrm>
                <a:off x="8578224" y="4334076"/>
                <a:ext cx="187613" cy="93196"/>
              </a:xfrm>
              <a:custGeom>
                <a:avLst/>
                <a:gdLst>
                  <a:gd name="connsiteX0" fmla="*/ 0 w 187613"/>
                  <a:gd name="connsiteY0" fmla="*/ 0 h 93196"/>
                  <a:gd name="connsiteX1" fmla="*/ 187614 w 187613"/>
                  <a:gd name="connsiteY1" fmla="*/ 0 h 93196"/>
                  <a:gd name="connsiteX2" fmla="*/ 187614 w 187613"/>
                  <a:gd name="connsiteY2" fmla="*/ 93196 h 93196"/>
                  <a:gd name="connsiteX3" fmla="*/ 0 w 187613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613" h="93196">
                    <a:moveTo>
                      <a:pt x="0" y="0"/>
                    </a:moveTo>
                    <a:lnTo>
                      <a:pt x="187614" y="0"/>
                    </a:lnTo>
                    <a:lnTo>
                      <a:pt x="187614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07" name="图形 10" descr="一个城市街区">
              <a:extLst>
                <a:ext uri="{FF2B5EF4-FFF2-40B4-BE49-F238E27FC236}">
                  <a16:creationId xmlns:a16="http://schemas.microsoft.com/office/drawing/2014/main" id="{984CBF71-C331-4020-A2D5-EE28A240C082}"/>
                </a:ext>
              </a:extLst>
            </p:cNvPr>
            <p:cNvGrpSpPr/>
            <p:nvPr/>
          </p:nvGrpSpPr>
          <p:grpSpPr>
            <a:xfrm>
              <a:off x="8866642" y="4856804"/>
              <a:ext cx="88247" cy="278035"/>
              <a:chOff x="8866642" y="4856804"/>
              <a:chExt cx="88247" cy="278035"/>
            </a:xfrm>
          </p:grpSpPr>
          <p:sp>
            <p:nvSpPr>
              <p:cNvPr id="208" name="任意多边形: 形状 207">
                <a:extLst>
                  <a:ext uri="{FF2B5EF4-FFF2-40B4-BE49-F238E27FC236}">
                    <a16:creationId xmlns:a16="http://schemas.microsoft.com/office/drawing/2014/main" id="{9ECD9AD5-F5E7-48C5-AA80-1A8EB944A835}"/>
                  </a:ext>
                </a:extLst>
              </p:cNvPr>
              <p:cNvSpPr/>
              <p:nvPr/>
            </p:nvSpPr>
            <p:spPr>
              <a:xfrm>
                <a:off x="8866642" y="4856804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9" name="任意多边形: 形状 208">
                <a:extLst>
                  <a:ext uri="{FF2B5EF4-FFF2-40B4-BE49-F238E27FC236}">
                    <a16:creationId xmlns:a16="http://schemas.microsoft.com/office/drawing/2014/main" id="{50E2130D-90B5-4614-A222-CD4C0754B50A}"/>
                  </a:ext>
                </a:extLst>
              </p:cNvPr>
              <p:cNvSpPr/>
              <p:nvPr/>
            </p:nvSpPr>
            <p:spPr>
              <a:xfrm>
                <a:off x="8866642" y="4950000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10" name="图形 10" descr="一个城市街区">
              <a:extLst>
                <a:ext uri="{FF2B5EF4-FFF2-40B4-BE49-F238E27FC236}">
                  <a16:creationId xmlns:a16="http://schemas.microsoft.com/office/drawing/2014/main" id="{E3DDFB4F-8CCA-4848-9694-BDD55B859D22}"/>
                </a:ext>
              </a:extLst>
            </p:cNvPr>
            <p:cNvGrpSpPr/>
            <p:nvPr/>
          </p:nvGrpSpPr>
          <p:grpSpPr>
            <a:xfrm>
              <a:off x="8993285" y="4856804"/>
              <a:ext cx="93338" cy="278035"/>
              <a:chOff x="8993285" y="4856804"/>
              <a:chExt cx="93338" cy="278035"/>
            </a:xfrm>
          </p:grpSpPr>
          <p:sp>
            <p:nvSpPr>
              <p:cNvPr id="211" name="任意多边形: 形状 210">
                <a:extLst>
                  <a:ext uri="{FF2B5EF4-FFF2-40B4-BE49-F238E27FC236}">
                    <a16:creationId xmlns:a16="http://schemas.microsoft.com/office/drawing/2014/main" id="{9F351DFB-ECEF-43DF-9098-33FE09F02A34}"/>
                  </a:ext>
                </a:extLst>
              </p:cNvPr>
              <p:cNvSpPr/>
              <p:nvPr/>
            </p:nvSpPr>
            <p:spPr>
              <a:xfrm>
                <a:off x="8993285" y="4856804"/>
                <a:ext cx="93338" cy="93196"/>
              </a:xfrm>
              <a:custGeom>
                <a:avLst/>
                <a:gdLst>
                  <a:gd name="connsiteX0" fmla="*/ 0 w 93338"/>
                  <a:gd name="connsiteY0" fmla="*/ 0 h 93196"/>
                  <a:gd name="connsiteX1" fmla="*/ 93339 w 93338"/>
                  <a:gd name="connsiteY1" fmla="*/ 0 h 93196"/>
                  <a:gd name="connsiteX2" fmla="*/ 93339 w 93338"/>
                  <a:gd name="connsiteY2" fmla="*/ 93196 h 93196"/>
                  <a:gd name="connsiteX3" fmla="*/ 0 w 93338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338" h="93196">
                    <a:moveTo>
                      <a:pt x="0" y="0"/>
                    </a:moveTo>
                    <a:lnTo>
                      <a:pt x="93339" y="0"/>
                    </a:lnTo>
                    <a:lnTo>
                      <a:pt x="93339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2" name="任意多边形: 形状 211">
                <a:extLst>
                  <a:ext uri="{FF2B5EF4-FFF2-40B4-BE49-F238E27FC236}">
                    <a16:creationId xmlns:a16="http://schemas.microsoft.com/office/drawing/2014/main" id="{95A17298-F6BB-4558-97E3-A4E253B8A3AF}"/>
                  </a:ext>
                </a:extLst>
              </p:cNvPr>
              <p:cNvSpPr/>
              <p:nvPr/>
            </p:nvSpPr>
            <p:spPr>
              <a:xfrm>
                <a:off x="8993285" y="4950000"/>
                <a:ext cx="93338" cy="93196"/>
              </a:xfrm>
              <a:custGeom>
                <a:avLst/>
                <a:gdLst>
                  <a:gd name="connsiteX0" fmla="*/ 0 w 93338"/>
                  <a:gd name="connsiteY0" fmla="*/ 0 h 93196"/>
                  <a:gd name="connsiteX1" fmla="*/ 93339 w 93338"/>
                  <a:gd name="connsiteY1" fmla="*/ 0 h 93196"/>
                  <a:gd name="connsiteX2" fmla="*/ 93339 w 93338"/>
                  <a:gd name="connsiteY2" fmla="*/ 93196 h 93196"/>
                  <a:gd name="connsiteX3" fmla="*/ 0 w 93338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338" h="93196">
                    <a:moveTo>
                      <a:pt x="0" y="0"/>
                    </a:moveTo>
                    <a:lnTo>
                      <a:pt x="93339" y="0"/>
                    </a:lnTo>
                    <a:lnTo>
                      <a:pt x="93339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13" name="图形 10" descr="一个城市街区">
              <a:extLst>
                <a:ext uri="{FF2B5EF4-FFF2-40B4-BE49-F238E27FC236}">
                  <a16:creationId xmlns:a16="http://schemas.microsoft.com/office/drawing/2014/main" id="{0A688B8B-7901-4F05-961B-0A0651CCDD65}"/>
                </a:ext>
              </a:extLst>
            </p:cNvPr>
            <p:cNvGrpSpPr/>
            <p:nvPr/>
          </p:nvGrpSpPr>
          <p:grpSpPr>
            <a:xfrm>
              <a:off x="8325881" y="4952156"/>
              <a:ext cx="88247" cy="278035"/>
              <a:chOff x="8325881" y="4952156"/>
              <a:chExt cx="88247" cy="278035"/>
            </a:xfrm>
          </p:grpSpPr>
          <p:sp>
            <p:nvSpPr>
              <p:cNvPr id="214" name="任意多边形: 形状 213">
                <a:extLst>
                  <a:ext uri="{FF2B5EF4-FFF2-40B4-BE49-F238E27FC236}">
                    <a16:creationId xmlns:a16="http://schemas.microsoft.com/office/drawing/2014/main" id="{4DE48540-0D64-4FBE-86FB-C842B6BBAFA1}"/>
                  </a:ext>
                </a:extLst>
              </p:cNvPr>
              <p:cNvSpPr/>
              <p:nvPr/>
            </p:nvSpPr>
            <p:spPr>
              <a:xfrm>
                <a:off x="8325881" y="4952156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4">
                <a:extLst>
                  <a:ext uri="{FF2B5EF4-FFF2-40B4-BE49-F238E27FC236}">
                    <a16:creationId xmlns:a16="http://schemas.microsoft.com/office/drawing/2014/main" id="{201B43BC-0575-4F3C-8999-9A559F171A0B}"/>
                  </a:ext>
                </a:extLst>
              </p:cNvPr>
              <p:cNvSpPr/>
              <p:nvPr/>
            </p:nvSpPr>
            <p:spPr>
              <a:xfrm>
                <a:off x="8325881" y="5045352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16" name="图形 10" descr="一个城市街区">
              <a:extLst>
                <a:ext uri="{FF2B5EF4-FFF2-40B4-BE49-F238E27FC236}">
                  <a16:creationId xmlns:a16="http://schemas.microsoft.com/office/drawing/2014/main" id="{4899E58B-5B68-4541-98F0-9A35B904AC89}"/>
                </a:ext>
              </a:extLst>
            </p:cNvPr>
            <p:cNvGrpSpPr/>
            <p:nvPr/>
          </p:nvGrpSpPr>
          <p:grpSpPr>
            <a:xfrm>
              <a:off x="8451581" y="4952156"/>
              <a:ext cx="88247" cy="278035"/>
              <a:chOff x="8451581" y="4952156"/>
              <a:chExt cx="88247" cy="278035"/>
            </a:xfrm>
          </p:grpSpPr>
          <p:sp>
            <p:nvSpPr>
              <p:cNvPr id="217" name="任意多边形: 形状 216">
                <a:extLst>
                  <a:ext uri="{FF2B5EF4-FFF2-40B4-BE49-F238E27FC236}">
                    <a16:creationId xmlns:a16="http://schemas.microsoft.com/office/drawing/2014/main" id="{6CE824E8-7321-463B-BA7E-9F986AAB2481}"/>
                  </a:ext>
                </a:extLst>
              </p:cNvPr>
              <p:cNvSpPr/>
              <p:nvPr/>
            </p:nvSpPr>
            <p:spPr>
              <a:xfrm>
                <a:off x="8451581" y="4952156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8" name="任意多边形: 形状 217">
                <a:extLst>
                  <a:ext uri="{FF2B5EF4-FFF2-40B4-BE49-F238E27FC236}">
                    <a16:creationId xmlns:a16="http://schemas.microsoft.com/office/drawing/2014/main" id="{231D6286-EC4F-444A-9276-A7E0684B6B7B}"/>
                  </a:ext>
                </a:extLst>
              </p:cNvPr>
              <p:cNvSpPr/>
              <p:nvPr/>
            </p:nvSpPr>
            <p:spPr>
              <a:xfrm>
                <a:off x="8451581" y="5045352"/>
                <a:ext cx="88247" cy="93196"/>
              </a:xfrm>
              <a:custGeom>
                <a:avLst/>
                <a:gdLst>
                  <a:gd name="connsiteX0" fmla="*/ 0 w 88247"/>
                  <a:gd name="connsiteY0" fmla="*/ 0 h 93196"/>
                  <a:gd name="connsiteX1" fmla="*/ 88248 w 88247"/>
                  <a:gd name="connsiteY1" fmla="*/ 0 h 93196"/>
                  <a:gd name="connsiteX2" fmla="*/ 88248 w 88247"/>
                  <a:gd name="connsiteY2" fmla="*/ 93196 h 93196"/>
                  <a:gd name="connsiteX3" fmla="*/ 0 w 88247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247" h="93196">
                    <a:moveTo>
                      <a:pt x="0" y="0"/>
                    </a:moveTo>
                    <a:lnTo>
                      <a:pt x="88248" y="0"/>
                    </a:lnTo>
                    <a:lnTo>
                      <a:pt x="88248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219" name="图形 10" descr="一个城市街区">
              <a:extLst>
                <a:ext uri="{FF2B5EF4-FFF2-40B4-BE49-F238E27FC236}">
                  <a16:creationId xmlns:a16="http://schemas.microsoft.com/office/drawing/2014/main" id="{D8376BA2-366A-4EE6-A6DA-11F9B7E71EE8}"/>
                </a:ext>
              </a:extLst>
            </p:cNvPr>
            <p:cNvGrpSpPr/>
            <p:nvPr/>
          </p:nvGrpSpPr>
          <p:grpSpPr>
            <a:xfrm>
              <a:off x="8578224" y="4952156"/>
              <a:ext cx="187613" cy="278035"/>
              <a:chOff x="8578224" y="4952156"/>
              <a:chExt cx="187613" cy="278035"/>
            </a:xfrm>
          </p:grpSpPr>
          <p:sp>
            <p:nvSpPr>
              <p:cNvPr id="220" name="任意多边形: 形状 219">
                <a:extLst>
                  <a:ext uri="{FF2B5EF4-FFF2-40B4-BE49-F238E27FC236}">
                    <a16:creationId xmlns:a16="http://schemas.microsoft.com/office/drawing/2014/main" id="{4F390ADB-8E64-4E01-80AC-03FCE036B9DE}"/>
                  </a:ext>
                </a:extLst>
              </p:cNvPr>
              <p:cNvSpPr/>
              <p:nvPr/>
            </p:nvSpPr>
            <p:spPr>
              <a:xfrm>
                <a:off x="8578224" y="4952156"/>
                <a:ext cx="187613" cy="93196"/>
              </a:xfrm>
              <a:custGeom>
                <a:avLst/>
                <a:gdLst>
                  <a:gd name="connsiteX0" fmla="*/ 0 w 187613"/>
                  <a:gd name="connsiteY0" fmla="*/ 0 h 93196"/>
                  <a:gd name="connsiteX1" fmla="*/ 187614 w 187613"/>
                  <a:gd name="connsiteY1" fmla="*/ 0 h 93196"/>
                  <a:gd name="connsiteX2" fmla="*/ 187614 w 187613"/>
                  <a:gd name="connsiteY2" fmla="*/ 93196 h 93196"/>
                  <a:gd name="connsiteX3" fmla="*/ 0 w 187613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613" h="93196">
                    <a:moveTo>
                      <a:pt x="0" y="0"/>
                    </a:moveTo>
                    <a:lnTo>
                      <a:pt x="187614" y="0"/>
                    </a:lnTo>
                    <a:lnTo>
                      <a:pt x="187614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737373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: 形状 220">
                <a:extLst>
                  <a:ext uri="{FF2B5EF4-FFF2-40B4-BE49-F238E27FC236}">
                    <a16:creationId xmlns:a16="http://schemas.microsoft.com/office/drawing/2014/main" id="{D00870E2-33D3-4599-940B-ADBDC9B488F5}"/>
                  </a:ext>
                </a:extLst>
              </p:cNvPr>
              <p:cNvSpPr/>
              <p:nvPr/>
            </p:nvSpPr>
            <p:spPr>
              <a:xfrm>
                <a:off x="8578224" y="5045352"/>
                <a:ext cx="187613" cy="93196"/>
              </a:xfrm>
              <a:custGeom>
                <a:avLst/>
                <a:gdLst>
                  <a:gd name="connsiteX0" fmla="*/ 0 w 187613"/>
                  <a:gd name="connsiteY0" fmla="*/ 0 h 93196"/>
                  <a:gd name="connsiteX1" fmla="*/ 187614 w 187613"/>
                  <a:gd name="connsiteY1" fmla="*/ 0 h 93196"/>
                  <a:gd name="connsiteX2" fmla="*/ 187614 w 187613"/>
                  <a:gd name="connsiteY2" fmla="*/ 93196 h 93196"/>
                  <a:gd name="connsiteX3" fmla="*/ 0 w 187613"/>
                  <a:gd name="connsiteY3" fmla="*/ 93196 h 93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613" h="93196">
                    <a:moveTo>
                      <a:pt x="0" y="0"/>
                    </a:moveTo>
                    <a:lnTo>
                      <a:pt x="187614" y="0"/>
                    </a:lnTo>
                    <a:lnTo>
                      <a:pt x="187614" y="93196"/>
                    </a:lnTo>
                    <a:lnTo>
                      <a:pt x="0" y="93196"/>
                    </a:lnTo>
                    <a:close/>
                  </a:path>
                </a:pathLst>
              </a:custGeom>
              <a:solidFill>
                <a:srgbClr val="D2D2D2"/>
              </a:solidFill>
              <a:ln w="31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BE9F6859-49ED-4681-80D2-A37D9787F86C}"/>
                </a:ext>
              </a:extLst>
            </p:cNvPr>
            <p:cNvSpPr/>
            <p:nvPr/>
          </p:nvSpPr>
          <p:spPr>
            <a:xfrm rot="-10800000">
              <a:off x="8325912" y="4761446"/>
              <a:ext cx="439950" cy="94274"/>
            </a:xfrm>
            <a:custGeom>
              <a:avLst/>
              <a:gdLst>
                <a:gd name="connsiteX0" fmla="*/ 0 w 439950"/>
                <a:gd name="connsiteY0" fmla="*/ 0 h 94274"/>
                <a:gd name="connsiteX1" fmla="*/ 439950 w 439950"/>
                <a:gd name="connsiteY1" fmla="*/ 0 h 94274"/>
                <a:gd name="connsiteX2" fmla="*/ 439950 w 439950"/>
                <a:gd name="connsiteY2" fmla="*/ 94274 h 94274"/>
                <a:gd name="connsiteX3" fmla="*/ 0 w 439950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50" h="94274">
                  <a:moveTo>
                    <a:pt x="0" y="0"/>
                  </a:moveTo>
                  <a:lnTo>
                    <a:pt x="439950" y="0"/>
                  </a:lnTo>
                  <a:lnTo>
                    <a:pt x="439950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872CC40E-79B7-4CB8-A9F6-A63CE11D7927}"/>
                </a:ext>
              </a:extLst>
            </p:cNvPr>
            <p:cNvSpPr/>
            <p:nvPr/>
          </p:nvSpPr>
          <p:spPr>
            <a:xfrm rot="-10800000">
              <a:off x="8325912" y="4572898"/>
              <a:ext cx="439950" cy="94274"/>
            </a:xfrm>
            <a:custGeom>
              <a:avLst/>
              <a:gdLst>
                <a:gd name="connsiteX0" fmla="*/ 0 w 439950"/>
                <a:gd name="connsiteY0" fmla="*/ 0 h 94274"/>
                <a:gd name="connsiteX1" fmla="*/ 439950 w 439950"/>
                <a:gd name="connsiteY1" fmla="*/ 0 h 94274"/>
                <a:gd name="connsiteX2" fmla="*/ 439950 w 439950"/>
                <a:gd name="connsiteY2" fmla="*/ 94274 h 94274"/>
                <a:gd name="connsiteX3" fmla="*/ 0 w 439950"/>
                <a:gd name="connsiteY3" fmla="*/ 94274 h 9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50" h="94274">
                  <a:moveTo>
                    <a:pt x="0" y="0"/>
                  </a:moveTo>
                  <a:lnTo>
                    <a:pt x="439950" y="0"/>
                  </a:lnTo>
                  <a:lnTo>
                    <a:pt x="439950" y="94274"/>
                  </a:lnTo>
                  <a:lnTo>
                    <a:pt x="0" y="94274"/>
                  </a:lnTo>
                  <a:close/>
                </a:path>
              </a:pathLst>
            </a:custGeom>
            <a:solidFill>
              <a:srgbClr val="D2D2D2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F7DE39F1-581F-4152-B8ED-0A0B8B338D98}"/>
                </a:ext>
              </a:extLst>
            </p:cNvPr>
            <p:cNvSpPr/>
            <p:nvPr/>
          </p:nvSpPr>
          <p:spPr>
            <a:xfrm rot="-10800000">
              <a:off x="8514462" y="4730021"/>
              <a:ext cx="439950" cy="31424"/>
            </a:xfrm>
            <a:custGeom>
              <a:avLst/>
              <a:gdLst>
                <a:gd name="connsiteX0" fmla="*/ 0 w 439950"/>
                <a:gd name="connsiteY0" fmla="*/ 0 h 31424"/>
                <a:gd name="connsiteX1" fmla="*/ 439950 w 439950"/>
                <a:gd name="connsiteY1" fmla="*/ 0 h 31424"/>
                <a:gd name="connsiteX2" fmla="*/ 439950 w 439950"/>
                <a:gd name="connsiteY2" fmla="*/ 31425 h 31424"/>
                <a:gd name="connsiteX3" fmla="*/ 0 w 439950"/>
                <a:gd name="connsiteY3" fmla="*/ 31425 h 3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50" h="31424">
                  <a:moveTo>
                    <a:pt x="0" y="0"/>
                  </a:moveTo>
                  <a:lnTo>
                    <a:pt x="439950" y="0"/>
                  </a:lnTo>
                  <a:lnTo>
                    <a:pt x="439950" y="31425"/>
                  </a:lnTo>
                  <a:lnTo>
                    <a:pt x="0" y="31425"/>
                  </a:lnTo>
                  <a:close/>
                </a:path>
              </a:pathLst>
            </a:custGeom>
            <a:solidFill>
              <a:srgbClr val="737373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85CD8015-81B0-47E4-9223-8F6C238BC127}"/>
                </a:ext>
              </a:extLst>
            </p:cNvPr>
            <p:cNvSpPr/>
            <p:nvPr/>
          </p:nvSpPr>
          <p:spPr>
            <a:xfrm rot="-10800000">
              <a:off x="8514462" y="4541473"/>
              <a:ext cx="439950" cy="31424"/>
            </a:xfrm>
            <a:custGeom>
              <a:avLst/>
              <a:gdLst>
                <a:gd name="connsiteX0" fmla="*/ 0 w 439950"/>
                <a:gd name="connsiteY0" fmla="*/ 0 h 31424"/>
                <a:gd name="connsiteX1" fmla="*/ 439950 w 439950"/>
                <a:gd name="connsiteY1" fmla="*/ 0 h 31424"/>
                <a:gd name="connsiteX2" fmla="*/ 439950 w 439950"/>
                <a:gd name="connsiteY2" fmla="*/ 31425 h 31424"/>
                <a:gd name="connsiteX3" fmla="*/ 0 w 439950"/>
                <a:gd name="connsiteY3" fmla="*/ 31425 h 3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950" h="31424">
                  <a:moveTo>
                    <a:pt x="0" y="0"/>
                  </a:moveTo>
                  <a:lnTo>
                    <a:pt x="439950" y="0"/>
                  </a:lnTo>
                  <a:lnTo>
                    <a:pt x="439950" y="31425"/>
                  </a:lnTo>
                  <a:lnTo>
                    <a:pt x="0" y="31425"/>
                  </a:lnTo>
                  <a:close/>
                </a:path>
              </a:pathLst>
            </a:custGeom>
            <a:solidFill>
              <a:srgbClr val="737373"/>
            </a:solidFill>
            <a:ln w="31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1796474" y="2056650"/>
            <a:ext cx="5946300" cy="204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6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dirty="0">
                <a:solidFill>
                  <a:schemeClr val="dk1"/>
                </a:solidFill>
              </a:rPr>
              <a:t>External Security &amp; Web Servers (</a:t>
            </a:r>
            <a:r>
              <a:rPr lang="zh-CN" dirty="0">
                <a:solidFill>
                  <a:schemeClr val="dk1"/>
                </a:solidFill>
              </a:rPr>
              <a:t>Keyao Huang</a:t>
            </a:r>
            <a:r>
              <a:rPr lang="zh-CN" sz="2100" dirty="0">
                <a:solidFill>
                  <a:schemeClr val="dk1"/>
                </a:solidFill>
              </a:rPr>
              <a:t>)</a:t>
            </a:r>
            <a:endParaRPr sz="21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dirty="0">
                <a:solidFill>
                  <a:schemeClr val="dk1"/>
                </a:solidFill>
              </a:rPr>
              <a:t>DNS &amp; IDS (</a:t>
            </a:r>
            <a:r>
              <a:rPr lang="zh-CN" dirty="0">
                <a:solidFill>
                  <a:schemeClr val="dk1"/>
                </a:solidFill>
              </a:rPr>
              <a:t>Zhiyuan Lin</a:t>
            </a:r>
            <a:r>
              <a:rPr lang="zh-CN" sz="2100" dirty="0">
                <a:solidFill>
                  <a:schemeClr val="dk1"/>
                </a:solidFill>
              </a:rPr>
              <a:t>)</a:t>
            </a:r>
            <a:endParaRPr sz="21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dirty="0">
                <a:solidFill>
                  <a:schemeClr val="dk1"/>
                </a:solidFill>
              </a:rPr>
              <a:t>Wireless Security &amp; File Exchange (</a:t>
            </a:r>
            <a:r>
              <a:rPr lang="zh-CN" dirty="0">
                <a:solidFill>
                  <a:schemeClr val="dk1"/>
                </a:solidFill>
              </a:rPr>
              <a:t>Enze Wang</a:t>
            </a:r>
            <a:r>
              <a:rPr lang="zh-CN" sz="2100" dirty="0">
                <a:solidFill>
                  <a:schemeClr val="dk1"/>
                </a:solidFill>
              </a:rPr>
              <a:t>)</a:t>
            </a:r>
            <a:endParaRPr sz="21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 dirty="0">
                <a:solidFill>
                  <a:schemeClr val="dk1"/>
                </a:solidFill>
              </a:rPr>
              <a:t>CA &amp; OpenSSL (</a:t>
            </a:r>
            <a:r>
              <a:rPr lang="zh-CN" dirty="0">
                <a:solidFill>
                  <a:schemeClr val="dk1"/>
                </a:solidFill>
              </a:rPr>
              <a:t>Ziyang Song</a:t>
            </a:r>
            <a:r>
              <a:rPr lang="zh-CN" sz="2100" dirty="0">
                <a:solidFill>
                  <a:schemeClr val="dk1"/>
                </a:solidFill>
              </a:rPr>
              <a:t>)</a:t>
            </a: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5C1CCFDF-436C-49F4-931D-30D9CD8F0602}"/>
              </a:ext>
            </a:extLst>
          </p:cNvPr>
          <p:cNvSpPr txBox="1"/>
          <p:nvPr/>
        </p:nvSpPr>
        <p:spPr>
          <a:xfrm>
            <a:off x="3366658" y="4527646"/>
            <a:ext cx="2781967" cy="32145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Date: March 15,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31367"/>
            <a:ext cx="3095024" cy="9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3508442" y="266875"/>
            <a:ext cx="376136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 dirty="0">
                <a:solidFill>
                  <a:schemeClr val="dk1"/>
                </a:solidFill>
              </a:rPr>
              <a:t>Document Structure</a:t>
            </a:r>
            <a:endParaRPr sz="400" dirty="0"/>
          </a:p>
        </p:txBody>
      </p:sp>
      <p:sp>
        <p:nvSpPr>
          <p:cNvPr id="133" name="Google Shape;133;p22"/>
          <p:cNvSpPr txBox="1"/>
          <p:nvPr/>
        </p:nvSpPr>
        <p:spPr>
          <a:xfrm>
            <a:off x="152400" y="1247775"/>
            <a:ext cx="5730600" cy="270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1800" dirty="0">
                <a:solidFill>
                  <a:schemeClr val="dk1"/>
                </a:solidFill>
              </a:rPr>
              <a:t>*.key  	Private Key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1800" dirty="0">
                <a:solidFill>
                  <a:schemeClr val="dk1"/>
                </a:solidFill>
              </a:rPr>
              <a:t>*.pem  	Certificate or Certificate chain file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1800" dirty="0">
                <a:solidFill>
                  <a:schemeClr val="dk1"/>
                </a:solidFill>
              </a:rPr>
              <a:t>*.csr  	Certificate signing request (CSR)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1800" dirty="0">
                <a:solidFill>
                  <a:schemeClr val="dk1"/>
                </a:solidFill>
              </a:rPr>
              <a:t>*.cnf  	Configuration File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1800" dirty="0">
                <a:solidFill>
                  <a:schemeClr val="dk1"/>
                </a:solidFill>
              </a:rPr>
              <a:t>*.crl  	Certificate revocation list (CRL)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CN" sz="1800" dirty="0">
                <a:solidFill>
                  <a:schemeClr val="dk1"/>
                </a:solidFill>
              </a:rPr>
              <a:t>*.vrfy  	Certificate Verification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7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chemeClr val="dk1"/>
                </a:solidFill>
              </a:rPr>
              <a:t>All files use PEM format.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6185800" y="1303575"/>
            <a:ext cx="2862900" cy="216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/>
              <a:t>Hierarchy: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zh-CN" dirty="0"/>
              <a:t>1. </a:t>
            </a:r>
            <a:r>
              <a:rPr lang="zh-CN" dirty="0"/>
              <a:t>Root CA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(External, with full chain)</a:t>
            </a:r>
            <a:endParaRPr dirty="0"/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zh-CN" dirty="0"/>
              <a:t>2. </a:t>
            </a:r>
            <a:r>
              <a:rPr lang="zh-CN" dirty="0"/>
              <a:t>Intermediate CA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(Internal, maintaining local CRL)</a:t>
            </a:r>
            <a:endParaRPr dirty="0"/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zh-CN" dirty="0"/>
              <a:t>3. </a:t>
            </a:r>
            <a:r>
              <a:rPr lang="zh-CN" dirty="0"/>
              <a:t>Server or User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(With mutual TLS verification)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-2104" t="3376" r="1558" b="4498"/>
          <a:stretch/>
        </p:blipFill>
        <p:spPr>
          <a:xfrm>
            <a:off x="4318858" y="786149"/>
            <a:ext cx="4825142" cy="238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82" y="732626"/>
            <a:ext cx="4403395" cy="229548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270300" y="278250"/>
            <a:ext cx="7719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Web Server certificate and authentication</a:t>
            </a:r>
            <a:endParaRPr sz="21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9131" y="3028111"/>
            <a:ext cx="5485737" cy="213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174875" y="3552738"/>
            <a:ext cx="1524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General Structure of Trust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(Imaginary)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78475" y="260475"/>
            <a:ext cx="264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Network Topology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13" y="957245"/>
            <a:ext cx="8285571" cy="40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233725" y="3116875"/>
            <a:ext cx="39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78475" y="260475"/>
            <a:ext cx="512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External Security - VPN &amp; 2FA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0" y="878550"/>
            <a:ext cx="39342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zh-CN" b="1" dirty="0"/>
              <a:t>1. </a:t>
            </a:r>
            <a:r>
              <a:rPr lang="zh-CN" b="1" dirty="0"/>
              <a:t>Router VPN</a:t>
            </a:r>
            <a:endParaRPr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Stockholm Router -&gt; OpenVPN Server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Only Accept One Client (London Router)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zh-CN" b="1" dirty="0"/>
              <a:t>2. </a:t>
            </a:r>
            <a:r>
              <a:rPr lang="zh-CN" b="1" dirty="0"/>
              <a:t>VPN Access Server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Install OpenVPN-as in VM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Accept External Client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zh-CN" b="1" dirty="0"/>
              <a:t>3. </a:t>
            </a:r>
            <a:r>
              <a:rPr lang="zh-CN" b="1" dirty="0"/>
              <a:t>VPN 2FA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One Time 6 Digit Pin-Codes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With Google Authenticator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650" y="1290537"/>
            <a:ext cx="5669000" cy="422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650" y="1713200"/>
            <a:ext cx="5668999" cy="422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7650" y="2281550"/>
            <a:ext cx="1402976" cy="26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625" y="2281550"/>
            <a:ext cx="1329374" cy="26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0000" y="2281550"/>
            <a:ext cx="1402975" cy="26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2975" y="2281550"/>
            <a:ext cx="1462400" cy="2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278475" y="260475"/>
            <a:ext cx="512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</a:rPr>
              <a:t>Web Servers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78475" y="898225"/>
            <a:ext cx="51738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zh-CN" b="1" dirty="0"/>
              <a:t>1. </a:t>
            </a:r>
            <a:r>
              <a:rPr lang="zh-CN" b="1" dirty="0"/>
              <a:t>Nor</a:t>
            </a:r>
            <a:r>
              <a:rPr lang="en-US" altLang="zh-CN" b="1" dirty="0"/>
              <a:t>m</a:t>
            </a:r>
            <a:r>
              <a:rPr lang="zh-CN" b="1" dirty="0"/>
              <a:t>al Web Server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/>
              <a:t>	</a:t>
            </a:r>
            <a:endParaRPr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dirty="0"/>
              <a:t>Can be access by In-company users and external users</a:t>
            </a:r>
            <a:endParaRPr lang="en-US" altLang="zh-C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dirty="0"/>
              <a:t>Using HTTPS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zh-CN" b="1" dirty="0"/>
              <a:t>2. </a:t>
            </a:r>
            <a:r>
              <a:rPr lang="zh-CN" b="1" dirty="0"/>
              <a:t>Critical Web Server</a:t>
            </a:r>
            <a:endParaRPr lang="en-US" altLang="zh-CN" b="1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altLang="zh-CN" b="1" dirty="0"/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zh-CN" dirty="0"/>
              <a:t>Not allow external users to access</a:t>
            </a:r>
            <a:endParaRPr lang="en-US" altLang="zh-CN" dirty="0"/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zh-CN" dirty="0"/>
              <a:t>Using iptables to block external users</a:t>
            </a:r>
            <a:endParaRPr dirty="0"/>
          </a:p>
        </p:txBody>
      </p:sp>
      <p:sp>
        <p:nvSpPr>
          <p:cNvPr id="81" name="Google Shape;81;p16"/>
          <p:cNvSpPr txBox="1"/>
          <p:nvPr/>
        </p:nvSpPr>
        <p:spPr>
          <a:xfrm>
            <a:off x="7248725" y="4473200"/>
            <a:ext cx="19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685" y="107856"/>
            <a:ext cx="5455740" cy="10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674" y="1264596"/>
            <a:ext cx="3539325" cy="377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525" y="4052250"/>
            <a:ext cx="5236700" cy="8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255350" y="613250"/>
            <a:ext cx="2571900" cy="450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B5EF"/>
              </a:buClr>
              <a:buSzPts val="1800"/>
              <a:buFont typeface="Arial" panose="020B0604020202020204" pitchFamily="34" charset="0"/>
              <a:buChar char="•"/>
            </a:pPr>
            <a:r>
              <a:rPr lang="zh-CN" sz="1800" b="0" i="0" u="none" strike="noStrike" cap="none" dirty="0">
                <a:solidFill>
                  <a:srgbClr val="3DB5EF"/>
                </a:solidFill>
                <a:latin typeface="Calibri"/>
                <a:ea typeface="Calibri"/>
                <a:cs typeface="Calibri"/>
                <a:sym typeface="Calibri"/>
              </a:rPr>
              <a:t>Snort</a:t>
            </a:r>
            <a:r>
              <a:rPr lang="zh-CN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as an NIDS, with mirrored traffic from router to get more coverage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zh-CN" sz="1800" dirty="0">
                <a:latin typeface="Calibri"/>
                <a:ea typeface="Calibri"/>
                <a:cs typeface="Calibri"/>
                <a:sym typeface="Calibri"/>
              </a:rPr>
              <a:t>Configure the local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CN" sz="1800" dirty="0">
                <a:latin typeface="Calibri"/>
                <a:ea typeface="Calibri"/>
                <a:cs typeface="Calibri"/>
                <a:sym typeface="Calibri"/>
              </a:rPr>
              <a:t>rules file or download the rules from SNORT website.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zh-CN" sz="1800" dirty="0">
                <a:latin typeface="Calibri"/>
                <a:ea typeface="Calibri"/>
                <a:cs typeface="Calibri"/>
                <a:sym typeface="Calibri"/>
              </a:rPr>
              <a:t>Set up snort.conf file, test and run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991250" y="707050"/>
            <a:ext cx="6152750" cy="13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725" y="2106050"/>
            <a:ext cx="6152750" cy="12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1725" y="3480525"/>
            <a:ext cx="6345549" cy="14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30162" y="308125"/>
            <a:ext cx="7861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DA2"/>
              </a:buClr>
              <a:buSzPts val="2100"/>
              <a:buFont typeface="Microsoft Yahei"/>
              <a:buNone/>
            </a:pPr>
            <a:r>
              <a:rPr lang="zh-CN" sz="210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Internal Security—IDS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255350" y="613250"/>
            <a:ext cx="2571900" cy="4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B5EF"/>
              </a:buClr>
              <a:buSzPts val="1800"/>
              <a:buFont typeface="Arial"/>
              <a:buChar char="•"/>
            </a:pPr>
            <a:r>
              <a:rPr lang="zh-CN" sz="1800">
                <a:solidFill>
                  <a:srgbClr val="3DB5EF"/>
                </a:solidFill>
                <a:latin typeface="Calibri"/>
                <a:ea typeface="Calibri"/>
                <a:cs typeface="Calibri"/>
                <a:sym typeface="Calibri"/>
              </a:rPr>
              <a:t>BIND9 is used for deploying the DNS service for STOCKHOLM network</a:t>
            </a:r>
            <a:endParaRPr sz="1800">
              <a:solidFill>
                <a:srgbClr val="3DB5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DB5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DB5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B5EF"/>
              </a:buClr>
              <a:buSzPts val="1800"/>
              <a:buFont typeface="Calibri"/>
              <a:buChar char="•"/>
            </a:pPr>
            <a:r>
              <a:rPr lang="zh-CN" sz="1800">
                <a:solidFill>
                  <a:srgbClr val="3DB5EF"/>
                </a:solidFill>
                <a:latin typeface="Calibri"/>
                <a:ea typeface="Calibri"/>
                <a:cs typeface="Calibri"/>
                <a:sym typeface="Calibri"/>
              </a:rPr>
              <a:t>Configure db.demo.com and db.168.192 and named.conf.local files</a:t>
            </a:r>
            <a:endParaRPr sz="1800">
              <a:solidFill>
                <a:srgbClr val="3DB5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30162" y="220850"/>
            <a:ext cx="7861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DA2"/>
              </a:buClr>
              <a:buSzPts val="2100"/>
              <a:buFont typeface="Microsoft Yahei"/>
              <a:buNone/>
            </a:pPr>
            <a:r>
              <a:rPr lang="zh-CN" sz="21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DNS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90" y="128350"/>
            <a:ext cx="4295250" cy="23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390" y="2571750"/>
            <a:ext cx="4295249" cy="236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Wireless Security: Radius Server</a:t>
            </a:r>
            <a:endParaRPr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51045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configuration for freeradius 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       at /freeradius/3.0/clients.conf set two routers as the NAS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       edit /freeradius/3.0/users file which includes employees’ user/password information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       under /freeradius/3.0/certs/client.cnf, modify the cnf file and run “make” generate user certificates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175" y="2831700"/>
            <a:ext cx="3069009" cy="21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93718" y="2725925"/>
            <a:ext cx="41181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 dirty="0">
                <a:solidFill>
                  <a:schemeClr val="dk1"/>
                </a:solidFill>
              </a:rPr>
              <a:t> </a:t>
            </a:r>
            <a:r>
              <a:rPr 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WPA-EAP as the encryption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router and server on OpenWRT :</a:t>
            </a:r>
            <a:endParaRPr dirty="0"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t="1700" b="51051"/>
          <a:stretch/>
        </p:blipFill>
        <p:spPr>
          <a:xfrm>
            <a:off x="6392184" y="2831700"/>
            <a:ext cx="2638866" cy="21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809565"/>
            <a:ext cx="85206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CN" sz="6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Start the debug mode : “freeradius -X”, and “ready to process request” is shown in the terminal</a:t>
            </a:r>
            <a:r>
              <a:rPr lang="zh-CN" sz="56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5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17" name="Google Shape;117;p20"/>
          <p:cNvSpPr txBox="1"/>
          <p:nvPr/>
        </p:nvSpPr>
        <p:spPr>
          <a:xfrm>
            <a:off x="438575" y="2571750"/>
            <a:ext cx="7584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Now, employees can access the wireless internet through radius authentication: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arenR"/>
            </a:pPr>
            <a:r>
              <a:rPr lang="zh-CN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user connects to the Network Access Server (router) and initiates a login.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arenR"/>
            </a:pPr>
            <a:r>
              <a:rPr lang="zh-CN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NAS (router) communicates with the RADIUS server using a shared secret mechanism that the port 1812 is for authentication.</a:t>
            </a:r>
            <a:endParaRPr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AutoNum type="arabicParenR"/>
            </a:pPr>
            <a:r>
              <a:rPr lang="zh-CN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NAS sends a RADIUS message (an Access-Request) to the server.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75" y="1408055"/>
            <a:ext cx="5682750" cy="12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7;p19">
            <a:extLst>
              <a:ext uri="{FF2B5EF4-FFF2-40B4-BE49-F238E27FC236}">
                <a16:creationId xmlns:a16="http://schemas.microsoft.com/office/drawing/2014/main" id="{A64C521C-AFA8-42D0-BF79-FB7951D0D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Wireless Security: Radius Server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120"/>
              <a:t>File Exchange server: Nextcloud</a:t>
            </a:r>
            <a:endParaRPr sz="2120"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CN" sz="14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run nextcloud server with docker container. So, we run the server using Docker Desktop. </a:t>
            </a:r>
            <a:endParaRPr sz="140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CN" sz="140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 is running, you should be able to login Nextcloud at 192.168.6.184:9006 with 2FA. After successfully logging in, users should be able to chat and shire files. For example, one way to share files is transferring ownership.</a:t>
            </a:r>
            <a:endParaRPr sz="140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40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28" y="2209175"/>
            <a:ext cx="1688971" cy="26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725" y="2209175"/>
            <a:ext cx="1757625" cy="26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567</Words>
  <Application>Microsoft Office PowerPoint</Application>
  <PresentationFormat>全屏显示(16:9)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Yahei</vt:lpstr>
      <vt:lpstr>Amasis MT Pro Medium</vt:lpstr>
      <vt:lpstr>Arial</vt:lpstr>
      <vt:lpstr>Calibri</vt:lpstr>
      <vt:lpstr>Times New Roman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Wireless Security: Radius Server</vt:lpstr>
      <vt:lpstr>Wireless Security: Radius Server</vt:lpstr>
      <vt:lpstr>File Exchange server: Nextcloud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宋 子洋</cp:lastModifiedBy>
  <cp:revision>11</cp:revision>
  <dcterms:modified xsi:type="dcterms:W3CDTF">2023-03-16T20:22:03Z</dcterms:modified>
</cp:coreProperties>
</file>