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4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D1FB07-3D58-4EF4-AACA-BC62A8787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2D9F5FE-81D6-48FD-B7F6-D02957B5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3918D4D-E4EE-4C47-A29E-BA587D6D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C3C7909-F9FF-4594-88C6-0B3F6DEE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0F1E82-D69F-4608-A73E-BF3A8884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654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522770-8A4A-4121-BB82-02ABD0DF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8E783A2-7043-4145-9E38-94546416F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52003A6-0981-402F-B418-800BADF4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1AA79C-634F-4AD8-AD37-BF2A2727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3A85316-0E54-4497-A817-2052E198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034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F987BD9-277C-4104-8908-64F7A6C9E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5B8609B-C3E4-43AD-8418-0834B91B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8E21BA-CEC5-49B2-8383-BCCFC0C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7C162EF-C4DA-4028-BBCF-6CD141DC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0EF899-8F6D-4E77-9026-AF381482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350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E5CC2D-5B80-48BF-80E9-9574BF07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AFBE632-1C9B-4DDB-B018-21B5592E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D9715E-0525-4CCD-BE49-8414B7B4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F86480B-1E04-49FF-91A3-599B1E52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C3B509-024A-427C-93AE-C2F123F7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05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D87466-7090-41D4-8C7D-253C1144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33107D6-CBC0-4049-AD23-7BD32752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AF50419-7CC9-4F13-9772-B88EFDF3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FA8014-6892-4505-B6F8-4F14CEF2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07615E2-B149-4175-B07F-FC640293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761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D7828-5BA1-4DFB-9E20-8EDE00F2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0D98A9-1769-4CCB-85EA-6037766AA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47BD912-DEC0-424C-945A-B4597C06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3CB1AEA-AC3C-41E2-B5AD-AAD0453E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BAB1440-D1C2-4980-8BEB-08A5C1D6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686DD67-6B82-43E2-82B7-0522D17B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53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EC2238-2041-4A3D-8C62-B97E08A1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1C579C-976C-49F8-A76D-B074E0AB1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6AA7B96-D74B-484D-8090-57115B443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D123B8F-2D1A-46B0-AFBB-148F98F30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20E8A16-9981-4B13-91AE-984519CB0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8544760-41E3-434B-AFBA-FA2154FB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CAD1964-4D0A-4544-B218-BC82808F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E110643-2B32-49E2-8217-9DB363E1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8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E4DA06-F231-4343-98DA-84DECE7C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58E317B-0DA2-4700-8E66-750E5629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669CF0B-2172-4088-A904-1C2DA761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AC185D2-54C3-4696-9434-9F54C046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811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4AC7A51-8AF8-482A-8093-9DDDA9DC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71DDED-8DBE-4855-8994-DF59513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E8458BC-2EDA-4AF7-A698-5198DA93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038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4DB000-40E2-4C0D-BCD4-61FEDC0E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AF139F-248A-47EF-A3FA-F23F2187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286152F-9F35-4101-9E57-B99E504EF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0DC22A8-E46B-4C53-A3C2-1AFD225E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BBBB50D-0ED7-4D2B-941A-1C2E4687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38BA411-41D0-4A75-99FF-ACEBF40D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809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782C9F-BC7C-4A3B-90C5-1AB92E06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4465043-037D-468A-A16A-5CC744AD2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737755C-5E34-4660-A0A4-F9D4488ED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9B6161-3049-4056-BF8D-0A25FE67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6B8142E-B990-4AEA-9A27-5C12F581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FA2E111-C705-4885-959D-7C7ECBFE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823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89A23D0-CB42-41DF-A507-55E7F1E1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200A399-3A28-41B8-A716-AE16B8A4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50CF62-94DB-4762-8FEC-7FAC97BDB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C914-EE0B-43BF-9F07-D32FDF44F0F6}" type="datetimeFigureOut">
              <a:rPr lang="vi-VN" smtClean="0"/>
              <a:t>16/12/2021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C7D97D-7A87-49C1-AA8B-E020FE2EC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751D12-E93F-447B-83A2-2DAF03E3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D960-1FBA-472E-A160-56B88F0BDC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576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0583A9D-3189-44C5-8FA9-F0ADC092A017}"/>
              </a:ext>
            </a:extLst>
          </p:cNvPr>
          <p:cNvSpPr/>
          <p:nvPr/>
        </p:nvSpPr>
        <p:spPr>
          <a:xfrm>
            <a:off x="5180286" y="311809"/>
            <a:ext cx="1591574" cy="298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CHƯƠNG TRÌNH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23FCF6D-D80E-4A4B-BA98-F936A143DA8F}"/>
              </a:ext>
            </a:extLst>
          </p:cNvPr>
          <p:cNvSpPr/>
          <p:nvPr/>
        </p:nvSpPr>
        <p:spPr>
          <a:xfrm>
            <a:off x="652868" y="1208344"/>
            <a:ext cx="2480805" cy="3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 lí danh sách công nhân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3EB6677-DAFA-4CDD-8841-F5F4A1682A17}"/>
              </a:ext>
            </a:extLst>
          </p:cNvPr>
          <p:cNvSpPr/>
          <p:nvPr/>
        </p:nvSpPr>
        <p:spPr>
          <a:xfrm>
            <a:off x="3495269" y="1208344"/>
            <a:ext cx="2480804" cy="3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 lí danh sách sản phẩm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8BF3A04-52A9-4846-9C7C-A1CB5C8F9DD6}"/>
              </a:ext>
            </a:extLst>
          </p:cNvPr>
          <p:cNvSpPr/>
          <p:nvPr/>
        </p:nvSpPr>
        <p:spPr>
          <a:xfrm>
            <a:off x="6349538" y="1208343"/>
            <a:ext cx="5154642" cy="3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 lí bảng lương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0FDCFFC-DB04-4E49-BAEB-EF869CD32476}"/>
              </a:ext>
            </a:extLst>
          </p:cNvPr>
          <p:cNvSpPr/>
          <p:nvPr/>
        </p:nvSpPr>
        <p:spPr>
          <a:xfrm rot="5400000">
            <a:off x="-199307" y="2651701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 Công Nhân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AD5952F6-90BE-46B5-A370-5694C127AC1D}"/>
              </a:ext>
            </a:extLst>
          </p:cNvPr>
          <p:cNvSpPr/>
          <p:nvPr/>
        </p:nvSpPr>
        <p:spPr>
          <a:xfrm rot="5400000">
            <a:off x="331217" y="2651700"/>
            <a:ext cx="2057673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 Danh Sách Công Nhân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64BCB74A-C710-4ED8-8CF1-8B208D437D92}"/>
              </a:ext>
            </a:extLst>
          </p:cNvPr>
          <p:cNvSpPr/>
          <p:nvPr/>
        </p:nvSpPr>
        <p:spPr>
          <a:xfrm rot="5400000">
            <a:off x="863536" y="2651700"/>
            <a:ext cx="2057673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 Sửa Công Nhân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5DD53FF4-01FC-45E5-B251-FE80117E4039}"/>
              </a:ext>
            </a:extLst>
          </p:cNvPr>
          <p:cNvSpPr/>
          <p:nvPr/>
        </p:nvSpPr>
        <p:spPr>
          <a:xfrm rot="5400000">
            <a:off x="1395855" y="2651700"/>
            <a:ext cx="2057673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Xóa Công Nhân</a:t>
            </a: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E702007C-7AD4-43E0-93EE-821621D2E9F2}"/>
              </a:ext>
            </a:extLst>
          </p:cNvPr>
          <p:cNvSpPr/>
          <p:nvPr/>
        </p:nvSpPr>
        <p:spPr>
          <a:xfrm rot="5400000">
            <a:off x="1928174" y="2651700"/>
            <a:ext cx="2057673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 Kiếm Công Nhân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9A3703ED-D83F-492C-919B-BA9A5934F51E}"/>
              </a:ext>
            </a:extLst>
          </p:cNvPr>
          <p:cNvSpPr/>
          <p:nvPr/>
        </p:nvSpPr>
        <p:spPr>
          <a:xfrm rot="5400000">
            <a:off x="2643093" y="2660754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 Sản Phẩm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869B433-A6E5-4F91-AB68-A35876C70AA9}"/>
              </a:ext>
            </a:extLst>
          </p:cNvPr>
          <p:cNvSpPr/>
          <p:nvPr/>
        </p:nvSpPr>
        <p:spPr>
          <a:xfrm rot="5400000">
            <a:off x="3173617" y="2660754"/>
            <a:ext cx="2057673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 Danh Sách Sản Phẩm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F5C9099B-BCF7-4625-B513-01A44132991A}"/>
              </a:ext>
            </a:extLst>
          </p:cNvPr>
          <p:cNvSpPr/>
          <p:nvPr/>
        </p:nvSpPr>
        <p:spPr>
          <a:xfrm rot="5400000">
            <a:off x="3705936" y="2660754"/>
            <a:ext cx="2057673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 Sửa Sản Phẩm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CBC801D5-FDD0-41FE-9B09-9F35FA0D9D49}"/>
              </a:ext>
            </a:extLst>
          </p:cNvPr>
          <p:cNvSpPr/>
          <p:nvPr/>
        </p:nvSpPr>
        <p:spPr>
          <a:xfrm rot="5400000">
            <a:off x="4238255" y="2660754"/>
            <a:ext cx="2057673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Xóa Sản Phẩm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0F9AE4CA-EC6C-44D9-BADF-C4A62E01FDFB}"/>
              </a:ext>
            </a:extLst>
          </p:cNvPr>
          <p:cNvSpPr/>
          <p:nvPr/>
        </p:nvSpPr>
        <p:spPr>
          <a:xfrm rot="5400000">
            <a:off x="4770574" y="2660754"/>
            <a:ext cx="2057673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 Kiếm Sản Phẩm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F429D261-80D0-4BF5-B8D4-5D4914C47B50}"/>
              </a:ext>
            </a:extLst>
          </p:cNvPr>
          <p:cNvSpPr/>
          <p:nvPr/>
        </p:nvSpPr>
        <p:spPr>
          <a:xfrm rot="5400000">
            <a:off x="5495913" y="2660754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 Bảng Lương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FEB6E707-DA85-4884-9CAB-135180145A68}"/>
              </a:ext>
            </a:extLst>
          </p:cNvPr>
          <p:cNvSpPr/>
          <p:nvPr/>
        </p:nvSpPr>
        <p:spPr>
          <a:xfrm rot="5400000">
            <a:off x="6026435" y="2660754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 Danh Sách Bảng Lương</a:t>
            </a: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421DF13C-1B80-4935-8B72-556E4B35EACC}"/>
              </a:ext>
            </a:extLst>
          </p:cNvPr>
          <p:cNvSpPr/>
          <p:nvPr/>
        </p:nvSpPr>
        <p:spPr>
          <a:xfrm rot="5400000">
            <a:off x="6556956" y="2660754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Xem Bảng Lương</a:t>
            </a: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A6F61811-29D4-4FDA-ABA3-7218A3233A15}"/>
              </a:ext>
            </a:extLst>
          </p:cNvPr>
          <p:cNvSpPr/>
          <p:nvPr/>
        </p:nvSpPr>
        <p:spPr>
          <a:xfrm rot="5400000">
            <a:off x="7087476" y="2658490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 Sửa Bảng Lương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D571E23D-7CB6-4BA1-B68D-6C6FD67F1A0C}"/>
              </a:ext>
            </a:extLst>
          </p:cNvPr>
          <p:cNvSpPr/>
          <p:nvPr/>
        </p:nvSpPr>
        <p:spPr>
          <a:xfrm rot="5400000">
            <a:off x="7617996" y="2656226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Xóa Bảng Lương</a:t>
            </a:r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A840101A-017B-4086-8D0D-40EDEFABC5BA}"/>
              </a:ext>
            </a:extLst>
          </p:cNvPr>
          <p:cNvSpPr/>
          <p:nvPr/>
        </p:nvSpPr>
        <p:spPr>
          <a:xfrm rot="5400000">
            <a:off x="8252892" y="2562507"/>
            <a:ext cx="2057675" cy="545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 Tiền Tất Cả Bảng Lương Theo Tháng</a:t>
            </a: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F80629DC-1C71-45A4-8C08-3329F60640C7}"/>
              </a:ext>
            </a:extLst>
          </p:cNvPr>
          <p:cNvSpPr/>
          <p:nvPr/>
        </p:nvSpPr>
        <p:spPr>
          <a:xfrm rot="5400000">
            <a:off x="8974847" y="2562507"/>
            <a:ext cx="2057675" cy="545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 Tiền Tất Cả Bảng Lương Theo Năm</a:t>
            </a: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1F18246F-4BFA-460B-B614-B7136D067307}"/>
              </a:ext>
            </a:extLst>
          </p:cNvPr>
          <p:cNvSpPr/>
          <p:nvPr/>
        </p:nvSpPr>
        <p:spPr>
          <a:xfrm rot="5400000">
            <a:off x="9609211" y="2658491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Sắp Xếp Lương Công Nhân</a:t>
            </a: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5BEC3C79-D485-46AA-9AB8-3D310EE5411B}"/>
              </a:ext>
            </a:extLst>
          </p:cNvPr>
          <p:cNvSpPr/>
          <p:nvPr/>
        </p:nvSpPr>
        <p:spPr>
          <a:xfrm rot="5400000">
            <a:off x="10237648" y="2555716"/>
            <a:ext cx="2057675" cy="545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Liệt Kê Các Bảng Lương Có Lương Trong Khoảng [s, e]</a:t>
            </a: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9CA803DA-FEC6-4CB8-B2A9-DCBE10D6F742}"/>
              </a:ext>
            </a:extLst>
          </p:cNvPr>
          <p:cNvSpPr/>
          <p:nvPr/>
        </p:nvSpPr>
        <p:spPr>
          <a:xfrm rot="5400000">
            <a:off x="5236939" y="5100051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 Sửa Thông Tin</a:t>
            </a:r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A9117857-3C2B-4C41-A852-6EE0304A7539}"/>
              </a:ext>
            </a:extLst>
          </p:cNvPr>
          <p:cNvSpPr/>
          <p:nvPr/>
        </p:nvSpPr>
        <p:spPr>
          <a:xfrm rot="5400000">
            <a:off x="5767460" y="5100050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 Sản Phẩm</a:t>
            </a:r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62AAC6B1-33BA-405D-995F-73F8412F70D4}"/>
              </a:ext>
            </a:extLst>
          </p:cNvPr>
          <p:cNvSpPr/>
          <p:nvPr/>
        </p:nvSpPr>
        <p:spPr>
          <a:xfrm rot="5400000">
            <a:off x="6297981" y="5100049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 Sửa Sản Phẩm</a:t>
            </a:r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2D7D639E-9DBB-4D8C-9678-3BB6AF221DAE}"/>
              </a:ext>
            </a:extLst>
          </p:cNvPr>
          <p:cNvSpPr/>
          <p:nvPr/>
        </p:nvSpPr>
        <p:spPr>
          <a:xfrm rot="5400000">
            <a:off x="6828502" y="5100048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Sửa Lương Cứng</a:t>
            </a: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A03016A1-4C7B-4C35-8920-EB26C3080525}"/>
              </a:ext>
            </a:extLst>
          </p:cNvPr>
          <p:cNvSpPr/>
          <p:nvPr/>
        </p:nvSpPr>
        <p:spPr>
          <a:xfrm rot="5400000">
            <a:off x="7359023" y="5100047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Sửa % Thuế</a:t>
            </a:r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90C1418C-C353-4B50-BBB0-10458C608467}"/>
              </a:ext>
            </a:extLst>
          </p:cNvPr>
          <p:cNvSpPr/>
          <p:nvPr/>
        </p:nvSpPr>
        <p:spPr>
          <a:xfrm rot="5400000">
            <a:off x="7889543" y="5100048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Xóa Sản Phẩm</a:t>
            </a: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416C1ABB-C34C-4217-896B-A72B7AD07168}"/>
              </a:ext>
            </a:extLst>
          </p:cNvPr>
          <p:cNvSpPr/>
          <p:nvPr/>
        </p:nvSpPr>
        <p:spPr>
          <a:xfrm rot="5400000">
            <a:off x="8420063" y="5100049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Xóa Bảng Lương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F765AC8F-DA07-4A98-BD70-321699477AB2}"/>
              </a:ext>
            </a:extLst>
          </p:cNvPr>
          <p:cNvSpPr/>
          <p:nvPr/>
        </p:nvSpPr>
        <p:spPr>
          <a:xfrm rot="5400000">
            <a:off x="8950583" y="5100050"/>
            <a:ext cx="2057675" cy="35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Quay Lại (Lưu Thay Đổi)</a:t>
            </a: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7DC29019-FC1E-48A1-B758-1D035BA811D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635827" y="-1131902"/>
            <a:ext cx="597690" cy="40828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: Mũi tên Gấp khúc 39">
            <a:extLst>
              <a:ext uri="{FF2B5EF4-FFF2-40B4-BE49-F238E27FC236}">
                <a16:creationId xmlns:a16="http://schemas.microsoft.com/office/drawing/2014/main" id="{41010D6E-1E51-42A2-AC89-B49FFC92CD0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057027" y="289298"/>
            <a:ext cx="597690" cy="12404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: Mũi tên Gấp khúc 41">
            <a:extLst>
              <a:ext uri="{FF2B5EF4-FFF2-40B4-BE49-F238E27FC236}">
                <a16:creationId xmlns:a16="http://schemas.microsoft.com/office/drawing/2014/main" id="{FB9069C9-6E6F-481B-90C5-614AF67D2564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152622" y="-565894"/>
            <a:ext cx="597688" cy="295078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: Mũi tên Gấp khúc 43">
            <a:extLst>
              <a:ext uri="{FF2B5EF4-FFF2-40B4-BE49-F238E27FC236}">
                <a16:creationId xmlns:a16="http://schemas.microsoft.com/office/drawing/2014/main" id="{BDB8D046-2828-47B8-B092-D39EB236F5F8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5400000">
            <a:off x="1222025" y="1128279"/>
            <a:ext cx="278753" cy="10637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: Mũi tên Gấp khúc 45">
            <a:extLst>
              <a:ext uri="{FF2B5EF4-FFF2-40B4-BE49-F238E27FC236}">
                <a16:creationId xmlns:a16="http://schemas.microsoft.com/office/drawing/2014/main" id="{AC58EB08-02F0-44ED-A402-54992762BEAE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5400000">
            <a:off x="1487287" y="1393541"/>
            <a:ext cx="278753" cy="53321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47CCC16-3830-46F9-AE01-DAC3E19C3F68}"/>
              </a:ext>
            </a:extLst>
          </p:cNvPr>
          <p:cNvCxnSpPr>
            <a:stCxn id="6" idx="2"/>
            <a:endCxn id="11" idx="1"/>
          </p:cNvCxnSpPr>
          <p:nvPr/>
        </p:nvCxnSpPr>
        <p:spPr>
          <a:xfrm rot="5400000">
            <a:off x="1753446" y="1659701"/>
            <a:ext cx="278753" cy="89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7462A3C8-1FC2-48D1-908B-B54F9B7C3EC2}"/>
              </a:ext>
            </a:extLst>
          </p:cNvPr>
          <p:cNvCxnSpPr>
            <a:stCxn id="6" idx="2"/>
            <a:endCxn id="12" idx="1"/>
          </p:cNvCxnSpPr>
          <p:nvPr/>
        </p:nvCxnSpPr>
        <p:spPr>
          <a:xfrm rot="16200000" flipH="1">
            <a:off x="2019605" y="1394439"/>
            <a:ext cx="278753" cy="531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kết nối: Mũi tên Gấp khúc 51">
            <a:extLst>
              <a:ext uri="{FF2B5EF4-FFF2-40B4-BE49-F238E27FC236}">
                <a16:creationId xmlns:a16="http://schemas.microsoft.com/office/drawing/2014/main" id="{1C0CBE43-8C2C-4CD5-A438-A13A875DCF64}"/>
              </a:ext>
            </a:extLst>
          </p:cNvPr>
          <p:cNvCxnSpPr>
            <a:stCxn id="6" idx="2"/>
            <a:endCxn id="13" idx="1"/>
          </p:cNvCxnSpPr>
          <p:nvPr/>
        </p:nvCxnSpPr>
        <p:spPr>
          <a:xfrm rot="16200000" flipH="1">
            <a:off x="2285765" y="1128280"/>
            <a:ext cx="278753" cy="106374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: Mũi tên Gấp khúc 53">
            <a:extLst>
              <a:ext uri="{FF2B5EF4-FFF2-40B4-BE49-F238E27FC236}">
                <a16:creationId xmlns:a16="http://schemas.microsoft.com/office/drawing/2014/main" id="{DF801078-2A94-40FD-8AAB-90367CA6710C}"/>
              </a:ext>
            </a:extLst>
          </p:cNvPr>
          <p:cNvCxnSpPr>
            <a:stCxn id="7" idx="2"/>
            <a:endCxn id="15" idx="1"/>
          </p:cNvCxnSpPr>
          <p:nvPr/>
        </p:nvCxnSpPr>
        <p:spPr>
          <a:xfrm rot="5400000">
            <a:off x="4059898" y="1132807"/>
            <a:ext cx="287806" cy="106374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kết nối: Mũi tên Gấp khúc 55">
            <a:extLst>
              <a:ext uri="{FF2B5EF4-FFF2-40B4-BE49-F238E27FC236}">
                <a16:creationId xmlns:a16="http://schemas.microsoft.com/office/drawing/2014/main" id="{EE4F2BAA-CAD9-466A-81CE-D87409E6C8D7}"/>
              </a:ext>
            </a:extLst>
          </p:cNvPr>
          <p:cNvCxnSpPr>
            <a:stCxn id="7" idx="2"/>
            <a:endCxn id="16" idx="1"/>
          </p:cNvCxnSpPr>
          <p:nvPr/>
        </p:nvCxnSpPr>
        <p:spPr>
          <a:xfrm rot="5400000">
            <a:off x="4325160" y="1398069"/>
            <a:ext cx="287806" cy="53321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5DFA954D-AF55-4A9B-B166-00ED2A5AA98F}"/>
              </a:ext>
            </a:extLst>
          </p:cNvPr>
          <p:cNvCxnSpPr>
            <a:stCxn id="7" idx="2"/>
            <a:endCxn id="17" idx="1"/>
          </p:cNvCxnSpPr>
          <p:nvPr/>
        </p:nvCxnSpPr>
        <p:spPr>
          <a:xfrm rot="5400000">
            <a:off x="4591319" y="1664228"/>
            <a:ext cx="287806" cy="89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kết nối: Mũi tên Gấp khúc 59">
            <a:extLst>
              <a:ext uri="{FF2B5EF4-FFF2-40B4-BE49-F238E27FC236}">
                <a16:creationId xmlns:a16="http://schemas.microsoft.com/office/drawing/2014/main" id="{A79C0563-7FA4-4304-9323-B95C1103D362}"/>
              </a:ext>
            </a:extLst>
          </p:cNvPr>
          <p:cNvCxnSpPr>
            <a:stCxn id="7" idx="2"/>
            <a:endCxn id="18" idx="1"/>
          </p:cNvCxnSpPr>
          <p:nvPr/>
        </p:nvCxnSpPr>
        <p:spPr>
          <a:xfrm rot="16200000" flipH="1">
            <a:off x="4857478" y="1398966"/>
            <a:ext cx="287806" cy="531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kết nối: Mũi tên Gấp khúc 61">
            <a:extLst>
              <a:ext uri="{FF2B5EF4-FFF2-40B4-BE49-F238E27FC236}">
                <a16:creationId xmlns:a16="http://schemas.microsoft.com/office/drawing/2014/main" id="{9FD5EA83-947C-4BFA-A4B0-F9CE2F72DF74}"/>
              </a:ext>
            </a:extLst>
          </p:cNvPr>
          <p:cNvCxnSpPr>
            <a:stCxn id="7" idx="2"/>
            <a:endCxn id="19" idx="1"/>
          </p:cNvCxnSpPr>
          <p:nvPr/>
        </p:nvCxnSpPr>
        <p:spPr>
          <a:xfrm rot="16200000" flipH="1">
            <a:off x="5123638" y="1132807"/>
            <a:ext cx="287806" cy="106374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Đường kết nối: Mũi tên Gấp khúc 63">
            <a:extLst>
              <a:ext uri="{FF2B5EF4-FFF2-40B4-BE49-F238E27FC236}">
                <a16:creationId xmlns:a16="http://schemas.microsoft.com/office/drawing/2014/main" id="{8C32E78B-160D-468E-B045-D04500569C13}"/>
              </a:ext>
            </a:extLst>
          </p:cNvPr>
          <p:cNvCxnSpPr>
            <a:stCxn id="8" idx="2"/>
            <a:endCxn id="20" idx="1"/>
          </p:cNvCxnSpPr>
          <p:nvPr/>
        </p:nvCxnSpPr>
        <p:spPr>
          <a:xfrm rot="5400000">
            <a:off x="7581902" y="463622"/>
            <a:ext cx="287807" cy="240210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Đường kết nối: Mũi tên Gấp khúc 65">
            <a:extLst>
              <a:ext uri="{FF2B5EF4-FFF2-40B4-BE49-F238E27FC236}">
                <a16:creationId xmlns:a16="http://schemas.microsoft.com/office/drawing/2014/main" id="{372D6E34-2B31-4004-B64C-A203BDE2463E}"/>
              </a:ext>
            </a:extLst>
          </p:cNvPr>
          <p:cNvCxnSpPr>
            <a:stCxn id="8" idx="2"/>
            <a:endCxn id="21" idx="1"/>
          </p:cNvCxnSpPr>
          <p:nvPr/>
        </p:nvCxnSpPr>
        <p:spPr>
          <a:xfrm rot="5400000">
            <a:off x="7847163" y="728883"/>
            <a:ext cx="287807" cy="187158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kết nối: Mũi tên Gấp khúc 67">
            <a:extLst>
              <a:ext uri="{FF2B5EF4-FFF2-40B4-BE49-F238E27FC236}">
                <a16:creationId xmlns:a16="http://schemas.microsoft.com/office/drawing/2014/main" id="{1CC73683-C1AF-4B1F-8DB8-2F25572CE370}"/>
              </a:ext>
            </a:extLst>
          </p:cNvPr>
          <p:cNvCxnSpPr>
            <a:stCxn id="8" idx="2"/>
            <a:endCxn id="22" idx="1"/>
          </p:cNvCxnSpPr>
          <p:nvPr/>
        </p:nvCxnSpPr>
        <p:spPr>
          <a:xfrm rot="5400000">
            <a:off x="8112424" y="994144"/>
            <a:ext cx="287807" cy="134106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kết nối: Mũi tên Gấp khúc 69">
            <a:extLst>
              <a:ext uri="{FF2B5EF4-FFF2-40B4-BE49-F238E27FC236}">
                <a16:creationId xmlns:a16="http://schemas.microsoft.com/office/drawing/2014/main" id="{39019066-FF1D-4562-A3F6-EF0009553EBA}"/>
              </a:ext>
            </a:extLst>
          </p:cNvPr>
          <p:cNvCxnSpPr>
            <a:stCxn id="8" idx="2"/>
            <a:endCxn id="23" idx="1"/>
          </p:cNvCxnSpPr>
          <p:nvPr/>
        </p:nvCxnSpPr>
        <p:spPr>
          <a:xfrm rot="5400000">
            <a:off x="8378816" y="1258272"/>
            <a:ext cx="285543" cy="81054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kết nối: Mũi tên Gấp khúc 71">
            <a:extLst>
              <a:ext uri="{FF2B5EF4-FFF2-40B4-BE49-F238E27FC236}">
                <a16:creationId xmlns:a16="http://schemas.microsoft.com/office/drawing/2014/main" id="{7550FF68-A1A5-4A71-AC77-C675FE8B1F22}"/>
              </a:ext>
            </a:extLst>
          </p:cNvPr>
          <p:cNvCxnSpPr>
            <a:stCxn id="8" idx="2"/>
            <a:endCxn id="24" idx="1"/>
          </p:cNvCxnSpPr>
          <p:nvPr/>
        </p:nvCxnSpPr>
        <p:spPr>
          <a:xfrm rot="5400000">
            <a:off x="8645208" y="1522399"/>
            <a:ext cx="283278" cy="28002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36EBDCD6-CDF6-4508-8ECC-C7BA8853D9D7}"/>
              </a:ext>
            </a:extLst>
          </p:cNvPr>
          <p:cNvCxnSpPr>
            <a:stCxn id="8" idx="2"/>
            <a:endCxn id="25" idx="1"/>
          </p:cNvCxnSpPr>
          <p:nvPr/>
        </p:nvCxnSpPr>
        <p:spPr>
          <a:xfrm rot="16200000" flipH="1">
            <a:off x="8961523" y="1486108"/>
            <a:ext cx="285543" cy="3548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: Mũi tên Gấp khúc 75">
            <a:extLst>
              <a:ext uri="{FF2B5EF4-FFF2-40B4-BE49-F238E27FC236}">
                <a16:creationId xmlns:a16="http://schemas.microsoft.com/office/drawing/2014/main" id="{244093A7-5453-4383-9198-42ABE318A4F1}"/>
              </a:ext>
            </a:extLst>
          </p:cNvPr>
          <p:cNvCxnSpPr>
            <a:stCxn id="8" idx="2"/>
            <a:endCxn id="26" idx="1"/>
          </p:cNvCxnSpPr>
          <p:nvPr/>
        </p:nvCxnSpPr>
        <p:spPr>
          <a:xfrm rot="16200000" flipH="1">
            <a:off x="9322501" y="1125131"/>
            <a:ext cx="285543" cy="10768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kết nối: Mũi tên Gấp khúc 77">
            <a:extLst>
              <a:ext uri="{FF2B5EF4-FFF2-40B4-BE49-F238E27FC236}">
                <a16:creationId xmlns:a16="http://schemas.microsoft.com/office/drawing/2014/main" id="{0D0BCBA1-5E3F-4E1D-90E7-4647A9CB0B4F}"/>
              </a:ext>
            </a:extLst>
          </p:cNvPr>
          <p:cNvCxnSpPr>
            <a:stCxn id="8" idx="2"/>
            <a:endCxn id="27" idx="1"/>
          </p:cNvCxnSpPr>
          <p:nvPr/>
        </p:nvCxnSpPr>
        <p:spPr>
          <a:xfrm rot="16200000" flipH="1">
            <a:off x="9639682" y="807950"/>
            <a:ext cx="285543" cy="171119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Đường kết nối: Mũi tên Gấp khúc 79">
            <a:extLst>
              <a:ext uri="{FF2B5EF4-FFF2-40B4-BE49-F238E27FC236}">
                <a16:creationId xmlns:a16="http://schemas.microsoft.com/office/drawing/2014/main" id="{29C810EB-7A7E-4FDE-920E-F8196F10C332}"/>
              </a:ext>
            </a:extLst>
          </p:cNvPr>
          <p:cNvCxnSpPr>
            <a:stCxn id="8" idx="2"/>
            <a:endCxn id="28" idx="1"/>
          </p:cNvCxnSpPr>
          <p:nvPr/>
        </p:nvCxnSpPr>
        <p:spPr>
          <a:xfrm rot="16200000" flipH="1">
            <a:off x="9957296" y="490335"/>
            <a:ext cx="278752" cy="233962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Đường kết nối: Mũi tên Gấp khúc 82">
            <a:extLst>
              <a:ext uri="{FF2B5EF4-FFF2-40B4-BE49-F238E27FC236}">
                <a16:creationId xmlns:a16="http://schemas.microsoft.com/office/drawing/2014/main" id="{ECE0F264-179A-4A5C-B092-C9274EFF38E1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 rot="5400000">
            <a:off x="6999103" y="3130665"/>
            <a:ext cx="383885" cy="18505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Đường kết nối: Mũi tên Gấp khúc 84">
            <a:extLst>
              <a:ext uri="{FF2B5EF4-FFF2-40B4-BE49-F238E27FC236}">
                <a16:creationId xmlns:a16="http://schemas.microsoft.com/office/drawing/2014/main" id="{F2D4E9F7-DCAC-4CD8-A7D7-EE114D25205C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rot="5400000">
            <a:off x="7264364" y="3395924"/>
            <a:ext cx="383885" cy="13200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Đường kết nối: Mũi tên Gấp khúc 86">
            <a:extLst>
              <a:ext uri="{FF2B5EF4-FFF2-40B4-BE49-F238E27FC236}">
                <a16:creationId xmlns:a16="http://schemas.microsoft.com/office/drawing/2014/main" id="{B8A77C7C-8AA2-4149-8A94-A1506A9A4390}"/>
              </a:ext>
            </a:extLst>
          </p:cNvPr>
          <p:cNvCxnSpPr>
            <a:stCxn id="23" idx="3"/>
            <a:endCxn id="31" idx="1"/>
          </p:cNvCxnSpPr>
          <p:nvPr/>
        </p:nvCxnSpPr>
        <p:spPr>
          <a:xfrm rot="5400000">
            <a:off x="7529625" y="3661185"/>
            <a:ext cx="383884" cy="78949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kết nối: Mũi tên Gấp khúc 88">
            <a:extLst>
              <a:ext uri="{FF2B5EF4-FFF2-40B4-BE49-F238E27FC236}">
                <a16:creationId xmlns:a16="http://schemas.microsoft.com/office/drawing/2014/main" id="{0218F710-84F6-4A7A-BC2E-C95CCD157D5C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 rot="5400000">
            <a:off x="7794886" y="3926445"/>
            <a:ext cx="383883" cy="25897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Đường kết nối: Mũi tên Gấp khúc 90">
            <a:extLst>
              <a:ext uri="{FF2B5EF4-FFF2-40B4-BE49-F238E27FC236}">
                <a16:creationId xmlns:a16="http://schemas.microsoft.com/office/drawing/2014/main" id="{229D8A55-795A-43AB-87B2-2DABEBECBFEA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 rot="16200000" flipH="1">
            <a:off x="8060146" y="3920158"/>
            <a:ext cx="383882" cy="27154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Đường kết nối: Mũi tên Gấp khúc 92">
            <a:extLst>
              <a:ext uri="{FF2B5EF4-FFF2-40B4-BE49-F238E27FC236}">
                <a16:creationId xmlns:a16="http://schemas.microsoft.com/office/drawing/2014/main" id="{2499303F-C89E-449D-84D0-6F8077E4E2B6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 rot="16200000" flipH="1">
            <a:off x="8325406" y="3654898"/>
            <a:ext cx="383883" cy="8020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Đường kết nối: Mũi tên Gấp khúc 94">
            <a:extLst>
              <a:ext uri="{FF2B5EF4-FFF2-40B4-BE49-F238E27FC236}">
                <a16:creationId xmlns:a16="http://schemas.microsoft.com/office/drawing/2014/main" id="{3363D634-450A-466C-BC67-E82FABE65CB9}"/>
              </a:ext>
            </a:extLst>
          </p:cNvPr>
          <p:cNvCxnSpPr>
            <a:stCxn id="23" idx="3"/>
            <a:endCxn id="35" idx="1"/>
          </p:cNvCxnSpPr>
          <p:nvPr/>
        </p:nvCxnSpPr>
        <p:spPr>
          <a:xfrm rot="16200000" flipH="1">
            <a:off x="8590665" y="3389639"/>
            <a:ext cx="383884" cy="133258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Đường kết nối: Mũi tên Gấp khúc 96">
            <a:extLst>
              <a:ext uri="{FF2B5EF4-FFF2-40B4-BE49-F238E27FC236}">
                <a16:creationId xmlns:a16="http://schemas.microsoft.com/office/drawing/2014/main" id="{1358779B-0B98-44E4-9DC1-A557CC2D2978}"/>
              </a:ext>
            </a:extLst>
          </p:cNvPr>
          <p:cNvCxnSpPr>
            <a:stCxn id="23" idx="3"/>
            <a:endCxn id="36" idx="1"/>
          </p:cNvCxnSpPr>
          <p:nvPr/>
        </p:nvCxnSpPr>
        <p:spPr>
          <a:xfrm rot="16200000" flipH="1">
            <a:off x="8855925" y="3124379"/>
            <a:ext cx="383885" cy="186310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9113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139</Words>
  <Application>Microsoft Office PowerPoint</Application>
  <PresentationFormat>Màn hình rộng</PresentationFormat>
  <Paragraphs>31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5" baseType="lpstr">
      <vt:lpstr>Arial</vt:lpstr>
      <vt:lpstr>Segoe UI</vt:lpstr>
      <vt:lpstr>Times New Roman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Belikhun 🌳</dc:creator>
  <cp:lastModifiedBy>Belikhun 🌳</cp:lastModifiedBy>
  <cp:revision>4</cp:revision>
  <dcterms:created xsi:type="dcterms:W3CDTF">2021-12-16T02:20:00Z</dcterms:created>
  <dcterms:modified xsi:type="dcterms:W3CDTF">2021-12-16T05:27:56Z</dcterms:modified>
</cp:coreProperties>
</file>