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43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58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77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333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0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05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4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979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00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338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114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A7F3-AFDA-44F5-9DA9-B2FA8F6CD8BF}" type="datetimeFigureOut">
              <a:rPr lang="vi-VN" smtClean="0"/>
              <a:t>13/04/2021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2C98-CE2E-4CFF-AA4D-F4AF3B0874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762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Nhóm 126">
            <a:extLst>
              <a:ext uri="{FF2B5EF4-FFF2-40B4-BE49-F238E27FC236}">
                <a16:creationId xmlns:a16="http://schemas.microsoft.com/office/drawing/2014/main" id="{03BDCDD8-68B3-4B03-AF6E-38CFAE334288}"/>
              </a:ext>
            </a:extLst>
          </p:cNvPr>
          <p:cNvGrpSpPr/>
          <p:nvPr/>
        </p:nvGrpSpPr>
        <p:grpSpPr>
          <a:xfrm>
            <a:off x="75847" y="395413"/>
            <a:ext cx="6576229" cy="6726631"/>
            <a:chOff x="75847" y="395413"/>
            <a:chExt cx="6576229" cy="6726631"/>
          </a:xfrm>
        </p:grpSpPr>
        <p:pic>
          <p:nvPicPr>
            <p:cNvPr id="4" name="Hình ảnh 3">
              <a:extLst>
                <a:ext uri="{FF2B5EF4-FFF2-40B4-BE49-F238E27FC236}">
                  <a16:creationId xmlns:a16="http://schemas.microsoft.com/office/drawing/2014/main" id="{3FFB3316-E010-4C4F-9D98-79CAE030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31" y="3290223"/>
              <a:ext cx="1711659" cy="1593952"/>
            </a:xfrm>
            <a:prstGeom prst="rect">
              <a:avLst/>
            </a:prstGeom>
          </p:spPr>
        </p:pic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09A7D8E6-466D-4EC1-B479-B20C0E507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416" y="3245773"/>
              <a:ext cx="1711659" cy="1167263"/>
            </a:xfrm>
            <a:prstGeom prst="rect">
              <a:avLst/>
            </a:prstGeom>
          </p:spPr>
        </p:pic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ADF64028-BF20-4DFD-AC9D-7CAA67388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417" y="395413"/>
              <a:ext cx="1711659" cy="1608665"/>
            </a:xfrm>
            <a:prstGeom prst="rect">
              <a:avLst/>
            </a:prstGeom>
          </p:spPr>
        </p:pic>
        <p:pic>
          <p:nvPicPr>
            <p:cNvPr id="20" name="Hình ảnh 19">
              <a:extLst>
                <a:ext uri="{FF2B5EF4-FFF2-40B4-BE49-F238E27FC236}">
                  <a16:creationId xmlns:a16="http://schemas.microsoft.com/office/drawing/2014/main" id="{DC1906EC-868D-4160-A502-384256DE9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980" y="6118839"/>
              <a:ext cx="1107957" cy="1003205"/>
            </a:xfrm>
            <a:prstGeom prst="rect">
              <a:avLst/>
            </a:prstGeom>
          </p:spPr>
        </p:pic>
        <p:pic>
          <p:nvPicPr>
            <p:cNvPr id="22" name="Hình ảnh 21">
              <a:extLst>
                <a:ext uri="{FF2B5EF4-FFF2-40B4-BE49-F238E27FC236}">
                  <a16:creationId xmlns:a16="http://schemas.microsoft.com/office/drawing/2014/main" id="{DD8F6784-9396-4453-AF9E-D1778687C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33" y="395413"/>
              <a:ext cx="1711659" cy="1540003"/>
            </a:xfrm>
            <a:prstGeom prst="rect">
              <a:avLst/>
            </a:prstGeom>
          </p:spPr>
        </p:pic>
        <p:pic>
          <p:nvPicPr>
            <p:cNvPr id="32" name="Hình ảnh 31">
              <a:extLst>
                <a:ext uri="{FF2B5EF4-FFF2-40B4-BE49-F238E27FC236}">
                  <a16:creationId xmlns:a16="http://schemas.microsoft.com/office/drawing/2014/main" id="{765DD8AB-9DDC-49F2-A35C-FFFC80894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7" y="3245773"/>
              <a:ext cx="1711659" cy="1858793"/>
            </a:xfrm>
            <a:prstGeom prst="rect">
              <a:avLst/>
            </a:prstGeom>
          </p:spPr>
        </p:pic>
        <p:cxnSp>
          <p:nvCxnSpPr>
            <p:cNvPr id="35" name="Đường kết nối: Mũi tên Gấp khúc 34">
              <a:extLst>
                <a:ext uri="{FF2B5EF4-FFF2-40B4-BE49-F238E27FC236}">
                  <a16:creationId xmlns:a16="http://schemas.microsoft.com/office/drawing/2014/main" id="{8916CABC-A801-4F73-A4C2-74AFC9A800D9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5400000" flipH="1" flipV="1">
              <a:off x="2519055" y="2445315"/>
              <a:ext cx="1354807" cy="335010"/>
            </a:xfrm>
            <a:prstGeom prst="bentConnector3">
              <a:avLst>
                <a:gd name="adj1" fmla="val 5158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Đường kết nối: Mũi tên Gấp khúc 45">
              <a:extLst>
                <a:ext uri="{FF2B5EF4-FFF2-40B4-BE49-F238E27FC236}">
                  <a16:creationId xmlns:a16="http://schemas.microsoft.com/office/drawing/2014/main" id="{9AC33499-C084-4F50-8927-2FB2777CC906}"/>
                </a:ext>
              </a:extLst>
            </p:cNvPr>
            <p:cNvCxnSpPr>
              <a:stCxn id="8" idx="0"/>
              <a:endCxn id="22" idx="2"/>
            </p:cNvCxnSpPr>
            <p:nvPr/>
          </p:nvCxnSpPr>
          <p:spPr>
            <a:xfrm rot="16200000" flipV="1">
              <a:off x="3924927" y="1374453"/>
              <a:ext cx="1310357" cy="243228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7" name="Hình ảnh 56">
              <a:extLst>
                <a:ext uri="{FF2B5EF4-FFF2-40B4-BE49-F238E27FC236}">
                  <a16:creationId xmlns:a16="http://schemas.microsoft.com/office/drawing/2014/main" id="{24A3F4D1-92F2-41F1-916E-6CC22F0B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7" y="396693"/>
              <a:ext cx="1710639" cy="1999830"/>
            </a:xfrm>
            <a:prstGeom prst="rect">
              <a:avLst/>
            </a:prstGeom>
          </p:spPr>
        </p:pic>
        <p:cxnSp>
          <p:nvCxnSpPr>
            <p:cNvPr id="72" name="Đường kết nối: Mũi tên Gấp khúc 71">
              <a:extLst>
                <a:ext uri="{FF2B5EF4-FFF2-40B4-BE49-F238E27FC236}">
                  <a16:creationId xmlns:a16="http://schemas.microsoft.com/office/drawing/2014/main" id="{2301BE76-1EB6-42B6-BCB3-0D4A0D8A3D42}"/>
                </a:ext>
              </a:extLst>
            </p:cNvPr>
            <p:cNvCxnSpPr>
              <a:stCxn id="32" idx="0"/>
              <a:endCxn id="57" idx="2"/>
            </p:cNvCxnSpPr>
            <p:nvPr/>
          </p:nvCxnSpPr>
          <p:spPr>
            <a:xfrm rot="5400000" flipH="1" flipV="1">
              <a:off x="507307" y="2820893"/>
              <a:ext cx="849250" cy="510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Hình thoi 72">
              <a:extLst>
                <a:ext uri="{FF2B5EF4-FFF2-40B4-BE49-F238E27FC236}">
                  <a16:creationId xmlns:a16="http://schemas.microsoft.com/office/drawing/2014/main" id="{8B596882-7C43-42AC-93A2-B8CBF2BE7F10}"/>
                </a:ext>
              </a:extLst>
            </p:cNvPr>
            <p:cNvSpPr/>
            <p:nvPr/>
          </p:nvSpPr>
          <p:spPr>
            <a:xfrm>
              <a:off x="837911" y="2396523"/>
              <a:ext cx="187530" cy="18753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5" name="Hình chữ nhật 74">
              <a:extLst>
                <a:ext uri="{FF2B5EF4-FFF2-40B4-BE49-F238E27FC236}">
                  <a16:creationId xmlns:a16="http://schemas.microsoft.com/office/drawing/2014/main" id="{E64854FF-1D10-4E51-9ACD-3BBC62EFB6A0}"/>
                </a:ext>
              </a:extLst>
            </p:cNvPr>
            <p:cNvSpPr/>
            <p:nvPr/>
          </p:nvSpPr>
          <p:spPr>
            <a:xfrm>
              <a:off x="649155" y="2972660"/>
              <a:ext cx="575207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1..*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2" name="Đường kết nối: Mũi tên Gấp khúc 81">
              <a:extLst>
                <a:ext uri="{FF2B5EF4-FFF2-40B4-BE49-F238E27FC236}">
                  <a16:creationId xmlns:a16="http://schemas.microsoft.com/office/drawing/2014/main" id="{B7DA2D38-B368-4588-998A-A46A56089CFB}"/>
                </a:ext>
              </a:extLst>
            </p:cNvPr>
            <p:cNvCxnSpPr>
              <a:stCxn id="57" idx="3"/>
              <a:endCxn id="4" idx="1"/>
            </p:cNvCxnSpPr>
            <p:nvPr/>
          </p:nvCxnSpPr>
          <p:spPr>
            <a:xfrm>
              <a:off x="1787506" y="1396608"/>
              <a:ext cx="720625" cy="2690591"/>
            </a:xfrm>
            <a:prstGeom prst="bentConnector3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Hình thoi 82">
              <a:extLst>
                <a:ext uri="{FF2B5EF4-FFF2-40B4-BE49-F238E27FC236}">
                  <a16:creationId xmlns:a16="http://schemas.microsoft.com/office/drawing/2014/main" id="{B89F4711-33E4-4544-B062-A64E179342E1}"/>
                </a:ext>
              </a:extLst>
            </p:cNvPr>
            <p:cNvSpPr/>
            <p:nvPr/>
          </p:nvSpPr>
          <p:spPr>
            <a:xfrm>
              <a:off x="1787504" y="1302843"/>
              <a:ext cx="187530" cy="18753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4" name="Hình chữ nhật 83">
              <a:extLst>
                <a:ext uri="{FF2B5EF4-FFF2-40B4-BE49-F238E27FC236}">
                  <a16:creationId xmlns:a16="http://schemas.microsoft.com/office/drawing/2014/main" id="{186A2BBD-38B5-4105-A464-451505CA391D}"/>
                </a:ext>
              </a:extLst>
            </p:cNvPr>
            <p:cNvSpPr/>
            <p:nvPr/>
          </p:nvSpPr>
          <p:spPr>
            <a:xfrm>
              <a:off x="1864002" y="3826372"/>
              <a:ext cx="575207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1..*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6" name="Đường kết nối: Mũi tên Gấp khúc 85">
              <a:extLst>
                <a:ext uri="{FF2B5EF4-FFF2-40B4-BE49-F238E27FC236}">
                  <a16:creationId xmlns:a16="http://schemas.microsoft.com/office/drawing/2014/main" id="{7F991F3F-666A-4550-811C-9B1CC1B6A92D}"/>
                </a:ext>
              </a:extLst>
            </p:cNvPr>
            <p:cNvCxnSpPr>
              <a:cxnSpLocks/>
              <a:stCxn id="8" idx="1"/>
              <a:endCxn id="88" idx="3"/>
            </p:cNvCxnSpPr>
            <p:nvPr/>
          </p:nvCxnSpPr>
          <p:spPr>
            <a:xfrm rot="10800000">
              <a:off x="1966320" y="2303785"/>
              <a:ext cx="2974096" cy="1525621"/>
            </a:xfrm>
            <a:prstGeom prst="bentConnector3">
              <a:avLst>
                <a:gd name="adj1" fmla="val 13169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Hình thoi 87">
              <a:extLst>
                <a:ext uri="{FF2B5EF4-FFF2-40B4-BE49-F238E27FC236}">
                  <a16:creationId xmlns:a16="http://schemas.microsoft.com/office/drawing/2014/main" id="{EB35F18C-0CBD-4808-B713-FEBC9089AC9E}"/>
                </a:ext>
              </a:extLst>
            </p:cNvPr>
            <p:cNvSpPr/>
            <p:nvPr/>
          </p:nvSpPr>
          <p:spPr>
            <a:xfrm>
              <a:off x="1778790" y="2210019"/>
              <a:ext cx="187530" cy="18753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9" name="Hình chữ nhật 88">
              <a:extLst>
                <a:ext uri="{FF2B5EF4-FFF2-40B4-BE49-F238E27FC236}">
                  <a16:creationId xmlns:a16="http://schemas.microsoft.com/office/drawing/2014/main" id="{5783A224-5F34-4272-A3DD-AD2EB57AD26D}"/>
                </a:ext>
              </a:extLst>
            </p:cNvPr>
            <p:cNvSpPr/>
            <p:nvPr/>
          </p:nvSpPr>
          <p:spPr>
            <a:xfrm>
              <a:off x="4276864" y="3522474"/>
              <a:ext cx="575207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1..*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Hình tự do: Hình 93">
              <a:extLst>
                <a:ext uri="{FF2B5EF4-FFF2-40B4-BE49-F238E27FC236}">
                  <a16:creationId xmlns:a16="http://schemas.microsoft.com/office/drawing/2014/main" id="{807C26C2-4FF5-412D-BF10-8E8E495FC2CE}"/>
                </a:ext>
              </a:extLst>
            </p:cNvPr>
            <p:cNvSpPr/>
            <p:nvPr/>
          </p:nvSpPr>
          <p:spPr>
            <a:xfrm>
              <a:off x="3695700" y="1995488"/>
              <a:ext cx="1662113" cy="1304925"/>
            </a:xfrm>
            <a:custGeom>
              <a:avLst/>
              <a:gdLst>
                <a:gd name="connsiteX0" fmla="*/ 1662113 w 1662113"/>
                <a:gd name="connsiteY0" fmla="*/ 0 h 1304925"/>
                <a:gd name="connsiteX1" fmla="*/ 1662113 w 1662113"/>
                <a:gd name="connsiteY1" fmla="*/ 881062 h 1304925"/>
                <a:gd name="connsiteX2" fmla="*/ 0 w 1662113"/>
                <a:gd name="connsiteY2" fmla="*/ 881062 h 1304925"/>
                <a:gd name="connsiteX3" fmla="*/ 0 w 1662113"/>
                <a:gd name="connsiteY3" fmla="*/ 1304925 h 1304925"/>
                <a:gd name="connsiteX4" fmla="*/ 9525 w 1662113"/>
                <a:gd name="connsiteY4" fmla="*/ 1295400 h 1304925"/>
                <a:gd name="connsiteX5" fmla="*/ 14288 w 1662113"/>
                <a:gd name="connsiteY5" fmla="*/ 1300162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2113" h="1304925">
                  <a:moveTo>
                    <a:pt x="1662113" y="0"/>
                  </a:moveTo>
                  <a:lnTo>
                    <a:pt x="1662113" y="881062"/>
                  </a:lnTo>
                  <a:lnTo>
                    <a:pt x="0" y="881062"/>
                  </a:lnTo>
                  <a:lnTo>
                    <a:pt x="0" y="1304925"/>
                  </a:lnTo>
                  <a:lnTo>
                    <a:pt x="9525" y="1295400"/>
                  </a:lnTo>
                  <a:lnTo>
                    <a:pt x="14288" y="1300162"/>
                  </a:ln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5" name="Hình thoi 94">
              <a:extLst>
                <a:ext uri="{FF2B5EF4-FFF2-40B4-BE49-F238E27FC236}">
                  <a16:creationId xmlns:a16="http://schemas.microsoft.com/office/drawing/2014/main" id="{2FBDB024-8B0F-4285-9857-4F0AE8218F65}"/>
                </a:ext>
              </a:extLst>
            </p:cNvPr>
            <p:cNvSpPr/>
            <p:nvPr/>
          </p:nvSpPr>
          <p:spPr>
            <a:xfrm>
              <a:off x="3601935" y="3124511"/>
              <a:ext cx="187530" cy="18753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6" name="Hình chữ nhật 95">
              <a:extLst>
                <a:ext uri="{FF2B5EF4-FFF2-40B4-BE49-F238E27FC236}">
                  <a16:creationId xmlns:a16="http://schemas.microsoft.com/office/drawing/2014/main" id="{A69214C0-F6E9-488A-B692-18573F0FC59C}"/>
                </a:ext>
              </a:extLst>
            </p:cNvPr>
            <p:cNvSpPr/>
            <p:nvPr/>
          </p:nvSpPr>
          <p:spPr>
            <a:xfrm>
              <a:off x="5085809" y="2100441"/>
              <a:ext cx="575207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1..*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8" name="Đường kết nối: Mũi tên Gấp khúc 97">
              <a:extLst>
                <a:ext uri="{FF2B5EF4-FFF2-40B4-BE49-F238E27FC236}">
                  <a16:creationId xmlns:a16="http://schemas.microsoft.com/office/drawing/2014/main" id="{FDE7C4EF-A2DC-4816-8FAF-7712D6A580D0}"/>
                </a:ext>
              </a:extLst>
            </p:cNvPr>
            <p:cNvCxnSpPr>
              <a:stCxn id="22" idx="3"/>
              <a:endCxn id="20" idx="3"/>
            </p:cNvCxnSpPr>
            <p:nvPr/>
          </p:nvCxnSpPr>
          <p:spPr>
            <a:xfrm flipH="1">
              <a:off x="3917937" y="1165415"/>
              <a:ext cx="301855" cy="5455027"/>
            </a:xfrm>
            <a:prstGeom prst="bentConnector3">
              <a:avLst>
                <a:gd name="adj1" fmla="val -48384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Hình chữ nhật 101">
              <a:extLst>
                <a:ext uri="{FF2B5EF4-FFF2-40B4-BE49-F238E27FC236}">
                  <a16:creationId xmlns:a16="http://schemas.microsoft.com/office/drawing/2014/main" id="{9D75B689-BA8F-4DD2-B4E1-AA917F53C613}"/>
                </a:ext>
              </a:extLst>
            </p:cNvPr>
            <p:cNvSpPr/>
            <p:nvPr/>
          </p:nvSpPr>
          <p:spPr>
            <a:xfrm>
              <a:off x="4310206" y="1238289"/>
              <a:ext cx="113046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Hình chữ nhật 102">
              <a:extLst>
                <a:ext uri="{FF2B5EF4-FFF2-40B4-BE49-F238E27FC236}">
                  <a16:creationId xmlns:a16="http://schemas.microsoft.com/office/drawing/2014/main" id="{4D646BCD-4E67-4AD2-BD93-0405FC4E4B34}"/>
                </a:ext>
              </a:extLst>
            </p:cNvPr>
            <p:cNvSpPr/>
            <p:nvPr/>
          </p:nvSpPr>
          <p:spPr>
            <a:xfrm>
              <a:off x="4311028" y="6370948"/>
              <a:ext cx="113046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Hộp Văn bản 103">
              <a:extLst>
                <a:ext uri="{FF2B5EF4-FFF2-40B4-BE49-F238E27FC236}">
                  <a16:creationId xmlns:a16="http://schemas.microsoft.com/office/drawing/2014/main" id="{5049AE08-CFF1-47E4-96CC-692D5C7C279D}"/>
                </a:ext>
              </a:extLst>
            </p:cNvPr>
            <p:cNvSpPr txBox="1"/>
            <p:nvPr/>
          </p:nvSpPr>
          <p:spPr>
            <a:xfrm rot="5400000">
              <a:off x="2000796" y="2621103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900" b="1">
                  <a:latin typeface="Consolas" panose="020B0609020204030204" pitchFamily="49" charset="0"/>
                </a:rPr>
                <a:t>học ở</a:t>
              </a:r>
            </a:p>
          </p:txBody>
        </p:sp>
        <p:sp>
          <p:nvSpPr>
            <p:cNvPr id="108" name="Hình thoi 107">
              <a:extLst>
                <a:ext uri="{FF2B5EF4-FFF2-40B4-BE49-F238E27FC236}">
                  <a16:creationId xmlns:a16="http://schemas.microsoft.com/office/drawing/2014/main" id="{A03F1139-1AF4-4247-8F7C-1B55EB0C6AAE}"/>
                </a:ext>
              </a:extLst>
            </p:cNvPr>
            <p:cNvSpPr/>
            <p:nvPr/>
          </p:nvSpPr>
          <p:spPr>
            <a:xfrm>
              <a:off x="411060" y="5088730"/>
              <a:ext cx="187530" cy="18753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0" name="Hình tự do: Hình 109">
              <a:extLst>
                <a:ext uri="{FF2B5EF4-FFF2-40B4-BE49-F238E27FC236}">
                  <a16:creationId xmlns:a16="http://schemas.microsoft.com/office/drawing/2014/main" id="{4C17384C-93DD-4B8B-8E27-D27005CF26AB}"/>
                </a:ext>
              </a:extLst>
            </p:cNvPr>
            <p:cNvSpPr/>
            <p:nvPr/>
          </p:nvSpPr>
          <p:spPr>
            <a:xfrm>
              <a:off x="504825" y="4876800"/>
              <a:ext cx="2838450" cy="452438"/>
            </a:xfrm>
            <a:custGeom>
              <a:avLst/>
              <a:gdLst>
                <a:gd name="connsiteX0" fmla="*/ 2838450 w 2838450"/>
                <a:gd name="connsiteY0" fmla="*/ 0 h 452438"/>
                <a:gd name="connsiteX1" fmla="*/ 2838450 w 2838450"/>
                <a:gd name="connsiteY1" fmla="*/ 452438 h 452438"/>
                <a:gd name="connsiteX2" fmla="*/ 0 w 2838450"/>
                <a:gd name="connsiteY2" fmla="*/ 452438 h 452438"/>
                <a:gd name="connsiteX3" fmla="*/ 0 w 2838450"/>
                <a:gd name="connsiteY3" fmla="*/ 214313 h 45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450" h="452438">
                  <a:moveTo>
                    <a:pt x="2838450" y="0"/>
                  </a:moveTo>
                  <a:lnTo>
                    <a:pt x="2838450" y="452438"/>
                  </a:lnTo>
                  <a:lnTo>
                    <a:pt x="0" y="452438"/>
                  </a:lnTo>
                  <a:lnTo>
                    <a:pt x="0" y="214313"/>
                  </a:ln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1" name="Hộp Văn bản 110">
              <a:extLst>
                <a:ext uri="{FF2B5EF4-FFF2-40B4-BE49-F238E27FC236}">
                  <a16:creationId xmlns:a16="http://schemas.microsoft.com/office/drawing/2014/main" id="{6EE236AF-3F27-49E1-8E19-9109A5F1E844}"/>
                </a:ext>
              </a:extLst>
            </p:cNvPr>
            <p:cNvSpPr txBox="1"/>
            <p:nvPr/>
          </p:nvSpPr>
          <p:spPr>
            <a:xfrm>
              <a:off x="1491682" y="5111906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900" b="1">
                  <a:latin typeface="Consolas" panose="020B0609020204030204" pitchFamily="49" charset="0"/>
                </a:rPr>
                <a:t>học trong</a:t>
              </a:r>
            </a:p>
          </p:txBody>
        </p:sp>
        <p:sp>
          <p:nvSpPr>
            <p:cNvPr id="112" name="Hình chữ nhật 111">
              <a:extLst>
                <a:ext uri="{FF2B5EF4-FFF2-40B4-BE49-F238E27FC236}">
                  <a16:creationId xmlns:a16="http://schemas.microsoft.com/office/drawing/2014/main" id="{1C22E974-6676-4166-A04A-25C4C77CE3A8}"/>
                </a:ext>
              </a:extLst>
            </p:cNvPr>
            <p:cNvSpPr/>
            <p:nvPr/>
          </p:nvSpPr>
          <p:spPr>
            <a:xfrm>
              <a:off x="3049475" y="5060176"/>
              <a:ext cx="575207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1..*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Hình tự do: Hình 114">
              <a:extLst>
                <a:ext uri="{FF2B5EF4-FFF2-40B4-BE49-F238E27FC236}">
                  <a16:creationId xmlns:a16="http://schemas.microsoft.com/office/drawing/2014/main" id="{8635EA57-B3B1-4402-B2FA-8FE4B246F02A}"/>
                </a:ext>
              </a:extLst>
            </p:cNvPr>
            <p:cNvSpPr/>
            <p:nvPr/>
          </p:nvSpPr>
          <p:spPr>
            <a:xfrm>
              <a:off x="1028700" y="4410075"/>
              <a:ext cx="4762500" cy="1195388"/>
            </a:xfrm>
            <a:custGeom>
              <a:avLst/>
              <a:gdLst>
                <a:gd name="connsiteX0" fmla="*/ 4762500 w 4762500"/>
                <a:gd name="connsiteY0" fmla="*/ 0 h 1195388"/>
                <a:gd name="connsiteX1" fmla="*/ 4762500 w 4762500"/>
                <a:gd name="connsiteY1" fmla="*/ 1195388 h 1195388"/>
                <a:gd name="connsiteX2" fmla="*/ 0 w 4762500"/>
                <a:gd name="connsiteY2" fmla="*/ 1195388 h 1195388"/>
                <a:gd name="connsiteX3" fmla="*/ 0 w 4762500"/>
                <a:gd name="connsiteY3" fmla="*/ 685800 h 119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0" h="1195388">
                  <a:moveTo>
                    <a:pt x="4762500" y="0"/>
                  </a:moveTo>
                  <a:lnTo>
                    <a:pt x="4762500" y="1195388"/>
                  </a:lnTo>
                  <a:lnTo>
                    <a:pt x="0" y="1195388"/>
                  </a:lnTo>
                  <a:lnTo>
                    <a:pt x="0" y="685800"/>
                  </a:ln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Hộp Văn bản 115">
              <a:extLst>
                <a:ext uri="{FF2B5EF4-FFF2-40B4-BE49-F238E27FC236}">
                  <a16:creationId xmlns:a16="http://schemas.microsoft.com/office/drawing/2014/main" id="{6AAE2ABF-ECD8-4CA0-B25C-8999C3EA20CC}"/>
                </a:ext>
              </a:extLst>
            </p:cNvPr>
            <p:cNvSpPr txBox="1"/>
            <p:nvPr/>
          </p:nvSpPr>
          <p:spPr>
            <a:xfrm>
              <a:off x="2956204" y="5398561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900" b="1">
                  <a:latin typeface="Consolas" panose="020B0609020204030204" pitchFamily="49" charset="0"/>
                </a:rPr>
                <a:t>dạy trong</a:t>
              </a:r>
            </a:p>
          </p:txBody>
        </p:sp>
        <p:sp>
          <p:nvSpPr>
            <p:cNvPr id="117" name="Hình thoi 116">
              <a:extLst>
                <a:ext uri="{FF2B5EF4-FFF2-40B4-BE49-F238E27FC236}">
                  <a16:creationId xmlns:a16="http://schemas.microsoft.com/office/drawing/2014/main" id="{F590ED08-6D50-4472-A1B3-067047A9A617}"/>
                </a:ext>
              </a:extLst>
            </p:cNvPr>
            <p:cNvSpPr/>
            <p:nvPr/>
          </p:nvSpPr>
          <p:spPr>
            <a:xfrm>
              <a:off x="930416" y="5096648"/>
              <a:ext cx="187530" cy="18753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Hình chữ nhật 117">
              <a:extLst>
                <a:ext uri="{FF2B5EF4-FFF2-40B4-BE49-F238E27FC236}">
                  <a16:creationId xmlns:a16="http://schemas.microsoft.com/office/drawing/2014/main" id="{A12532F0-D3CC-4FA9-8DDF-907E0DA5A87B}"/>
                </a:ext>
              </a:extLst>
            </p:cNvPr>
            <p:cNvSpPr/>
            <p:nvPr/>
          </p:nvSpPr>
          <p:spPr>
            <a:xfrm>
              <a:off x="5734677" y="4487469"/>
              <a:ext cx="113046" cy="16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Hộp Văn bản 118">
              <a:extLst>
                <a:ext uri="{FF2B5EF4-FFF2-40B4-BE49-F238E27FC236}">
                  <a16:creationId xmlns:a16="http://schemas.microsoft.com/office/drawing/2014/main" id="{3E7C7A44-362B-4156-953E-83624F3792A2}"/>
                </a:ext>
              </a:extLst>
            </p:cNvPr>
            <p:cNvSpPr txBox="1"/>
            <p:nvPr/>
          </p:nvSpPr>
          <p:spPr>
            <a:xfrm>
              <a:off x="2423693" y="1949812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900" b="1">
                  <a:latin typeface="Consolas" panose="020B0609020204030204" pitchFamily="49" charset="0"/>
                </a:rPr>
                <a:t>dạy ở</a:t>
              </a:r>
            </a:p>
          </p:txBody>
        </p:sp>
        <p:sp>
          <p:nvSpPr>
            <p:cNvPr id="121" name="Tam giác Cân 120">
              <a:extLst>
                <a:ext uri="{FF2B5EF4-FFF2-40B4-BE49-F238E27FC236}">
                  <a16:creationId xmlns:a16="http://schemas.microsoft.com/office/drawing/2014/main" id="{26C41EF9-0B8C-40EC-90E4-BAADE2C3419F}"/>
                </a:ext>
              </a:extLst>
            </p:cNvPr>
            <p:cNvSpPr/>
            <p:nvPr/>
          </p:nvSpPr>
          <p:spPr>
            <a:xfrm>
              <a:off x="3244286" y="1932600"/>
              <a:ext cx="233358" cy="20117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053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Nhóm 75">
            <a:extLst>
              <a:ext uri="{FF2B5EF4-FFF2-40B4-BE49-F238E27FC236}">
                <a16:creationId xmlns:a16="http://schemas.microsoft.com/office/drawing/2014/main" id="{660B29A8-AC6A-4700-856D-FDE0FB97A09C}"/>
              </a:ext>
            </a:extLst>
          </p:cNvPr>
          <p:cNvGrpSpPr/>
          <p:nvPr/>
        </p:nvGrpSpPr>
        <p:grpSpPr>
          <a:xfrm>
            <a:off x="231774" y="688975"/>
            <a:ext cx="7416800" cy="8287948"/>
            <a:chOff x="231774" y="688975"/>
            <a:chExt cx="7416800" cy="8287948"/>
          </a:xfrm>
        </p:grpSpPr>
        <p:sp>
          <p:nvSpPr>
            <p:cNvPr id="4" name="Hình Bầu dục 3">
              <a:extLst>
                <a:ext uri="{FF2B5EF4-FFF2-40B4-BE49-F238E27FC236}">
                  <a16:creationId xmlns:a16="http://schemas.microsoft.com/office/drawing/2014/main" id="{17B81D5C-6AAE-43E4-A441-9F8B4B4731BF}"/>
                </a:ext>
              </a:extLst>
            </p:cNvPr>
            <p:cNvSpPr/>
            <p:nvPr/>
          </p:nvSpPr>
          <p:spPr>
            <a:xfrm>
              <a:off x="454026" y="688975"/>
              <a:ext cx="1822450" cy="7937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giangVienLopHocList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Lưu đồ: Dữ liệu 4">
              <a:extLst>
                <a:ext uri="{FF2B5EF4-FFF2-40B4-BE49-F238E27FC236}">
                  <a16:creationId xmlns:a16="http://schemas.microsoft.com/office/drawing/2014/main" id="{A64ED358-524D-43C9-8F90-C19F442AEFBB}"/>
                </a:ext>
              </a:extLst>
            </p:cNvPr>
            <p:cNvSpPr/>
            <p:nvPr/>
          </p:nvSpPr>
          <p:spPr>
            <a:xfrm>
              <a:off x="406400" y="1892300"/>
              <a:ext cx="1917700" cy="730250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Nhập Giảng Viên Muốn Hiện</a:t>
              </a:r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779A50F5-26C1-44B6-8E08-25696C5F0B05}"/>
                </a:ext>
              </a:extLst>
            </p:cNvPr>
            <p:cNvSpPr/>
            <p:nvPr/>
          </p:nvSpPr>
          <p:spPr>
            <a:xfrm>
              <a:off x="430213" y="3044825"/>
              <a:ext cx="1870075" cy="1241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Khởi Tạo Bảng</a:t>
              </a:r>
            </a:p>
            <a:p>
              <a:pPr algn="ctr"/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vi-VN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Lấy Thông Tin Lớp Học Từ Khoa.lopHoc</a:t>
              </a:r>
            </a:p>
            <a:p>
              <a:pPr algn="ctr"/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vi-VN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anhSach[] = []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Lưu đồ: Dữ liệu 6">
              <a:extLst>
                <a:ext uri="{FF2B5EF4-FFF2-40B4-BE49-F238E27FC236}">
                  <a16:creationId xmlns:a16="http://schemas.microsoft.com/office/drawing/2014/main" id="{DA569724-D976-41DA-A5B1-B8C6DEC2B1D1}"/>
                </a:ext>
              </a:extLst>
            </p:cNvPr>
            <p:cNvSpPr/>
            <p:nvPr/>
          </p:nvSpPr>
          <p:spPr>
            <a:xfrm>
              <a:off x="406400" y="6962386"/>
              <a:ext cx="1917700" cy="730250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In Danh Sách dánhach Ra Bảng</a:t>
              </a:r>
            </a:p>
          </p:txBody>
        </p:sp>
        <p:sp>
          <p:nvSpPr>
            <p:cNvPr id="8" name="Hình Bầu dục 7">
              <a:extLst>
                <a:ext uri="{FF2B5EF4-FFF2-40B4-BE49-F238E27FC236}">
                  <a16:creationId xmlns:a16="http://schemas.microsoft.com/office/drawing/2014/main" id="{920118F7-257A-4555-8D10-661A52C97381}"/>
                </a:ext>
              </a:extLst>
            </p:cNvPr>
            <p:cNvSpPr/>
            <p:nvPr/>
          </p:nvSpPr>
          <p:spPr>
            <a:xfrm>
              <a:off x="454025" y="8183173"/>
              <a:ext cx="1822450" cy="793750"/>
            </a:xfrm>
            <a:prstGeom prst="ellips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vi-VN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Kết Thúc</a:t>
              </a:r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E2B1CCA9-A408-4FEE-9562-E99D44C1517A}"/>
                </a:ext>
              </a:extLst>
            </p:cNvPr>
            <p:cNvCxnSpPr>
              <a:cxnSpLocks/>
              <a:stCxn id="4" idx="4"/>
              <a:endCxn id="5" idx="1"/>
            </p:cNvCxnSpPr>
            <p:nvPr/>
          </p:nvCxnSpPr>
          <p:spPr>
            <a:xfrm flipH="1">
              <a:off x="1365250" y="1482725"/>
              <a:ext cx="1" cy="409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ờng kết nối Mũi tên Thẳng 10">
              <a:extLst>
                <a:ext uri="{FF2B5EF4-FFF2-40B4-BE49-F238E27FC236}">
                  <a16:creationId xmlns:a16="http://schemas.microsoft.com/office/drawing/2014/main" id="{79A8257F-8786-4975-B002-C72DB1A1869D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365250" y="2622550"/>
              <a:ext cx="1" cy="4222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DD35786A-582A-4BEF-BD9A-2C839B05DAF8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1365250" y="7692636"/>
              <a:ext cx="0" cy="4905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ình thoi 31">
              <a:extLst>
                <a:ext uri="{FF2B5EF4-FFF2-40B4-BE49-F238E27FC236}">
                  <a16:creationId xmlns:a16="http://schemas.microsoft.com/office/drawing/2014/main" id="{B44E5579-43ED-4D96-93D3-39DD1597F77F}"/>
                </a:ext>
              </a:extLst>
            </p:cNvPr>
            <p:cNvSpPr/>
            <p:nvPr/>
          </p:nvSpPr>
          <p:spPr>
            <a:xfrm>
              <a:off x="231774" y="5152929"/>
              <a:ext cx="2266950" cy="112395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Khoa.lopHoc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vi-VN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còn phần tử tiếp theo</a:t>
              </a:r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16210DBE-6C88-4F06-B86A-5C61CC65F5C6}"/>
                </a:ext>
              </a:extLst>
            </p:cNvPr>
            <p:cNvSpPr/>
            <p:nvPr/>
          </p:nvSpPr>
          <p:spPr>
            <a:xfrm>
              <a:off x="5778498" y="5503766"/>
              <a:ext cx="1870076" cy="422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danhSach.add(item)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Hình thoi 33">
              <a:extLst>
                <a:ext uri="{FF2B5EF4-FFF2-40B4-BE49-F238E27FC236}">
                  <a16:creationId xmlns:a16="http://schemas.microsoft.com/office/drawing/2014/main" id="{B7A961AD-A003-41C5-B2A4-4585C0ADD338}"/>
                </a:ext>
              </a:extLst>
            </p:cNvPr>
            <p:cNvSpPr/>
            <p:nvPr/>
          </p:nvSpPr>
          <p:spPr>
            <a:xfrm>
              <a:off x="2938461" y="5152928"/>
              <a:ext cx="2400300" cy="112395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Consolas" panose="020B0609020204030204" pitchFamily="49" charset="0"/>
                </a:rPr>
                <a:t>Item.giangVien == giangVien</a:t>
              </a:r>
              <a:endParaRPr lang="vi-VN" sz="12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24B53D7A-5FD2-4E86-8A92-FC0704A934BC}"/>
                </a:ext>
              </a:extLst>
            </p:cNvPr>
            <p:cNvCxnSpPr>
              <a:stCxn id="32" idx="3"/>
              <a:endCxn id="34" idx="1"/>
            </p:cNvCxnSpPr>
            <p:nvPr/>
          </p:nvCxnSpPr>
          <p:spPr>
            <a:xfrm flipV="1">
              <a:off x="2498724" y="5714903"/>
              <a:ext cx="4397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625F099D-5E5F-48F6-9130-CA0E9861983B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5338761" y="5714903"/>
              <a:ext cx="4397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8275EB24-BF86-4FB2-97F0-F162207EA91E}"/>
                </a:ext>
              </a:extLst>
            </p:cNvPr>
            <p:cNvSpPr txBox="1"/>
            <p:nvPr/>
          </p:nvSpPr>
          <p:spPr>
            <a:xfrm>
              <a:off x="2396531" y="53922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true</a:t>
              </a:r>
              <a:endParaRPr lang="vi-VN" sz="1400" b="1">
                <a:latin typeface="Consolas" panose="020B0609020204030204" pitchFamily="49" charset="0"/>
              </a:endParaRPr>
            </a:p>
          </p:txBody>
        </p:sp>
        <p:sp>
          <p:nvSpPr>
            <p:cNvPr id="44" name="Hộp Văn bản 43">
              <a:extLst>
                <a:ext uri="{FF2B5EF4-FFF2-40B4-BE49-F238E27FC236}">
                  <a16:creationId xmlns:a16="http://schemas.microsoft.com/office/drawing/2014/main" id="{168CC584-5087-4691-B437-C0C6412126C4}"/>
                </a:ext>
              </a:extLst>
            </p:cNvPr>
            <p:cNvSpPr txBox="1"/>
            <p:nvPr/>
          </p:nvSpPr>
          <p:spPr>
            <a:xfrm>
              <a:off x="5196287" y="53922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true</a:t>
              </a:r>
              <a:endParaRPr lang="vi-VN" sz="1400" b="1">
                <a:latin typeface="Consolas" panose="020B0609020204030204" pitchFamily="49" charset="0"/>
              </a:endParaRPr>
            </a:p>
          </p:txBody>
        </p:sp>
        <p:cxnSp>
          <p:nvCxnSpPr>
            <p:cNvPr id="51" name="Đường kết nối: Mũi tên Gấp khúc 50">
              <a:extLst>
                <a:ext uri="{FF2B5EF4-FFF2-40B4-BE49-F238E27FC236}">
                  <a16:creationId xmlns:a16="http://schemas.microsoft.com/office/drawing/2014/main" id="{D04702D0-3596-49B0-9A0B-0A80601220A2}"/>
                </a:ext>
              </a:extLst>
            </p:cNvPr>
            <p:cNvCxnSpPr>
              <a:cxnSpLocks/>
              <a:stCxn id="34" idx="0"/>
              <a:endCxn id="32" idx="0"/>
            </p:cNvCxnSpPr>
            <p:nvPr/>
          </p:nvCxnSpPr>
          <p:spPr>
            <a:xfrm rot="16200000" flipH="1" flipV="1">
              <a:off x="2751929" y="3766247"/>
              <a:ext cx="1" cy="2773362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Hộp Văn bản 51">
              <a:extLst>
                <a:ext uri="{FF2B5EF4-FFF2-40B4-BE49-F238E27FC236}">
                  <a16:creationId xmlns:a16="http://schemas.microsoft.com/office/drawing/2014/main" id="{EF6112C7-57DB-4FFE-8DFA-26B337829D83}"/>
                </a:ext>
              </a:extLst>
            </p:cNvPr>
            <p:cNvSpPr txBox="1"/>
            <p:nvPr/>
          </p:nvSpPr>
          <p:spPr>
            <a:xfrm>
              <a:off x="4129559" y="490230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false</a:t>
              </a:r>
              <a:endParaRPr lang="vi-VN" sz="1400" b="1">
                <a:latin typeface="Consolas" panose="020B0609020204030204" pitchFamily="49" charset="0"/>
              </a:endParaRPr>
            </a:p>
          </p:txBody>
        </p:sp>
        <p:sp>
          <p:nvSpPr>
            <p:cNvPr id="53" name="Hộp Văn bản 52">
              <a:extLst>
                <a:ext uri="{FF2B5EF4-FFF2-40B4-BE49-F238E27FC236}">
                  <a16:creationId xmlns:a16="http://schemas.microsoft.com/office/drawing/2014/main" id="{2032A226-4B3C-44BC-9852-F00F5E558812}"/>
                </a:ext>
              </a:extLst>
            </p:cNvPr>
            <p:cNvSpPr txBox="1"/>
            <p:nvPr/>
          </p:nvSpPr>
          <p:spPr>
            <a:xfrm>
              <a:off x="1350961" y="642769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onsolas" panose="020B0609020204030204" pitchFamily="49" charset="0"/>
                </a:rPr>
                <a:t>false</a:t>
              </a:r>
              <a:endParaRPr lang="vi-VN" sz="1400" b="1">
                <a:latin typeface="Consolas" panose="020B0609020204030204" pitchFamily="49" charset="0"/>
              </a:endParaRPr>
            </a:p>
          </p:txBody>
        </p: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3BDF3FDF-4B70-4188-8235-284A2D0FE935}"/>
                </a:ext>
              </a:extLst>
            </p:cNvPr>
            <p:cNvCxnSpPr>
              <a:cxnSpLocks/>
              <a:stCxn id="6" idx="2"/>
              <a:endCxn id="32" idx="0"/>
            </p:cNvCxnSpPr>
            <p:nvPr/>
          </p:nvCxnSpPr>
          <p:spPr>
            <a:xfrm flipH="1">
              <a:off x="1365249" y="4286251"/>
              <a:ext cx="2" cy="8666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Đường kết nối Mũi tên Thẳng 66">
              <a:extLst>
                <a:ext uri="{FF2B5EF4-FFF2-40B4-BE49-F238E27FC236}">
                  <a16:creationId xmlns:a16="http://schemas.microsoft.com/office/drawing/2014/main" id="{CD286E5F-B004-41F3-9171-867CF0363B18}"/>
                </a:ext>
              </a:extLst>
            </p:cNvPr>
            <p:cNvCxnSpPr>
              <a:cxnSpLocks/>
              <a:stCxn id="32" idx="2"/>
              <a:endCxn id="7" idx="1"/>
            </p:cNvCxnSpPr>
            <p:nvPr/>
          </p:nvCxnSpPr>
          <p:spPr>
            <a:xfrm>
              <a:off x="1365249" y="6276879"/>
              <a:ext cx="1" cy="6855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Đường kết nối: Mũi tên Gấp khúc 74">
              <a:extLst>
                <a:ext uri="{FF2B5EF4-FFF2-40B4-BE49-F238E27FC236}">
                  <a16:creationId xmlns:a16="http://schemas.microsoft.com/office/drawing/2014/main" id="{BE8E9295-6A8B-4C37-BE55-51970BD4A181}"/>
                </a:ext>
              </a:extLst>
            </p:cNvPr>
            <p:cNvCxnSpPr>
              <a:stCxn id="33" idx="0"/>
              <a:endCxn id="32" idx="0"/>
            </p:cNvCxnSpPr>
            <p:nvPr/>
          </p:nvCxnSpPr>
          <p:spPr>
            <a:xfrm rot="16200000" flipV="1">
              <a:off x="3863975" y="2654204"/>
              <a:ext cx="350837" cy="5348287"/>
            </a:xfrm>
            <a:prstGeom prst="bentConnector3">
              <a:avLst>
                <a:gd name="adj1" fmla="val 1651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13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2A4A32-E3AE-49CD-B95D-C5B9A0C0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06F38D8-0FFA-437A-A413-E2C26528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98376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75</Words>
  <Application>Microsoft Office PowerPoint</Application>
  <PresentationFormat>Màn hình rộng</PresentationFormat>
  <Paragraphs>29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Chủ đề Office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Belikhun Do</dc:creator>
  <cp:lastModifiedBy>Belikhun Do</cp:lastModifiedBy>
  <cp:revision>16</cp:revision>
  <dcterms:created xsi:type="dcterms:W3CDTF">2021-02-21T12:41:56Z</dcterms:created>
  <dcterms:modified xsi:type="dcterms:W3CDTF">2021-04-13T05:05:05Z</dcterms:modified>
</cp:coreProperties>
</file>