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5" r:id="rId13"/>
    <p:sldId id="268" r:id="rId14"/>
    <p:sldId id="305" r:id="rId15"/>
    <p:sldId id="271" r:id="rId16"/>
    <p:sldId id="306" r:id="rId17"/>
    <p:sldId id="307" r:id="rId18"/>
    <p:sldId id="308" r:id="rId19"/>
    <p:sldId id="274" r:id="rId20"/>
    <p:sldId id="309" r:id="rId21"/>
    <p:sldId id="312" r:id="rId22"/>
    <p:sldId id="281" r:id="rId23"/>
    <p:sldId id="310" r:id="rId24"/>
    <p:sldId id="280" r:id="rId25"/>
    <p:sldId id="286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3" r:id="rId43"/>
    <p:sldId id="304" r:id="rId44"/>
    <p:sldId id="311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46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63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98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00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98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758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9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56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7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2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9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87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206B0-F667-4457-9769-DB2660358378}" type="datetimeFigureOut">
              <a:rPr lang="zh-TW" altLang="en-US" smtClean="0"/>
              <a:t>2020/6/27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B87863-2431-428F-AC60-C630FC0D2E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08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AenikI29uniUPTtTiJbUll2vxzhqnTK/view?usp=sharing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p/ubuntu/9nblggh4msv6?activetab=pivot:overviewta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st.github.com/BeMg/2cec68a98b088dc74da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iQF6fs8k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UltraOOXX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I2P Final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08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基本準則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如果動作沒指定先後順序，</a:t>
            </a:r>
            <a:r>
              <a:rPr lang="en-US" altLang="zh-TW" dirty="0"/>
              <a:t>P1</a:t>
            </a:r>
            <a:r>
              <a:rPr lang="zh-TW" altLang="en-US" dirty="0"/>
              <a:t> 先做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Ex. </a:t>
            </a:r>
            <a:r>
              <a:rPr lang="zh-TW" altLang="en-US" dirty="0"/>
              <a:t>如果 </a:t>
            </a:r>
            <a:r>
              <a:rPr lang="en-US" altLang="zh-TW" dirty="0"/>
              <a:t>P1,</a:t>
            </a:r>
            <a:r>
              <a:rPr lang="zh-TW" altLang="en-US" dirty="0"/>
              <a:t> </a:t>
            </a:r>
            <a:r>
              <a:rPr lang="en-US" altLang="zh-TW" dirty="0"/>
              <a:t>P2 </a:t>
            </a:r>
            <a:r>
              <a:rPr lang="zh-TW" altLang="en-US" dirty="0"/>
              <a:t>都是有問題的程式，因為 </a:t>
            </a:r>
            <a:r>
              <a:rPr lang="en-US" altLang="zh-TW" dirty="0"/>
              <a:t>P1 </a:t>
            </a:r>
            <a:r>
              <a:rPr lang="zh-TW" altLang="en-US" dirty="0"/>
              <a:t>先做，所以要判定 </a:t>
            </a:r>
            <a:r>
              <a:rPr lang="en-US" altLang="zh-TW" dirty="0"/>
              <a:t>P1 </a:t>
            </a:r>
            <a:r>
              <a:rPr lang="zh-TW" altLang="en-US" dirty="0"/>
              <a:t>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205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基本準則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6825674" cy="3880773"/>
          </a:xfrm>
        </p:spPr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執行時有時間限制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 </a:t>
            </a:r>
            <a:r>
              <a:rPr lang="en-US" altLang="zh-TW" dirty="0"/>
              <a:t>AI</a:t>
            </a:r>
            <a:r>
              <a:rPr lang="zh-TW" altLang="en-US" dirty="0"/>
              <a:t> 執行一個函數超過 </a:t>
            </a:r>
            <a:r>
              <a:rPr lang="en-US" altLang="zh-TW" dirty="0"/>
              <a:t>1</a:t>
            </a:r>
            <a:r>
              <a:rPr lang="zh-TW" altLang="en-US" dirty="0"/>
              <a:t> 秒鐘，要直接判定為輸掉比賽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Code</a:t>
            </a:r>
            <a:r>
              <a:rPr lang="zh-TW" altLang="en-US" dirty="0"/>
              <a:t>幫你寫好了</a:t>
            </a:r>
            <a:r>
              <a:rPr lang="en-US" altLang="zh-TW" dirty="0"/>
              <a:t>…</a:t>
            </a:r>
          </a:p>
          <a:p>
            <a:r>
              <a:rPr lang="zh-TW" altLang="en-US" dirty="0"/>
              <a:t>解釋這</a:t>
            </a:r>
            <a:r>
              <a:rPr lang="en-US" altLang="zh-TW" dirty="0"/>
              <a:t>Code (10%)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60" y="3377753"/>
            <a:ext cx="5985740" cy="34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準備階段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要呼叫 </a:t>
            </a:r>
            <a:r>
              <a:rPr lang="en-US" altLang="zh-TW" dirty="0" err="1"/>
              <a:t>init</a:t>
            </a:r>
            <a:endParaRPr lang="en-US" altLang="zh-TW" dirty="0"/>
          </a:p>
          <a:p>
            <a:pPr lvl="1"/>
            <a:r>
              <a:rPr lang="zh-TW" altLang="en-US" dirty="0"/>
              <a:t>先手還是後手 </a:t>
            </a:r>
            <a:r>
              <a:rPr lang="en-US" altLang="zh-TW" dirty="0"/>
              <a:t>(true:</a:t>
            </a:r>
            <a:r>
              <a:rPr lang="zh-TW" altLang="en-US" dirty="0"/>
              <a:t>先手 </a:t>
            </a:r>
            <a:r>
              <a:rPr lang="en-US" altLang="zh-TW" dirty="0"/>
              <a:t>false:</a:t>
            </a:r>
            <a:r>
              <a:rPr lang="zh-TW" altLang="en-US" dirty="0"/>
              <a:t>後手 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執行時間限制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AI</a:t>
            </a:r>
            <a:r>
              <a:rPr lang="zh-TW" altLang="en-US" dirty="0"/>
              <a:t> 可以在這時做出初始化的動作</a:t>
            </a:r>
            <a:endParaRPr lang="en-US" altLang="zh-TW" dirty="0"/>
          </a:p>
          <a:p>
            <a:pPr lvl="1"/>
            <a:r>
              <a:rPr lang="zh-TW" altLang="en-US" dirty="0"/>
              <a:t>預先計算適合的走法 </a:t>
            </a:r>
            <a:r>
              <a:rPr lang="en-US" altLang="zh-TW" dirty="0"/>
              <a:t>etc.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83455" y="291169"/>
            <a:ext cx="511116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2448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準備階段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31311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極大部分的架構已經完成了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請不要修改寫好的 </a:t>
            </a:r>
            <a:r>
              <a:rPr lang="en-US" altLang="zh-TW" dirty="0"/>
              <a:t>class</a:t>
            </a:r>
          </a:p>
          <a:p>
            <a:pPr lvl="1"/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1237" y="609600"/>
            <a:ext cx="511116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BoardInterface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Tag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None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O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TW" dirty="0">
                <a:solidFill>
                  <a:srgbClr val="51B6C4"/>
                </a:solidFill>
                <a:latin typeface="Consolas" panose="020B0609020204030204" pitchFamily="49" charset="0"/>
              </a:rPr>
              <a:t>Tie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};</a:t>
            </a:r>
          </a:p>
        </p:txBody>
      </p:sp>
    </p:spTree>
    <p:extLst>
      <p:ext uri="{BB962C8B-B14F-4D97-AF65-F5344CB8AC3E}">
        <p14:creationId xmlns:p14="http://schemas.microsoft.com/office/powerpoint/2010/main" val="16035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4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第一個人 </a:t>
            </a:r>
            <a:r>
              <a:rPr lang="en-US" altLang="zh-TW" sz="2000" dirty="0"/>
              <a:t>(O)</a:t>
            </a:r>
            <a:r>
              <a:rPr lang="zh-TW" altLang="en-US" sz="2000" dirty="0"/>
              <a:t> 可以隨便下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33119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76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第一個人 </a:t>
            </a:r>
            <a:r>
              <a:rPr lang="en-US" altLang="zh-TW" sz="2000" dirty="0"/>
              <a:t>(O)</a:t>
            </a:r>
            <a:r>
              <a:rPr lang="zh-TW" altLang="en-US" sz="2000" dirty="0"/>
              <a:t> 可以隨便下</a:t>
            </a:r>
            <a:endParaRPr lang="en-US" altLang="zh-TW" sz="2000" dirty="0"/>
          </a:p>
          <a:p>
            <a:r>
              <a:rPr lang="zh-TW" altLang="en-US" sz="2000" dirty="0"/>
              <a:t>下一步只能下在前一步的相對位置於大棋盤內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79718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FE2781-266B-404B-A3D7-0FB8B8FBA151}"/>
              </a:ext>
            </a:extLst>
          </p:cNvPr>
          <p:cNvSpPr txBox="1"/>
          <p:nvPr/>
        </p:nvSpPr>
        <p:spPr>
          <a:xfrm>
            <a:off x="3293795" y="2709033"/>
            <a:ext cx="3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Next step red area allowed only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40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第一個人 </a:t>
            </a:r>
            <a:r>
              <a:rPr lang="en-US" altLang="zh-TW" sz="2000" dirty="0"/>
              <a:t>(O)</a:t>
            </a:r>
            <a:r>
              <a:rPr lang="zh-TW" altLang="en-US" sz="2000" dirty="0"/>
              <a:t> 可以隨便下</a:t>
            </a:r>
            <a:endParaRPr lang="en-US" altLang="zh-TW" sz="2000" dirty="0"/>
          </a:p>
          <a:p>
            <a:r>
              <a:rPr lang="zh-TW" altLang="en-US" sz="2000" dirty="0"/>
              <a:t>下一步只能下在前一步的相對位置於大棋盤內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27483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FE2781-266B-404B-A3D7-0FB8B8FBA151}"/>
              </a:ext>
            </a:extLst>
          </p:cNvPr>
          <p:cNvSpPr txBox="1"/>
          <p:nvPr/>
        </p:nvSpPr>
        <p:spPr>
          <a:xfrm>
            <a:off x="3293795" y="2709033"/>
            <a:ext cx="355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Next step red area allowed only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44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88233"/>
            <a:ext cx="7121237" cy="3880773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可以下的位置會受到前一步的限制</a:t>
            </a:r>
            <a:r>
              <a:rPr lang="en-US" altLang="zh-TW" sz="2000" dirty="0"/>
              <a:t>!!</a:t>
            </a:r>
          </a:p>
          <a:p>
            <a:r>
              <a:rPr lang="zh-TW" altLang="en-US" sz="2000" dirty="0"/>
              <a:t>下一步只能下在前一步的相對位置於大棋盤內</a:t>
            </a:r>
            <a:endParaRPr lang="en-US" altLang="zh-TW" sz="2000" dirty="0"/>
          </a:p>
          <a:p>
            <a:r>
              <a:rPr lang="zh-TW" altLang="en-US" sz="2000" dirty="0"/>
              <a:t>如果相對位置沒空位了，下一步就能任意下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F98AF2-1DB6-414B-8C8E-04099C1CB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75534"/>
              </p:ext>
            </p:extLst>
          </p:nvPr>
        </p:nvGraphicFramePr>
        <p:xfrm>
          <a:off x="2305236" y="3013892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2FA5775-E9F6-4BC9-B218-4F2984EDCB03}"/>
              </a:ext>
            </a:extLst>
          </p:cNvPr>
          <p:cNvSpPr txBox="1"/>
          <p:nvPr/>
        </p:nvSpPr>
        <p:spPr>
          <a:xfrm>
            <a:off x="4127309" y="2665081"/>
            <a:ext cx="356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Any empty position is allowed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324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AI </a:t>
            </a:r>
            <a:r>
              <a:rPr lang="zh-TW" altLang="en-US" dirty="0"/>
              <a:t>要提供一個函數，傳入整個棋盤的資訊，回傳要下在哪一個位置 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要檢查是否下在非法的位置上</a:t>
            </a:r>
            <a:endParaRPr lang="en-US" altLang="zh-TW" dirty="0"/>
          </a:p>
          <a:p>
            <a:pPr lvl="1"/>
            <a:r>
              <a:rPr lang="zh-TW" altLang="en-US" dirty="0"/>
              <a:t>如果位置非法，則判定輸掉比賽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00451" y="896250"/>
            <a:ext cx="415809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</a:p>
          <a:p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queryWhereToPut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UltraBoard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Guideline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作業內容</a:t>
            </a:r>
            <a:endParaRPr lang="en-US" altLang="zh-TW" dirty="0"/>
          </a:p>
          <a:p>
            <a:r>
              <a:rPr lang="zh-TW" altLang="en-US" dirty="0"/>
              <a:t>遊戲規格</a:t>
            </a:r>
            <a:endParaRPr lang="en-US" altLang="zh-TW" dirty="0"/>
          </a:p>
          <a:p>
            <a:r>
              <a:rPr lang="zh-TW" altLang="en-US" dirty="0"/>
              <a:t>建立環境</a:t>
            </a:r>
            <a:endParaRPr lang="en-US" altLang="zh-TW" dirty="0"/>
          </a:p>
          <a:p>
            <a:r>
              <a:rPr lang="zh-TW" altLang="en-US" dirty="0"/>
              <a:t>配分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390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6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判定輸贏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在下完一部棋之後，要檢查是否已經結束遊戲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小棋盤的判定勝負：</a:t>
            </a:r>
            <a:endParaRPr lang="en-US" altLang="zh-TW" dirty="0"/>
          </a:p>
          <a:p>
            <a:pPr lvl="1"/>
            <a:r>
              <a:rPr lang="zh-TW" altLang="en-US" dirty="0"/>
              <a:t>先連成一線的獲勝 </a:t>
            </a:r>
            <a:endParaRPr lang="en-US" altLang="zh-TW" dirty="0"/>
          </a:p>
          <a:p>
            <a:pPr lvl="1"/>
            <a:r>
              <a:rPr lang="zh-TW" altLang="en-US" dirty="0"/>
              <a:t>獲勝後，如果還有空位，仍然可以下棋，但是不再影響勝負</a:t>
            </a:r>
            <a:endParaRPr lang="en-US" altLang="zh-TW" dirty="0"/>
          </a:p>
          <a:p>
            <a:r>
              <a:rPr lang="zh-TW" altLang="en-US" dirty="0"/>
              <a:t>大棋盤的判定勝負：</a:t>
            </a:r>
            <a:endParaRPr lang="en-US" altLang="zh-TW" dirty="0"/>
          </a:p>
          <a:p>
            <a:pPr lvl="1"/>
            <a:r>
              <a:rPr lang="zh-TW" altLang="en-US" dirty="0"/>
              <a:t>以小棋盤獲勝的位置，先三個連成一線的獲勝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如果沒位置下，也沒分出勝負，為平局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179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判定輸贏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4AF3F7-A053-4B53-BA15-2C82166F7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33699"/>
              </p:ext>
            </p:extLst>
          </p:nvPr>
        </p:nvGraphicFramePr>
        <p:xfrm>
          <a:off x="1376126" y="2160590"/>
          <a:ext cx="4814658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4962">
                  <a:extLst>
                    <a:ext uri="{9D8B030D-6E8A-4147-A177-3AD203B41FA5}">
                      <a16:colId xmlns:a16="http://schemas.microsoft.com/office/drawing/2014/main" val="309103389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414467055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8162958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07462619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2510728878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1631546303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113259810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255102322"/>
                    </a:ext>
                  </a:extLst>
                </a:gridCol>
                <a:gridCol w="534962">
                  <a:extLst>
                    <a:ext uri="{9D8B030D-6E8A-4147-A177-3AD203B41FA5}">
                      <a16:colId xmlns:a16="http://schemas.microsoft.com/office/drawing/2014/main" val="3572844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0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93526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9003F1BA-F4A2-4417-BCA4-54231ACFB8F7}"/>
              </a:ext>
            </a:extLst>
          </p:cNvPr>
          <p:cNvSpPr/>
          <p:nvPr/>
        </p:nvSpPr>
        <p:spPr>
          <a:xfrm>
            <a:off x="1485351" y="2044763"/>
            <a:ext cx="1402672" cy="13207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6D7B649-A231-4B36-BCB1-4F618DE7862C}"/>
              </a:ext>
            </a:extLst>
          </p:cNvPr>
          <p:cNvSpPr/>
          <p:nvPr/>
        </p:nvSpPr>
        <p:spPr>
          <a:xfrm>
            <a:off x="3012311" y="3111056"/>
            <a:ext cx="1402672" cy="13207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CC6FC9F-D4C3-45D7-B90B-1A98E90BA338}"/>
              </a:ext>
            </a:extLst>
          </p:cNvPr>
          <p:cNvSpPr/>
          <p:nvPr/>
        </p:nvSpPr>
        <p:spPr>
          <a:xfrm>
            <a:off x="4601547" y="4293178"/>
            <a:ext cx="1402672" cy="132079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25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先後手交換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攻守互換</a:t>
            </a:r>
            <a:endParaRPr lang="en-US" altLang="zh-TW" dirty="0"/>
          </a:p>
          <a:p>
            <a:r>
              <a:rPr lang="zh-TW" altLang="en-US" dirty="0"/>
              <a:t>向另一個 </a:t>
            </a:r>
            <a:r>
              <a:rPr lang="en-US" altLang="zh-TW" dirty="0"/>
              <a:t>AI </a:t>
            </a:r>
            <a:r>
              <a:rPr lang="zh-TW" altLang="en-US" dirty="0"/>
              <a:t>呼叫 </a:t>
            </a:r>
            <a:r>
              <a:rPr lang="en-US" altLang="zh-TW" dirty="0"/>
              <a:t>callback </a:t>
            </a:r>
            <a:r>
              <a:rPr lang="zh-TW" altLang="en-US" dirty="0"/>
              <a:t>，告訴前一個旗子下在哪裡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948DCE8-15CD-42CC-960B-2A454F1864AE}"/>
              </a:ext>
            </a:extLst>
          </p:cNvPr>
          <p:cNvSpPr txBox="1"/>
          <p:nvPr/>
        </p:nvSpPr>
        <p:spPr>
          <a:xfrm>
            <a:off x="3659168" y="1270000"/>
            <a:ext cx="511116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callbackReportEnemy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0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Gamerunner</a:t>
            </a:r>
            <a:r>
              <a:rPr lang="en-US" altLang="zh-TW" dirty="0"/>
              <a:t> 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把剛剛說的規則寫出來</a:t>
            </a:r>
            <a:endParaRPr lang="en-US" altLang="zh-TW" dirty="0"/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zh-TW" altLang="en-US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4EC9B0"/>
                </a:solidFill>
                <a:latin typeface=" Noto Sans TC"/>
              </a:rPr>
              <a:t>UltraOOXX</a:t>
            </a:r>
            <a:endParaRPr lang="en-US" altLang="zh-TW" dirty="0">
              <a:solidFill>
                <a:srgbClr val="D4D4D4"/>
              </a:solidFill>
              <a:latin typeface=" Noto Sans TC"/>
            </a:endParaRPr>
          </a:p>
          <a:p>
            <a:r>
              <a:rPr lang="zh-TW" altLang="en-US" dirty="0"/>
              <a:t>裡面都可自行修改，已經有提供一些東西可以直接使用</a:t>
            </a:r>
            <a:endParaRPr lang="en-US" altLang="zh-TW" dirty="0"/>
          </a:p>
          <a:p>
            <a:r>
              <a:rPr lang="zh-TW" altLang="en-US" dirty="0"/>
              <a:t>有很簡單的 </a:t>
            </a:r>
            <a:r>
              <a:rPr lang="en-US" altLang="zh-TW" dirty="0"/>
              <a:t>GUI</a:t>
            </a:r>
            <a:r>
              <a:rPr lang="zh-TW" altLang="en-US" dirty="0"/>
              <a:t> 輸出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928670" y="3824776"/>
            <a:ext cx="480464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9CDCFE"/>
                </a:solidFill>
                <a:latin typeface="Consolas" panose="020B0609020204030204" pitchFamily="49" charset="0"/>
              </a:rPr>
              <a:t>gui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 !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prepareState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 ) 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updateGuiGame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zh-TW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6A9955"/>
                </a:solidFill>
                <a:latin typeface="Consolas" panose="020B0609020204030204" pitchFamily="49" charset="0"/>
              </a:rPr>
              <a:t>Todo</a:t>
            </a:r>
            <a:r>
              <a:rPr lang="en-US" altLang="zh-TW" dirty="0">
                <a:solidFill>
                  <a:srgbClr val="6A9955"/>
                </a:solidFill>
                <a:latin typeface="Consolas" panose="020B0609020204030204" pitchFamily="49" charset="0"/>
              </a:rPr>
              <a:t>: Play Game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87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819564"/>
            <a:ext cx="6347714" cy="3880773"/>
          </a:xfrm>
        </p:spPr>
        <p:txBody>
          <a:bodyPr/>
          <a:lstStyle/>
          <a:p>
            <a:r>
              <a:rPr lang="zh-TW" altLang="en-US" dirty="0"/>
              <a:t>請時做一個 </a:t>
            </a:r>
            <a:r>
              <a:rPr lang="en-US" altLang="zh-TW" dirty="0"/>
              <a:t>AI</a:t>
            </a:r>
            <a:r>
              <a:rPr lang="zh-TW" altLang="en-US" dirty="0"/>
              <a:t> 來讓 </a:t>
            </a:r>
            <a:r>
              <a:rPr lang="en-US" altLang="zh-TW" dirty="0" err="1"/>
              <a:t>gameruner</a:t>
            </a:r>
            <a:r>
              <a:rPr lang="zh-TW" altLang="en-US" dirty="0"/>
              <a:t> 進行遊戲</a:t>
            </a:r>
            <a:endParaRPr lang="en-US" altLang="zh-TW" dirty="0"/>
          </a:p>
          <a:p>
            <a:r>
              <a:rPr lang="zh-TW" altLang="en-US" dirty="0"/>
              <a:t>大概分成三個函數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2672239"/>
            <a:ext cx="914400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AIInterface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AIInterface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 =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AIInterface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 =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abi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(){ </a:t>
            </a:r>
            <a:r>
              <a:rPr lang="en-US" altLang="zh-TW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AI_ABI_VER; }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callbackReportEnemy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TW" dirty="0">
                <a:solidFill>
                  <a:srgbClr val="569CD6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pair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altLang="zh-TW" dirty="0" err="1">
                <a:solidFill>
                  <a:srgbClr val="DCDCAA"/>
                </a:solidFill>
                <a:latin typeface="Consolas" panose="020B0609020204030204" pitchFamily="49" charset="0"/>
              </a:rPr>
              <a:t>queryWhereToPut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4EC9B0"/>
                </a:solidFill>
                <a:latin typeface="Consolas" panose="020B0609020204030204" pitchFamily="49" charset="0"/>
              </a:rPr>
              <a:t>TA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altLang="zh-TW" dirty="0" err="1">
                <a:solidFill>
                  <a:srgbClr val="4EC9B0"/>
                </a:solidFill>
                <a:latin typeface="Consolas" panose="020B0609020204030204" pitchFamily="49" charset="0"/>
              </a:rPr>
              <a:t>UltraBoard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) = </a:t>
            </a:r>
            <a:r>
              <a:rPr lang="en-US" altLang="zh-TW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2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請只少 </a:t>
            </a:r>
            <a:r>
              <a:rPr lang="en-US" altLang="zh-TW" dirty="0"/>
              <a:t>3</a:t>
            </a:r>
            <a:r>
              <a:rPr lang="zh-TW" altLang="en-US" dirty="0"/>
              <a:t> 人一組 ，建議四人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94689" y="2438399"/>
            <a:ext cx="2272145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r>
              <a:rPr lang="zh-TW" altLang="en-US" sz="2800" dirty="0"/>
              <a:t>遊戲執行器</a:t>
            </a:r>
            <a:endParaRPr lang="en-US" altLang="zh-TW" sz="2800" dirty="0"/>
          </a:p>
          <a:p>
            <a:pPr algn="ctr"/>
            <a:r>
              <a:rPr lang="en-US" altLang="zh-TW" sz="2800" dirty="0" err="1"/>
              <a:t>gamerunner</a:t>
            </a:r>
            <a:endParaRPr lang="zh-TW" altLang="en-US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2398" y="3125144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1 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2398" y="4296796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2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040908" y="3678634"/>
            <a:ext cx="817416" cy="31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69216" y="2604716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20904" y="1999733"/>
            <a:ext cx="11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83223" y="3927464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9400" y="3279032"/>
            <a:ext cx="145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執行時載入</a:t>
            </a:r>
          </a:p>
        </p:txBody>
      </p:sp>
    </p:spTree>
    <p:extLst>
      <p:ext uri="{BB962C8B-B14F-4D97-AF65-F5344CB8AC3E}">
        <p14:creationId xmlns:p14="http://schemas.microsoft.com/office/powerpoint/2010/main" val="4006957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要先讀懂目前 </a:t>
            </a:r>
            <a:r>
              <a:rPr lang="en-US" altLang="zh-TW" dirty="0"/>
              <a:t>TA</a:t>
            </a:r>
            <a:r>
              <a:rPr lang="zh-TW" altLang="en-US" dirty="0"/>
              <a:t> 給的程式碼，架構是什麼，怎麼編譯</a:t>
            </a:r>
            <a:endParaRPr lang="en-US" altLang="zh-TW" dirty="0"/>
          </a:p>
          <a:p>
            <a:pPr lvl="1"/>
            <a:r>
              <a:rPr lang="en-US" altLang="zh-TW" dirty="0"/>
              <a:t>Ex. </a:t>
            </a:r>
            <a:r>
              <a:rPr lang="zh-TW" altLang="en-US" dirty="0"/>
              <a:t>有什麼東西是要寫的，什麼不用</a:t>
            </a:r>
            <a:endParaRPr lang="en-US" altLang="zh-TW" dirty="0"/>
          </a:p>
          <a:p>
            <a:pPr lvl="1"/>
            <a:r>
              <a:rPr lang="en-US" altLang="zh-TW" dirty="0"/>
              <a:t>Ex. </a:t>
            </a:r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怎麼用 </a:t>
            </a:r>
            <a:r>
              <a:rPr lang="en-US" altLang="zh-TW" dirty="0"/>
              <a:t>AI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如何避免循環等待？</a:t>
            </a:r>
            <a:endParaRPr lang="en-US" altLang="zh-TW" dirty="0"/>
          </a:p>
          <a:p>
            <a:pPr lvl="1"/>
            <a:r>
              <a:rPr lang="zh-TW" altLang="en-US" dirty="0"/>
              <a:t>寫 </a:t>
            </a:r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的人，需要等待 </a:t>
            </a:r>
            <a:r>
              <a:rPr lang="en-US" altLang="zh-TW" dirty="0"/>
              <a:t>AI</a:t>
            </a:r>
            <a:r>
              <a:rPr lang="zh-TW" altLang="en-US" dirty="0"/>
              <a:t> 開發完才能寫嗎</a:t>
            </a:r>
            <a:endParaRPr lang="en-US" altLang="zh-TW" dirty="0"/>
          </a:p>
          <a:p>
            <a:pPr lvl="1"/>
            <a:r>
              <a:rPr lang="zh-TW" altLang="en-US" dirty="0"/>
              <a:t>寫 </a:t>
            </a:r>
            <a:r>
              <a:rPr lang="en-US" altLang="zh-TW" dirty="0"/>
              <a:t>AI</a:t>
            </a:r>
            <a:r>
              <a:rPr lang="zh-TW" altLang="en-US" dirty="0"/>
              <a:t> 的人，需要等待 </a:t>
            </a:r>
            <a:r>
              <a:rPr lang="en-US" altLang="zh-TW" dirty="0" err="1"/>
              <a:t>gamerunner</a:t>
            </a:r>
            <a:r>
              <a:rPr lang="zh-TW" altLang="en-US" dirty="0"/>
              <a:t> 開發完才能寫嗎</a:t>
            </a:r>
            <a:endParaRPr lang="en-US" altLang="zh-TW" dirty="0"/>
          </a:p>
          <a:p>
            <a:pPr lvl="1"/>
            <a:r>
              <a:rPr lang="zh-TW" altLang="en-US" dirty="0"/>
              <a:t>是否可以先給對方堪用品測試？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8110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最後的執行檔，統一要於 </a:t>
            </a:r>
            <a:r>
              <a:rPr lang="en-US" altLang="zh-TW" dirty="0" err="1"/>
              <a:t>Xubuntu</a:t>
            </a:r>
            <a:r>
              <a:rPr lang="en-US" altLang="zh-TW" dirty="0"/>
              <a:t> 18.04 </a:t>
            </a:r>
            <a:r>
              <a:rPr lang="zh-TW" altLang="en-US" dirty="0"/>
              <a:t>上執行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Method 1. </a:t>
            </a:r>
            <a:r>
              <a:rPr lang="zh-TW" altLang="en-US" dirty="0"/>
              <a:t>使用 </a:t>
            </a:r>
            <a:r>
              <a:rPr lang="en-US" altLang="zh-TW" dirty="0" err="1"/>
              <a:t>Virtualbox</a:t>
            </a:r>
            <a:r>
              <a:rPr lang="en-US" altLang="zh-TW" dirty="0"/>
              <a:t> + Image</a:t>
            </a:r>
          </a:p>
          <a:p>
            <a:pPr lvl="1"/>
            <a:r>
              <a:rPr lang="en-US" altLang="zh-TW" dirty="0">
                <a:hlinkClick r:id="rId2"/>
              </a:rPr>
              <a:t>https://www.virtualbox.org/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https://drive.google.com/file/d/1WAenikI29uniUPTtTiJbUll2vxzhqnTK/view?usp=sharing</a:t>
            </a:r>
            <a:endParaRPr lang="en-US" altLang="zh-TW" dirty="0"/>
          </a:p>
          <a:p>
            <a:r>
              <a:rPr lang="en-US" altLang="zh-TW" dirty="0"/>
              <a:t>Method 2. </a:t>
            </a:r>
            <a:r>
              <a:rPr lang="zh-TW" altLang="en-US" dirty="0"/>
              <a:t>使用 </a:t>
            </a:r>
            <a:r>
              <a:rPr lang="en-US" altLang="zh-TW" dirty="0"/>
              <a:t>Ubuntu on Windows </a:t>
            </a:r>
          </a:p>
          <a:p>
            <a:pPr lvl="1"/>
            <a:r>
              <a:rPr lang="zh-TW" altLang="en-US" dirty="0"/>
              <a:t>較進階，自行研究，還是要確定是否能在</a:t>
            </a:r>
            <a:r>
              <a:rPr lang="en-US" altLang="zh-TW" dirty="0"/>
              <a:t> TA </a:t>
            </a:r>
            <a:r>
              <a:rPr lang="zh-TW" altLang="en-US" dirty="0"/>
              <a:t>的</a:t>
            </a:r>
            <a:r>
              <a:rPr lang="en-US" altLang="zh-TW" dirty="0"/>
              <a:t> image </a:t>
            </a:r>
            <a:r>
              <a:rPr lang="zh-TW" altLang="en-US" dirty="0"/>
              <a:t>上執行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https://www.microsoft.com/en-us/p/ubuntu/9nblggh4msv6?activetab=pivot:overviewtab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4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7647710" cy="3880773"/>
          </a:xfrm>
        </p:spPr>
        <p:txBody>
          <a:bodyPr/>
          <a:lstStyle/>
          <a:p>
            <a:r>
              <a:rPr lang="zh-TW" altLang="en-US" dirty="0"/>
              <a:t>到目前為止，我們學的程式都是獨立的個體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這次我們要學習在不同的程式之間互動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Shared Library </a:t>
            </a:r>
            <a:r>
              <a:rPr lang="zh-TW" altLang="en-US" dirty="0"/>
              <a:t>是一個在執行時期，載入其他程式的一個技巧。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與 </a:t>
            </a:r>
            <a:r>
              <a:rPr lang="en-US" altLang="zh-TW" dirty="0"/>
              <a:t>OJ</a:t>
            </a:r>
            <a:r>
              <a:rPr lang="zh-TW" altLang="en-US" dirty="0"/>
              <a:t> 的</a:t>
            </a:r>
            <a:r>
              <a:rPr lang="en-US" altLang="zh-TW" dirty="0"/>
              <a:t>Partial Judge</a:t>
            </a:r>
            <a:r>
              <a:rPr lang="zh-TW" altLang="en-US" dirty="0"/>
              <a:t> 很像，只是 </a:t>
            </a:r>
            <a:r>
              <a:rPr lang="en-US" altLang="zh-TW" dirty="0"/>
              <a:t>OJ</a:t>
            </a:r>
            <a:r>
              <a:rPr lang="zh-TW" altLang="en-US" dirty="0"/>
              <a:t> 是在編譯時期合併兩個程式</a:t>
            </a:r>
          </a:p>
        </p:txBody>
      </p:sp>
    </p:spTree>
    <p:extLst>
      <p:ext uri="{BB962C8B-B14F-4D97-AF65-F5344CB8AC3E}">
        <p14:creationId xmlns:p14="http://schemas.microsoft.com/office/powerpoint/2010/main" val="75046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Virtualbox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安裝時一直下一步就好</a:t>
            </a:r>
            <a:endParaRPr lang="en-US" altLang="zh-TW" dirty="0"/>
          </a:p>
          <a:p>
            <a:pPr lvl="1"/>
            <a:r>
              <a:rPr lang="zh-TW" altLang="en-US" dirty="0"/>
              <a:t>安裝時會要求安裝驅動程式，網路會暫時中斷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安裝好之後，用 </a:t>
            </a:r>
            <a:r>
              <a:rPr lang="en-US" altLang="zh-TW" dirty="0" err="1"/>
              <a:t>Virtualbox</a:t>
            </a:r>
            <a:r>
              <a:rPr lang="zh-TW" altLang="en-US" dirty="0"/>
              <a:t> 匯入 </a:t>
            </a:r>
            <a:r>
              <a:rPr lang="en-US" altLang="zh-TW" dirty="0" err="1"/>
              <a:t>Xubuntu</a:t>
            </a:r>
            <a:r>
              <a:rPr lang="en-US" altLang="zh-TW" dirty="0"/>
              <a:t> </a:t>
            </a:r>
            <a:r>
              <a:rPr lang="zh-TW" altLang="en-US" dirty="0"/>
              <a:t>並啟動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>
                <a:latin typeface="Consolas" panose="020B0609020204030204" pitchFamily="49" charset="0"/>
              </a:rPr>
              <a:t>帳號 </a:t>
            </a:r>
            <a:r>
              <a:rPr lang="en-US" altLang="zh-TW" dirty="0">
                <a:latin typeface="Consolas" panose="020B0609020204030204" pitchFamily="49" charset="0"/>
              </a:rPr>
              <a:t>i2p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密碼 </a:t>
            </a:r>
            <a:r>
              <a:rPr lang="en-US" altLang="zh-TW" dirty="0">
                <a:latin typeface="Consolas" panose="020B0609020204030204" pitchFamily="49" charset="0"/>
              </a:rPr>
              <a:t>abcd1234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18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Xubuntu</a:t>
            </a:r>
            <a:r>
              <a:rPr lang="en-US" altLang="zh-TW" dirty="0"/>
              <a:t> </a:t>
            </a:r>
            <a:r>
              <a:rPr lang="zh-TW" altLang="en-US" dirty="0"/>
              <a:t>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" y="2160590"/>
            <a:ext cx="8575440" cy="4609299"/>
          </a:xfrm>
          <a:prstGeom prst="rect">
            <a:avLst/>
          </a:prstGeom>
        </p:spPr>
      </p:pic>
      <p:sp>
        <p:nvSpPr>
          <p:cNvPr id="5" name="甜甜圈 4"/>
          <p:cNvSpPr/>
          <p:nvPr/>
        </p:nvSpPr>
        <p:spPr>
          <a:xfrm>
            <a:off x="1104900" y="2160590"/>
            <a:ext cx="752475" cy="849310"/>
          </a:xfrm>
          <a:prstGeom prst="donut">
            <a:avLst>
              <a:gd name="adj" fmla="val 199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57375" y="1516757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開始功能表，有瀏覽器</a:t>
            </a:r>
            <a:r>
              <a:rPr lang="en-US" altLang="zh-TW" dirty="0"/>
              <a:t>(Firefox)</a:t>
            </a:r>
            <a:r>
              <a:rPr lang="zh-TW" altLang="en-US" dirty="0"/>
              <a:t>，文字編輯器等等</a:t>
            </a:r>
          </a:p>
        </p:txBody>
      </p:sp>
    </p:spTree>
    <p:extLst>
      <p:ext uri="{BB962C8B-B14F-4D97-AF65-F5344CB8AC3E}">
        <p14:creationId xmlns:p14="http://schemas.microsoft.com/office/powerpoint/2010/main" val="776702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Xubuntu</a:t>
            </a:r>
            <a:r>
              <a:rPr lang="en-US" altLang="zh-TW" dirty="0"/>
              <a:t> </a:t>
            </a:r>
            <a:r>
              <a:rPr lang="zh-TW" altLang="en-US" dirty="0"/>
              <a:t>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57375" y="151675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畫面大小可以到 </a:t>
            </a:r>
            <a:r>
              <a:rPr lang="en-US" altLang="zh-TW" dirty="0"/>
              <a:t>Display </a:t>
            </a:r>
            <a:r>
              <a:rPr lang="zh-TW" altLang="en-US" dirty="0"/>
              <a:t>調整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918"/>
            <a:ext cx="9149432" cy="48790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38925" y="3619964"/>
            <a:ext cx="2362200" cy="237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9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已內建的文字編輯器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665290"/>
            <a:ext cx="6347714" cy="4335460"/>
          </a:xfrm>
        </p:spPr>
        <p:txBody>
          <a:bodyPr/>
          <a:lstStyle/>
          <a:p>
            <a:r>
              <a:rPr lang="en-US" altLang="zh-TW" dirty="0"/>
              <a:t>Mousepad (</a:t>
            </a:r>
            <a:r>
              <a:rPr lang="en-US" altLang="zh-TW" dirty="0" err="1"/>
              <a:t>gedit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內建的文字編輯器，比 </a:t>
            </a:r>
            <a:r>
              <a:rPr lang="en-US" altLang="zh-TW" dirty="0"/>
              <a:t>notepad </a:t>
            </a:r>
            <a:r>
              <a:rPr lang="zh-TW" altLang="en-US" dirty="0"/>
              <a:t>好用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VSCode</a:t>
            </a:r>
            <a:endParaRPr lang="en-US" altLang="zh-TW" dirty="0"/>
          </a:p>
          <a:p>
            <a:pPr lvl="1"/>
            <a:r>
              <a:rPr lang="zh-TW" altLang="en-US" dirty="0"/>
              <a:t>現代感的 </a:t>
            </a:r>
            <a:r>
              <a:rPr lang="en-US" altLang="zh-TW" dirty="0"/>
              <a:t>IDE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Code::Blocks</a:t>
            </a:r>
          </a:p>
          <a:p>
            <a:pPr lvl="1"/>
            <a:r>
              <a:rPr lang="en-US" altLang="zh-TW" dirty="0"/>
              <a:t>TA</a:t>
            </a:r>
            <a:r>
              <a:rPr lang="zh-TW" altLang="en-US" dirty="0"/>
              <a:t> 好不容易裝起來的東西， </a:t>
            </a:r>
            <a:r>
              <a:rPr lang="en-US" altLang="zh-TW" dirty="0"/>
              <a:t>Linux </a:t>
            </a:r>
            <a:r>
              <a:rPr lang="zh-TW" altLang="en-US" dirty="0"/>
              <a:t>版的 </a:t>
            </a:r>
            <a:r>
              <a:rPr lang="en-US" altLang="zh-TW" dirty="0"/>
              <a:t>bug </a:t>
            </a:r>
            <a:r>
              <a:rPr lang="zh-TW" altLang="en-US" dirty="0"/>
              <a:t>很多，自求多福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Vim  (</a:t>
            </a:r>
            <a:r>
              <a:rPr lang="en-US" altLang="zh-TW" b="1" dirty="0">
                <a:solidFill>
                  <a:srgbClr val="FF0000"/>
                </a:solidFill>
              </a:rPr>
              <a:t>Don’t ask TAs HOW TO USE VIM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沒聽過，不是資工系的不要輕易嘗試</a:t>
            </a:r>
          </a:p>
        </p:txBody>
      </p:sp>
    </p:spTree>
    <p:extLst>
      <p:ext uri="{BB962C8B-B14F-4D97-AF65-F5344CB8AC3E}">
        <p14:creationId xmlns:p14="http://schemas.microsoft.com/office/powerpoint/2010/main" val="685599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 </a:t>
            </a:r>
            <a:r>
              <a:rPr lang="en-US" altLang="zh-TW" dirty="0"/>
              <a:t>Terminal </a:t>
            </a:r>
            <a:r>
              <a:rPr lang="zh-TW" altLang="en-US" dirty="0"/>
              <a:t>教學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4680" y="1225419"/>
            <a:ext cx="6036120" cy="447805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https://gist.github.com/BeMg/2cec68a98b088dc74daf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673224"/>
            <a:ext cx="6372226" cy="49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86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 </a:t>
            </a:r>
            <a:r>
              <a:rPr lang="en-US" altLang="zh-TW" dirty="0"/>
              <a:t>Terminal </a:t>
            </a:r>
            <a:r>
              <a:rPr lang="zh-TW" altLang="en-US" dirty="0"/>
              <a:t>教學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066" y="1930400"/>
            <a:ext cx="7146483" cy="4613406"/>
          </a:xfrm>
        </p:spPr>
        <p:txBody>
          <a:bodyPr>
            <a:normAutofit/>
          </a:bodyPr>
          <a:lstStyle/>
          <a:p>
            <a:r>
              <a:rPr lang="zh-TW" altLang="en-US" dirty="0"/>
              <a:t>由於編譯程式 </a:t>
            </a:r>
            <a:r>
              <a:rPr lang="en-US" altLang="zh-TW" dirty="0"/>
              <a:t>TA</a:t>
            </a:r>
            <a:r>
              <a:rPr lang="zh-TW" altLang="en-US" dirty="0"/>
              <a:t> 使用 </a:t>
            </a:r>
            <a:r>
              <a:rPr lang="en-US" altLang="zh-TW" dirty="0" err="1"/>
              <a:t>Makefile</a:t>
            </a:r>
            <a:r>
              <a:rPr lang="zh-TW" altLang="en-US" dirty="0"/>
              <a:t> 來編譯需要使用下面指令</a:t>
            </a:r>
            <a:endParaRPr lang="en-US" altLang="zh-TW" dirty="0"/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cd </a:t>
            </a:r>
            <a:r>
              <a:rPr lang="en-US" altLang="zh-TW" dirty="0" err="1">
                <a:latin typeface="Consolas" panose="020B0609020204030204" pitchFamily="49" charset="0"/>
              </a:rPr>
              <a:t>dir</a:t>
            </a:r>
            <a:r>
              <a:rPr lang="en-US" altLang="zh-TW" dirty="0">
                <a:latin typeface="Consolas" panose="020B0609020204030204" pitchFamily="49" charset="0"/>
              </a:rPr>
              <a:t> : </a:t>
            </a:r>
            <a:r>
              <a:rPr lang="zh-TW" altLang="en-US" dirty="0">
                <a:latin typeface="Consolas" panose="020B0609020204030204" pitchFamily="49" charset="0"/>
              </a:rPr>
              <a:t>進入 </a:t>
            </a:r>
            <a:r>
              <a:rPr lang="en-US" altLang="zh-TW" dirty="0" err="1">
                <a:latin typeface="Consolas" panose="020B0609020204030204" pitchFamily="49" charset="0"/>
              </a:rPr>
              <a:t>dir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目錄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ls : </a:t>
            </a:r>
            <a:r>
              <a:rPr lang="zh-TW" altLang="en-US" dirty="0">
                <a:latin typeface="Consolas" panose="020B0609020204030204" pitchFamily="49" charset="0"/>
              </a:rPr>
              <a:t>看現在目錄有什麼東西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 err="1">
                <a:latin typeface="Consolas" panose="020B0609020204030204" pitchFamily="49" charset="0"/>
              </a:rPr>
              <a:t>pwd</a:t>
            </a:r>
            <a:r>
              <a:rPr lang="en-US" altLang="zh-TW" dirty="0">
                <a:latin typeface="Consolas" panose="020B0609020204030204" pitchFamily="49" charset="0"/>
              </a:rPr>
              <a:t> : </a:t>
            </a:r>
            <a:r>
              <a:rPr lang="zh-TW" altLang="en-US" dirty="0">
                <a:latin typeface="Consolas" panose="020B0609020204030204" pitchFamily="49" charset="0"/>
              </a:rPr>
              <a:t>看現在在哪一個目錄裡面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make CMD : </a:t>
            </a:r>
            <a:r>
              <a:rPr lang="zh-TW" altLang="en-US" dirty="0">
                <a:latin typeface="Consolas" panose="020B0609020204030204" pitchFamily="49" charset="0"/>
              </a:rPr>
              <a:t>執行 </a:t>
            </a:r>
            <a:r>
              <a:rPr lang="en-US" altLang="zh-TW" dirty="0" err="1">
                <a:latin typeface="Consolas" panose="020B0609020204030204" pitchFamily="49" charset="0"/>
              </a:rPr>
              <a:t>makefile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裡面 </a:t>
            </a:r>
            <a:r>
              <a:rPr lang="en-US" altLang="zh-TW" dirty="0">
                <a:latin typeface="Consolas" panose="020B0609020204030204" pitchFamily="49" charset="0"/>
              </a:rPr>
              <a:t>CMD</a:t>
            </a:r>
            <a:r>
              <a:rPr lang="zh-TW" altLang="en-US" dirty="0">
                <a:latin typeface="Consolas" panose="020B0609020204030204" pitchFamily="49" charset="0"/>
              </a:rPr>
              <a:t> 的指令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make all : </a:t>
            </a:r>
            <a:r>
              <a:rPr lang="zh-TW" altLang="en-US" dirty="0">
                <a:latin typeface="Consolas" panose="020B0609020204030204" pitchFamily="49" charset="0"/>
              </a:rPr>
              <a:t>編譯全部檔案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make AI : </a:t>
            </a:r>
            <a:r>
              <a:rPr lang="zh-TW" altLang="en-US" dirty="0">
                <a:latin typeface="Consolas" panose="020B0609020204030204" pitchFamily="49" charset="0"/>
              </a:rPr>
              <a:t>編譯 </a:t>
            </a:r>
            <a:r>
              <a:rPr lang="en-US" altLang="zh-TW" dirty="0">
                <a:latin typeface="Consolas" panose="020B0609020204030204" pitchFamily="49" charset="0"/>
              </a:rPr>
              <a:t>AI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make </a:t>
            </a:r>
            <a:r>
              <a:rPr lang="en-US" altLang="zh-TW" dirty="0" err="1">
                <a:latin typeface="Consolas" panose="020B0609020204030204" pitchFamily="49" charset="0"/>
              </a:rPr>
              <a:t>gamerunner</a:t>
            </a:r>
            <a:r>
              <a:rPr lang="en-US" altLang="zh-TW" dirty="0">
                <a:latin typeface="Consolas" panose="020B0609020204030204" pitchFamily="49" charset="0"/>
              </a:rPr>
              <a:t> :</a:t>
            </a:r>
            <a:r>
              <a:rPr lang="zh-TW" altLang="en-US" dirty="0">
                <a:latin typeface="Consolas" panose="020B0609020204030204" pitchFamily="49" charset="0"/>
              </a:rPr>
              <a:t> 編譯 </a:t>
            </a:r>
            <a:r>
              <a:rPr lang="en-US" altLang="zh-TW" dirty="0" err="1">
                <a:latin typeface="Consolas" panose="020B0609020204030204" pitchFamily="49" charset="0"/>
              </a:rPr>
              <a:t>gamerunner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如果要用 </a:t>
            </a:r>
            <a:r>
              <a:rPr lang="en-US" altLang="zh-TW" dirty="0"/>
              <a:t>IDE</a:t>
            </a:r>
            <a:r>
              <a:rPr lang="zh-TW" altLang="en-US" dirty="0"/>
              <a:t> 開發，必須要把 </a:t>
            </a:r>
            <a:r>
              <a:rPr lang="en-US" altLang="zh-TW" dirty="0" err="1"/>
              <a:t>Makefile</a:t>
            </a:r>
            <a:r>
              <a:rPr lang="en-US" altLang="zh-TW" dirty="0"/>
              <a:t> </a:t>
            </a:r>
            <a:r>
              <a:rPr lang="zh-TW" altLang="en-US" dirty="0"/>
              <a:t>的參數都設定到 </a:t>
            </a:r>
            <a:r>
              <a:rPr lang="en-US" altLang="zh-TW" dirty="0"/>
              <a:t>IDE</a:t>
            </a:r>
            <a:r>
              <a:rPr lang="zh-TW" altLang="en-US" dirty="0"/>
              <a:t> 裡面</a:t>
            </a:r>
          </a:p>
        </p:txBody>
      </p:sp>
    </p:spTree>
    <p:extLst>
      <p:ext uri="{BB962C8B-B14F-4D97-AF65-F5344CB8AC3E}">
        <p14:creationId xmlns:p14="http://schemas.microsoft.com/office/powerpoint/2010/main" val="3093985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Cd – </a:t>
            </a:r>
            <a:r>
              <a:rPr lang="zh-TW" altLang="en-US" dirty="0"/>
              <a:t>切目錄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06515"/>
            <a:ext cx="6347714" cy="3880773"/>
          </a:xfrm>
        </p:spPr>
        <p:txBody>
          <a:bodyPr/>
          <a:lstStyle/>
          <a:p>
            <a:r>
              <a:rPr lang="zh-TW" altLang="en-US" dirty="0"/>
              <a:t>游標前面的藍色文字就是現在在什麼目錄下面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930400"/>
            <a:ext cx="8724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4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pwd</a:t>
            </a:r>
            <a:r>
              <a:rPr lang="en-US" altLang="zh-TW" dirty="0"/>
              <a:t> 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306515"/>
            <a:ext cx="6347714" cy="3880773"/>
          </a:xfrm>
        </p:spPr>
        <p:txBody>
          <a:bodyPr/>
          <a:lstStyle/>
          <a:p>
            <a:r>
              <a:rPr lang="zh-TW" altLang="en-US" dirty="0"/>
              <a:t>顯示目錄資訊，如果迷路了可以使用查看目前在哪裡，有什麼檔案</a:t>
            </a:r>
            <a:endParaRPr lang="en-US" altLang="zh-TW" dirty="0"/>
          </a:p>
          <a:p>
            <a:r>
              <a:rPr lang="en-US" altLang="zh-TW" dirty="0">
                <a:latin typeface="Consolas" panose="020B0609020204030204" pitchFamily="49" charset="0"/>
              </a:rPr>
              <a:t>ls –al </a:t>
            </a:r>
            <a:r>
              <a:rPr lang="zh-TW" altLang="en-US" dirty="0"/>
              <a:t>可以顯示更詳細的檔案資訊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3" y="2770189"/>
            <a:ext cx="8839202" cy="37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5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 </a:t>
            </a:r>
            <a:r>
              <a:rPr lang="zh-TW" altLang="en-US" dirty="0"/>
              <a:t>呼叫 </a:t>
            </a:r>
            <a:r>
              <a:rPr lang="en-US" altLang="zh-TW" dirty="0" err="1"/>
              <a:t>Makefile</a:t>
            </a:r>
            <a:r>
              <a:rPr lang="en-US" altLang="zh-TW" dirty="0"/>
              <a:t> </a:t>
            </a:r>
            <a:r>
              <a:rPr lang="zh-TW" altLang="en-US" dirty="0"/>
              <a:t>的指令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03088"/>
            <a:ext cx="7048500" cy="52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33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Makefile</a:t>
            </a:r>
            <a:r>
              <a:rPr lang="en-US" altLang="zh-TW" dirty="0"/>
              <a:t> (report 10%)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730375"/>
            <a:ext cx="7124702" cy="3880773"/>
          </a:xfrm>
        </p:spPr>
        <p:txBody>
          <a:bodyPr/>
          <a:lstStyle/>
          <a:p>
            <a:r>
              <a:rPr lang="zh-TW" altLang="en-US" dirty="0"/>
              <a:t>前四行是設定變數，主要提供三個功能 </a:t>
            </a:r>
            <a:r>
              <a:rPr lang="en-US" altLang="zh-TW" dirty="0"/>
              <a:t>all, AI, </a:t>
            </a:r>
            <a:r>
              <a:rPr lang="en-US" altLang="zh-TW" dirty="0" err="1"/>
              <a:t>gamerunner</a:t>
            </a:r>
            <a:endParaRPr lang="en-US" altLang="zh-TW" dirty="0"/>
          </a:p>
          <a:p>
            <a:r>
              <a:rPr lang="zh-TW" altLang="en-US" dirty="0"/>
              <a:t>請研究當中指令的含意 </a:t>
            </a:r>
            <a:r>
              <a:rPr lang="en-US" altLang="zh-TW" dirty="0"/>
              <a:t>(</a:t>
            </a:r>
            <a:r>
              <a:rPr lang="zh-TW" altLang="en-US" dirty="0"/>
              <a:t>尤其是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$(CXX)</a:t>
            </a:r>
            <a:r>
              <a:rPr lang="zh-TW" altLang="en-US" dirty="0"/>
              <a:t> 那行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有需要時可以適當修改指令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175"/>
            <a:ext cx="9144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1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cdn-images-1.medium.com/max/1500/1*vpxOrzsC4rxl0fZDEqqOK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375"/>
            <a:ext cx="9144000" cy="621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56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 </a:t>
            </a:r>
            <a:r>
              <a:rPr lang="zh-TW" altLang="en-US" dirty="0"/>
              <a:t>用法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370015"/>
            <a:ext cx="6347714" cy="3880773"/>
          </a:xfrm>
        </p:spPr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make </a:t>
            </a:r>
            <a:r>
              <a:rPr lang="zh-TW" altLang="en-US" dirty="0"/>
              <a:t>或 </a:t>
            </a:r>
            <a:r>
              <a:rPr lang="en-US" altLang="zh-TW" dirty="0"/>
              <a:t>make all</a:t>
            </a:r>
            <a:r>
              <a:rPr lang="zh-TW" altLang="en-US" dirty="0"/>
              <a:t> ，會編譯所有的東西，編譯好的東西會放在 </a:t>
            </a:r>
            <a:r>
              <a:rPr lang="en-US" altLang="zh-TW" dirty="0"/>
              <a:t>build </a:t>
            </a:r>
            <a:r>
              <a:rPr lang="zh-TW" altLang="en-US" dirty="0"/>
              <a:t>裡面</a:t>
            </a:r>
            <a:endParaRPr lang="en-US" altLang="zh-TW" dirty="0"/>
          </a:p>
          <a:p>
            <a:r>
              <a:rPr lang="en-US" altLang="zh-TW" dirty="0"/>
              <a:t>make AI </a:t>
            </a:r>
            <a:r>
              <a:rPr lang="zh-TW" altLang="en-US" dirty="0"/>
              <a:t>或是 </a:t>
            </a:r>
            <a:r>
              <a:rPr lang="en-US" altLang="zh-TW" dirty="0"/>
              <a:t>make </a:t>
            </a:r>
            <a:r>
              <a:rPr lang="en-US" altLang="zh-TW" dirty="0" err="1"/>
              <a:t>gamerunner</a:t>
            </a:r>
            <a:r>
              <a:rPr lang="en-US" altLang="zh-TW" dirty="0"/>
              <a:t> </a:t>
            </a:r>
            <a:r>
              <a:rPr lang="zh-TW" altLang="en-US" dirty="0"/>
              <a:t>就只會編譯指定的東西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595565"/>
            <a:ext cx="7829550" cy="40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./</a:t>
            </a:r>
            <a:r>
              <a:rPr lang="zh-TW" altLang="en-US" dirty="0"/>
              <a:t>程式名稱</a:t>
            </a:r>
            <a:endParaRPr lang="en-US" altLang="zh-TW" dirty="0"/>
          </a:p>
          <a:p>
            <a:r>
              <a:rPr lang="en-US" altLang="zh-TW" dirty="0"/>
              <a:t>ls </a:t>
            </a:r>
            <a:r>
              <a:rPr lang="zh-TW" altLang="en-US" dirty="0"/>
              <a:t>顯示的程式檔案必須是綠色的</a:t>
            </a:r>
            <a:endParaRPr lang="en-US" altLang="zh-TW" dirty="0"/>
          </a:p>
          <a:p>
            <a:r>
              <a:rPr lang="zh-TW" altLang="en-US" dirty="0"/>
              <a:t>如果不是綠色的，用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chmod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 +x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檔案 </a:t>
            </a:r>
            <a:r>
              <a:rPr lang="zh-TW" altLang="en-US" dirty="0"/>
              <a:t>來修改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552825"/>
            <a:ext cx="7905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62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配分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779590"/>
            <a:ext cx="6734176" cy="3880773"/>
          </a:xfrm>
        </p:spPr>
        <p:txBody>
          <a:bodyPr/>
          <a:lstStyle/>
          <a:p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</a:t>
            </a:r>
            <a:r>
              <a:rPr lang="en-US" altLang="zh-TW" dirty="0"/>
              <a:t>report </a:t>
            </a:r>
          </a:p>
          <a:p>
            <a:pPr lvl="1"/>
            <a:r>
              <a:rPr lang="zh-TW" altLang="en-US" dirty="0"/>
              <a:t>抄襲 </a:t>
            </a:r>
            <a:r>
              <a:rPr lang="en-US" altLang="zh-TW" dirty="0"/>
              <a:t>0</a:t>
            </a:r>
            <a:r>
              <a:rPr lang="zh-TW" altLang="en-US" dirty="0"/>
              <a:t> 分，最遲於 </a:t>
            </a:r>
            <a:r>
              <a:rPr lang="en-US" altLang="zh-TW" dirty="0"/>
              <a:t>Demo</a:t>
            </a:r>
            <a:r>
              <a:rPr lang="zh-TW" altLang="en-US" dirty="0"/>
              <a:t> 當天繳交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跟 </a:t>
            </a:r>
            <a:r>
              <a:rPr lang="en-US" altLang="zh-TW" dirty="0"/>
              <a:t>TA</a:t>
            </a:r>
            <a:r>
              <a:rPr lang="zh-TW" altLang="en-US" dirty="0"/>
              <a:t> 的 </a:t>
            </a:r>
            <a:r>
              <a:rPr lang="en-US" altLang="zh-TW" dirty="0"/>
              <a:t>random AI</a:t>
            </a:r>
            <a:r>
              <a:rPr lang="zh-TW" altLang="en-US" dirty="0"/>
              <a:t> 對打 </a:t>
            </a:r>
            <a:r>
              <a:rPr lang="en-US" altLang="zh-TW" dirty="0"/>
              <a:t>(DEMO)</a:t>
            </a:r>
          </a:p>
          <a:p>
            <a:pPr lvl="1"/>
            <a:r>
              <a:rPr lang="zh-TW" altLang="en-US" dirty="0"/>
              <a:t>屍體酌量給分，沒 </a:t>
            </a:r>
            <a:r>
              <a:rPr lang="en-US" altLang="zh-TW" dirty="0"/>
              <a:t>Demo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分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30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班上兩兩互打，打贏一次 </a:t>
            </a:r>
            <a:r>
              <a:rPr lang="en-US" altLang="zh-TW" dirty="0"/>
              <a:t>1</a:t>
            </a:r>
            <a:r>
              <a:rPr lang="zh-TW" altLang="en-US" dirty="0"/>
              <a:t> 分</a:t>
            </a:r>
            <a:endParaRPr lang="en-US" altLang="zh-TW" dirty="0"/>
          </a:p>
          <a:p>
            <a:pPr lvl="1"/>
            <a:r>
              <a:rPr lang="zh-TW" altLang="en-US" dirty="0"/>
              <a:t>如果班上進度不理想，可能會再行修改形式</a:t>
            </a:r>
            <a:endParaRPr lang="en-US" altLang="zh-TW" dirty="0"/>
          </a:p>
          <a:p>
            <a:pPr lvl="1"/>
            <a:r>
              <a:rPr lang="zh-TW" altLang="en-US" dirty="0"/>
              <a:t>遲交 </a:t>
            </a:r>
            <a:r>
              <a:rPr lang="en-US" altLang="zh-TW" dirty="0"/>
              <a:t>0</a:t>
            </a:r>
            <a:r>
              <a:rPr lang="zh-TW" altLang="en-US" dirty="0"/>
              <a:t> 分 </a:t>
            </a:r>
            <a:r>
              <a:rPr lang="en-US" altLang="zh-TW" dirty="0"/>
              <a:t>(On </a:t>
            </a:r>
            <a:r>
              <a:rPr lang="en-US" altLang="zh-TW" dirty="0" err="1"/>
              <a:t>ilms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Deadline 6/24 10:00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076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 (</a:t>
            </a:r>
            <a:r>
              <a:rPr lang="zh-TW" altLang="en-US" dirty="0"/>
              <a:t>請 </a:t>
            </a:r>
            <a:r>
              <a:rPr lang="en-US" altLang="zh-TW" dirty="0"/>
              <a:t>DEMO</a:t>
            </a:r>
            <a:r>
              <a:rPr lang="zh-TW" altLang="en-US" dirty="0"/>
              <a:t> 時呈現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編譯時 </a:t>
            </a:r>
            <a:r>
              <a:rPr lang="en-US" altLang="zh-TW" dirty="0"/>
              <a:t>CPPFLAG </a:t>
            </a:r>
            <a:r>
              <a:rPr lang="zh-TW" altLang="en-US" dirty="0"/>
              <a:t>增加下面的參數依舊能編譯你的程式。 </a:t>
            </a:r>
            <a:r>
              <a:rPr lang="en-US" altLang="zh-TW" dirty="0"/>
              <a:t>( </a:t>
            </a:r>
            <a:r>
              <a:rPr lang="zh-TW" altLang="en-US" dirty="0"/>
              <a:t>總分*</a:t>
            </a:r>
            <a:r>
              <a:rPr lang="en-US" altLang="zh-TW" dirty="0"/>
              <a:t>1.1 )</a:t>
            </a:r>
            <a:r>
              <a:rPr lang="zh-TW" altLang="en-US" dirty="0"/>
              <a:t>。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Werror</a:t>
            </a:r>
            <a:r>
              <a:rPr lang="en-US" altLang="zh-TW" dirty="0"/>
              <a:t> -</a:t>
            </a:r>
            <a:r>
              <a:rPr lang="en-US" altLang="zh-TW" dirty="0" err="1"/>
              <a:t>Wextra</a:t>
            </a:r>
            <a:r>
              <a:rPr lang="en-US" altLang="zh-TW" dirty="0"/>
              <a:t> -pedantic-errors 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en-US" altLang="zh-TW" dirty="0"/>
              <a:t>2.</a:t>
            </a:r>
            <a:r>
              <a:rPr lang="zh-TW" altLang="en-US" dirty="0"/>
              <a:t> 讓遊戲執行器更精緻 </a:t>
            </a:r>
            <a:r>
              <a:rPr lang="en-US" altLang="zh-TW" dirty="0"/>
              <a:t>(</a:t>
            </a:r>
            <a:r>
              <a:rPr lang="zh-TW" altLang="en-US" dirty="0"/>
              <a:t>介面更好，</a:t>
            </a:r>
            <a:r>
              <a:rPr lang="en-US" altLang="zh-TW" dirty="0"/>
              <a:t>GUI</a:t>
            </a:r>
            <a:r>
              <a:rPr lang="zh-TW" altLang="en-US" dirty="0"/>
              <a:t>，有其他功能</a:t>
            </a:r>
            <a:r>
              <a:rPr lang="en-US" altLang="zh-TW" dirty="0"/>
              <a:t>...) ( </a:t>
            </a:r>
            <a:r>
              <a:rPr lang="zh-TW" altLang="en-US" dirty="0"/>
              <a:t>一項 </a:t>
            </a:r>
            <a:r>
              <a:rPr lang="en-US" altLang="zh-TW" dirty="0"/>
              <a:t>5%</a:t>
            </a:r>
            <a:r>
              <a:rPr lang="zh-TW" altLang="en-US" dirty="0"/>
              <a:t>，最多加 </a:t>
            </a:r>
            <a:r>
              <a:rPr lang="en-US" altLang="zh-TW" dirty="0"/>
              <a:t>20% 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618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已知問題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681196"/>
            <a:ext cx="6652335" cy="4284598"/>
          </a:xfrm>
        </p:spPr>
        <p:txBody>
          <a:bodyPr>
            <a:normAutofit/>
          </a:bodyPr>
          <a:lstStyle/>
          <a:p>
            <a:r>
              <a:rPr lang="zh-TW" altLang="en-US" dirty="0"/>
              <a:t>視窗太小時，會讓遊戲顯示異常</a:t>
            </a:r>
            <a:endParaRPr lang="en-US" altLang="zh-TW" dirty="0"/>
          </a:p>
          <a:p>
            <a:pPr lvl="1"/>
            <a:r>
              <a:rPr lang="zh-TW" altLang="en-US" dirty="0"/>
              <a:t>把視窗拉大一點，或是自己調整 </a:t>
            </a:r>
            <a:r>
              <a:rPr lang="en-US" altLang="zh-TW" dirty="0"/>
              <a:t>code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我的電腦用 </a:t>
            </a:r>
            <a:r>
              <a:rPr lang="en-US" altLang="zh-TW" dirty="0"/>
              <a:t>VM</a:t>
            </a:r>
            <a:r>
              <a:rPr lang="zh-TW" altLang="en-US" dirty="0"/>
              <a:t> 有夠卡</a:t>
            </a:r>
            <a:endParaRPr lang="en-US" altLang="zh-TW" dirty="0"/>
          </a:p>
          <a:p>
            <a:pPr lvl="1"/>
            <a:r>
              <a:rPr lang="zh-TW" altLang="en-US" dirty="0"/>
              <a:t>嘗試使用 </a:t>
            </a:r>
            <a:r>
              <a:rPr lang="en-US" altLang="zh-TW" dirty="0"/>
              <a:t>WSL (</a:t>
            </a:r>
            <a:r>
              <a:rPr lang="zh-TW" altLang="en-US" dirty="0"/>
              <a:t>第二個執行方案</a:t>
            </a:r>
            <a:r>
              <a:rPr lang="en-US" altLang="zh-TW" dirty="0"/>
              <a:t>)</a:t>
            </a:r>
            <a:r>
              <a:rPr lang="zh-TW" altLang="en-US" dirty="0"/>
              <a:t> 完成 </a:t>
            </a:r>
            <a:r>
              <a:rPr lang="en-US" altLang="zh-TW" dirty="0"/>
              <a:t>Project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我想用更進階的語法，要更新的 </a:t>
            </a:r>
            <a:r>
              <a:rPr lang="en-US" altLang="zh-TW" dirty="0"/>
              <a:t>C++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編譯器</a:t>
            </a:r>
            <a:endParaRPr lang="en-US" altLang="zh-TW" dirty="0"/>
          </a:p>
          <a:p>
            <a:pPr lvl="1"/>
            <a:r>
              <a:rPr lang="zh-TW" altLang="en-US" dirty="0"/>
              <a:t>自由發揮，預設有開 </a:t>
            </a:r>
            <a:r>
              <a:rPr lang="en-US" altLang="zh-TW" dirty="0"/>
              <a:t>C++17</a:t>
            </a:r>
            <a:r>
              <a:rPr lang="zh-TW" altLang="en-US" dirty="0"/>
              <a:t> ，可以把改的東西寫在 </a:t>
            </a:r>
            <a:r>
              <a:rPr lang="en-US" altLang="zh-TW" dirty="0"/>
              <a:t>report </a:t>
            </a:r>
            <a:r>
              <a:rPr lang="zh-TW" altLang="en-US" dirty="0"/>
              <a:t>裡面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我做不出來</a:t>
            </a:r>
            <a:endParaRPr lang="en-US" altLang="zh-TW" dirty="0"/>
          </a:p>
          <a:p>
            <a:pPr lvl="1"/>
            <a:r>
              <a:rPr lang="zh-TW" altLang="en-US" dirty="0"/>
              <a:t>交屍體 </a:t>
            </a:r>
            <a:r>
              <a:rPr lang="en-US" altLang="zh-TW" dirty="0"/>
              <a:t>+</a:t>
            </a:r>
            <a:r>
              <a:rPr lang="zh-TW" altLang="en-US" dirty="0"/>
              <a:t> 檢討報告也有一點分數</a:t>
            </a:r>
            <a:r>
              <a:rPr lang="en-US" altLang="zh-TW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7397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主要架構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94689" y="2438399"/>
            <a:ext cx="2272145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r>
              <a:rPr lang="zh-TW" altLang="en-US" sz="2800" dirty="0"/>
              <a:t>遊戲執行器</a:t>
            </a:r>
            <a:endParaRPr lang="en-US" altLang="zh-TW" sz="2800" dirty="0"/>
          </a:p>
          <a:p>
            <a:pPr algn="ctr"/>
            <a:r>
              <a:rPr lang="en-US" altLang="zh-TW" sz="2800" dirty="0" err="1"/>
              <a:t>gamerunner</a:t>
            </a:r>
            <a:endParaRPr lang="zh-TW" altLang="en-US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2398" y="3125144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1 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2398" y="4296796"/>
            <a:ext cx="227214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 2</a:t>
            </a:r>
            <a:endParaRPr lang="zh-TW" altLang="en-US" sz="2800" dirty="0"/>
          </a:p>
        </p:txBody>
      </p:sp>
      <p:sp>
        <p:nvSpPr>
          <p:cNvPr id="8" name="向左箭號 7"/>
          <p:cNvSpPr/>
          <p:nvPr/>
        </p:nvSpPr>
        <p:spPr>
          <a:xfrm>
            <a:off x="4040908" y="3678634"/>
            <a:ext cx="817416" cy="3140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69216" y="2604716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20904" y="1999733"/>
            <a:ext cx="11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483223" y="3927464"/>
            <a:ext cx="177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9400" y="3279032"/>
            <a:ext cx="145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執行時載入</a:t>
            </a:r>
          </a:p>
        </p:txBody>
      </p:sp>
    </p:spTree>
    <p:extLst>
      <p:ext uri="{BB962C8B-B14F-4D97-AF65-F5344CB8AC3E}">
        <p14:creationId xmlns:p14="http://schemas.microsoft.com/office/powerpoint/2010/main" val="175067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1 </a:t>
            </a:r>
            <a:r>
              <a:rPr lang="en-US" altLang="zh-TW" dirty="0" err="1"/>
              <a:t>Gamerunner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載入 </a:t>
            </a:r>
            <a:r>
              <a:rPr lang="en-US" altLang="zh-TW" dirty="0"/>
              <a:t>AI</a:t>
            </a:r>
            <a:r>
              <a:rPr lang="zh-TW" altLang="en-US" dirty="0"/>
              <a:t> 的部分都幫大家寫完了，也會提供最基本參考用的</a:t>
            </a:r>
            <a:r>
              <a:rPr lang="en-US" altLang="zh-TW" dirty="0"/>
              <a:t>AI</a:t>
            </a:r>
            <a:r>
              <a:rPr lang="zh-TW" altLang="en-US" dirty="0"/>
              <a:t> 來給大家測試</a:t>
            </a:r>
            <a:endParaRPr lang="en-US" altLang="zh-TW" dirty="0"/>
          </a:p>
          <a:p>
            <a:pPr lvl="1"/>
            <a:r>
              <a:rPr lang="zh-TW" altLang="en-US" dirty="0"/>
              <a:t>只會隨便攻擊，不會移動。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請根據遊戲規則，實作完整可運行遊戲的程式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969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超級井字遊戲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https://www.youtube.com/watch?v=qiiQF6fs8kQ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兩人對打 </a:t>
            </a:r>
            <a:r>
              <a:rPr lang="en-US" altLang="zh-TW" dirty="0"/>
              <a:t>(P1/P2)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9x9 </a:t>
            </a:r>
            <a:r>
              <a:rPr lang="zh-TW" altLang="en-US" dirty="0"/>
              <a:t>的井字遊戲，由 </a:t>
            </a:r>
            <a:r>
              <a:rPr lang="en-US" altLang="zh-TW" dirty="0"/>
              <a:t>9</a:t>
            </a:r>
            <a:r>
              <a:rPr lang="zh-TW" altLang="en-US" dirty="0"/>
              <a:t> 個一般的井字遊戲構成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如果在一個小的井字遊戲獲勝就拿下一盤</a:t>
            </a:r>
            <a:endParaRPr lang="en-US" altLang="zh-TW" dirty="0"/>
          </a:p>
          <a:p>
            <a:r>
              <a:rPr lang="zh-TW" altLang="en-US" dirty="0"/>
              <a:t>目標是讓大</a:t>
            </a:r>
            <a:r>
              <a:rPr lang="en-US" altLang="zh-TW" dirty="0"/>
              <a:t>OOXX</a:t>
            </a:r>
            <a:r>
              <a:rPr lang="zh-TW" altLang="en-US" dirty="0"/>
              <a:t>連線獲勝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819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UltraOOXX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pic>
        <p:nvPicPr>
          <p:cNvPr id="1026" name="Picture 2" descr="終極井字棋(Ultimate Tic Tac Toe) - Google Play 應用程式">
            <a:extLst>
              <a:ext uri="{FF2B5EF4-FFF2-40B4-BE49-F238E27FC236}">
                <a16:creationId xmlns:a16="http://schemas.microsoft.com/office/drawing/2014/main" id="{2B50670E-E0B7-4A0F-8C5D-0A1066D6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6257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94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遊戲階段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177310" y="1692915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準備階段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177310" y="2560401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177310" y="337809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判定輸贏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145118" y="4367814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先後手交換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71637" y="2158611"/>
            <a:ext cx="0" cy="402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  <a:stCxn id="9" idx="2"/>
          </p:cNvCxnSpPr>
          <p:nvPr/>
        </p:nvCxnSpPr>
        <p:spPr>
          <a:xfrm>
            <a:off x="3971637" y="3747426"/>
            <a:ext cx="0" cy="620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cxnSpLocks/>
            <a:stCxn id="7" idx="2"/>
            <a:endCxn id="9" idx="0"/>
          </p:cNvCxnSpPr>
          <p:nvPr/>
        </p:nvCxnSpPr>
        <p:spPr>
          <a:xfrm>
            <a:off x="3971637" y="2929733"/>
            <a:ext cx="0" cy="448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箭號 (下彎) 34"/>
          <p:cNvSpPr/>
          <p:nvPr/>
        </p:nvSpPr>
        <p:spPr>
          <a:xfrm rot="16200000">
            <a:off x="1396977" y="3115421"/>
            <a:ext cx="2450718" cy="792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560291" y="4245580"/>
            <a:ext cx="15886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離開遊戲</a:t>
            </a:r>
          </a:p>
        </p:txBody>
      </p:sp>
      <p:cxnSp>
        <p:nvCxnSpPr>
          <p:cNvPr id="37" name="直線單箭頭接點 36"/>
          <p:cNvCxnSpPr>
            <a:cxnSpLocks/>
            <a:stCxn id="9" idx="3"/>
            <a:endCxn id="36" idx="0"/>
          </p:cNvCxnSpPr>
          <p:nvPr/>
        </p:nvCxnSpPr>
        <p:spPr>
          <a:xfrm>
            <a:off x="4765964" y="3562760"/>
            <a:ext cx="1588654" cy="682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3081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691</TotalTime>
  <Words>1760</Words>
  <Application>Microsoft Office PowerPoint</Application>
  <PresentationFormat>如螢幕大小 (4:3)</PresentationFormat>
  <Paragraphs>297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0" baseType="lpstr">
      <vt:lpstr> Noto Sans TC</vt:lpstr>
      <vt:lpstr>Arial</vt:lpstr>
      <vt:lpstr>Consolas</vt:lpstr>
      <vt:lpstr>Trebuchet MS</vt:lpstr>
      <vt:lpstr>Wingdings 3</vt:lpstr>
      <vt:lpstr>多面向</vt:lpstr>
      <vt:lpstr>UltraOOXX</vt:lpstr>
      <vt:lpstr>Guideline</vt:lpstr>
      <vt:lpstr>Shared Library</vt:lpstr>
      <vt:lpstr>PowerPoint 簡報</vt:lpstr>
      <vt:lpstr>主要架構</vt:lpstr>
      <vt:lpstr>Part 1 Gamerunner</vt:lpstr>
      <vt:lpstr>超級井字遊戲</vt:lpstr>
      <vt:lpstr>UltraOOXX</vt:lpstr>
      <vt:lpstr>遊戲階段</vt:lpstr>
      <vt:lpstr>基本準則</vt:lpstr>
      <vt:lpstr>基本準則</vt:lpstr>
      <vt:lpstr>準備階段</vt:lpstr>
      <vt:lpstr>準備階段</vt:lpstr>
      <vt:lpstr>遊戲階段</vt:lpstr>
      <vt:lpstr>下棋</vt:lpstr>
      <vt:lpstr>下棋</vt:lpstr>
      <vt:lpstr>下棋</vt:lpstr>
      <vt:lpstr>下棋</vt:lpstr>
      <vt:lpstr>下棋</vt:lpstr>
      <vt:lpstr>遊戲階段</vt:lpstr>
      <vt:lpstr>判定輸贏</vt:lpstr>
      <vt:lpstr>判定輸贏</vt:lpstr>
      <vt:lpstr>遊戲階段</vt:lpstr>
      <vt:lpstr>先後手交換</vt:lpstr>
      <vt:lpstr>Gamerunner part</vt:lpstr>
      <vt:lpstr>AI Part</vt:lpstr>
      <vt:lpstr>請只少 3 人一組 ，建議四人</vt:lpstr>
      <vt:lpstr>Hints</vt:lpstr>
      <vt:lpstr>開發環境</vt:lpstr>
      <vt:lpstr>Virtualbox</vt:lpstr>
      <vt:lpstr>Xubuntu 介面</vt:lpstr>
      <vt:lpstr>Xubuntu 介面</vt:lpstr>
      <vt:lpstr>已內建的文字編輯器</vt:lpstr>
      <vt:lpstr>簡易 Terminal 教學</vt:lpstr>
      <vt:lpstr>簡易 Terminal 教學</vt:lpstr>
      <vt:lpstr>Cd – 切目錄</vt:lpstr>
      <vt:lpstr>pwd ls</vt:lpstr>
      <vt:lpstr>Make 呼叫 Makefile 的指令</vt:lpstr>
      <vt:lpstr>Makefile (report 10%)</vt:lpstr>
      <vt:lpstr>Make 用法</vt:lpstr>
      <vt:lpstr>執行程式</vt:lpstr>
      <vt:lpstr>配分</vt:lpstr>
      <vt:lpstr>Bonus (請 DEMO 時呈現)</vt:lpstr>
      <vt:lpstr>已知問題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旺陽 李</dc:creator>
  <cp:lastModifiedBy>倪又晞</cp:lastModifiedBy>
  <cp:revision>49</cp:revision>
  <dcterms:created xsi:type="dcterms:W3CDTF">2019-05-26T16:15:41Z</dcterms:created>
  <dcterms:modified xsi:type="dcterms:W3CDTF">2020-06-27T09:20:21Z</dcterms:modified>
</cp:coreProperties>
</file>