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02" y="6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6DAFD-0FC9-46A0-B777-0500E4F0E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5F78B3-2A7E-41F0-91FF-3A7C6CAC2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A162B7-35AC-41BC-AC59-68A70BD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E67C28-C034-4122-BF90-D406921B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2F0785-1FD2-4511-B0BD-E676CBF5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00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414DB-9AE1-44B8-974C-408EFCCC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6B08C3-756D-426B-8023-13BE76304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1279D-FB72-4651-9FA7-87FE6B7F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DE5C7-58DC-4471-BC8E-1730D3C1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D523C6-8BB8-4CE9-B80E-2CC4C720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7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4F44BB-FCCC-4EEB-B796-6AB2B2CFC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A993E7-A1D1-4237-9BC8-1ABE5B4C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51541-A6C9-4596-94EB-B9AE5E3E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5396B0-AF3B-415F-BD12-0E3F8DB1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824739-2248-42D1-AADB-BF2D010F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5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EEAA6-BAFE-4F7F-BD89-EFAA7717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ABD7B-E247-4600-AA77-5E384C07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51ABE9-87EC-4B70-9182-173642AA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80D125-6844-4BE6-867F-821D7BED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DE05A-7EFB-4086-99A2-09EEF00D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44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6FFF8-9CDB-4C15-9F2E-D49E6E48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AEB06E-0087-45DA-B0DE-51FDB59F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41FABB-B9FE-4B21-8153-9C3345B3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169721-EA88-49DB-92FA-5889341A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1D0AB6-BA05-4126-958B-7C7E84DE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08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3D25A-3DA3-48CD-A6E1-BDEF499D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BE1F5A-93ED-4A9A-8965-867F56AF7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BD2BCC-6B7E-43ED-AEC7-2DB48F96B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265E48-BA76-4B24-85B4-B8E8D18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D0796A-3B6E-4396-A8BF-2CBF9054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F36FB4-5057-4120-9574-103BFDFE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2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5FB38-6A8E-47A8-BB81-4DC838C4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D709C3-BD06-4207-89E8-AE4E3E36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E49558-05E5-4325-AF86-E098B5E1C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79A0AC-5C4D-455A-83C7-8814B6B8F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CA55EB-B759-4CB4-ABC8-88D59B969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33F28F-AAE9-48EE-8068-AEAEB691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BE9125-AC33-487C-AF48-C6919CAA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E12C76-55B3-48C1-A1B6-81489B1E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1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0C71A-59F6-4B46-9935-5F630ED9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F30BA3-26B9-427A-933F-36817B46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22171D-3632-4F7D-9C50-7A667C3F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84F9A4-0FCC-4A6F-8E6A-075DE15E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8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4D0980-B3FA-4354-A0BF-89C27F1A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40E298-6C6A-4C41-9DB6-BEF5AA46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EA843C-9AFC-4E2E-BDDC-6118119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28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91482-52F7-4A8C-A73E-66646940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E6C1C6-24A1-48BF-9745-1423A659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D115EA-07D5-4840-A471-C94738B36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F8206E-4E3F-46A1-887E-6675D6B3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1824FA-48CD-4AD0-8941-B6A243A6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FE356A-35D4-48EF-9B1C-658B60D6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4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18E97-F5C9-4D91-96D6-8125967A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8F31A9-39C0-4000-8C7F-037246672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7A7B61-FB70-41BD-80B9-9DDEDAF2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8AF559-5902-4415-8DE5-969BF3CA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E9CDD8-26D4-4526-A897-BF46CE55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CE0452-A9CD-4F5A-97A0-14970AF8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4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973760-3B06-480C-BCE2-8A0CEB2F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BFDEDD-CFE4-4746-A4BE-06638EF8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448BD-72BE-4E66-AB1D-8459B4E1D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B2EA-9149-4613-91B4-0037F8FD02F1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9BA8B4-5BAC-4F35-8F95-80BA631EF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72D83-ED0E-4BC7-B731-85D38296E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9C93-F1E7-40B3-909F-B3B0E9134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58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5A41C-5787-4F10-8181-409D09212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B6C879-B735-4ED1-99EF-EC2E2B49C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2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D5E13E45-4AFA-4459-B88E-812641FB643A}"/>
              </a:ext>
            </a:extLst>
          </p:cNvPr>
          <p:cNvGrpSpPr/>
          <p:nvPr/>
        </p:nvGrpSpPr>
        <p:grpSpPr>
          <a:xfrm>
            <a:off x="1879686" y="1750502"/>
            <a:ext cx="3321318" cy="3356996"/>
            <a:chOff x="2501660" y="636648"/>
            <a:chExt cx="5779698" cy="5841784"/>
          </a:xfrm>
        </p:grpSpPr>
        <p:sp>
          <p:nvSpPr>
            <p:cNvPr id="17" name="PA-椭圆 3">
              <a:extLst>
                <a:ext uri="{FF2B5EF4-FFF2-40B4-BE49-F238E27FC236}">
                  <a16:creationId xmlns:a16="http://schemas.microsoft.com/office/drawing/2014/main" id="{6C6FE00C-31CD-436B-ABE8-398BE00C39D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9809210">
              <a:off x="2700069" y="4684138"/>
              <a:ext cx="1794294" cy="1794294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PA-椭圆 4">
              <a:extLst>
                <a:ext uri="{FF2B5EF4-FFF2-40B4-BE49-F238E27FC236}">
                  <a16:creationId xmlns:a16="http://schemas.microsoft.com/office/drawing/2014/main" id="{6409C223-971E-44F5-A960-98D14BE4120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9809210">
              <a:off x="6375230" y="636648"/>
              <a:ext cx="1794294" cy="1794294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PA-直接连接符 8">
              <a:extLst>
                <a:ext uri="{FF2B5EF4-FFF2-40B4-BE49-F238E27FC236}">
                  <a16:creationId xmlns:a16="http://schemas.microsoft.com/office/drawing/2014/main" id="{82A55D42-0C0A-4C55-95A1-3D60DEFF5FB5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 flipV="1">
              <a:off x="3597215" y="1505624"/>
              <a:ext cx="3683170" cy="4075660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9C39C0CA-220E-4F43-835E-6F349C2AA7AF}"/>
                </a:ext>
              </a:extLst>
            </p:cNvPr>
            <p:cNvSpPr/>
            <p:nvPr/>
          </p:nvSpPr>
          <p:spPr>
            <a:xfrm>
              <a:off x="3165895" y="3394496"/>
              <a:ext cx="431320" cy="431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E184FDCA-7E16-4B97-8C50-430AD25E453B}"/>
                </a:ext>
              </a:extLst>
            </p:cNvPr>
            <p:cNvSpPr/>
            <p:nvPr/>
          </p:nvSpPr>
          <p:spPr>
            <a:xfrm>
              <a:off x="7151299" y="3394496"/>
              <a:ext cx="431320" cy="431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AA9BA60-F901-48C3-A9B6-AAEB170C3A87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3381555" y="3610156"/>
              <a:ext cx="37697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FE29513-E09A-4C1C-A5CB-0AF76EA259F1}"/>
                </a:ext>
              </a:extLst>
            </p:cNvPr>
            <p:cNvSpPr/>
            <p:nvPr/>
          </p:nvSpPr>
          <p:spPr>
            <a:xfrm>
              <a:off x="2501660" y="2497350"/>
              <a:ext cx="5779698" cy="2186789"/>
            </a:xfrm>
            <a:prstGeom prst="rect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PA-椭圆 3">
            <a:extLst>
              <a:ext uri="{FF2B5EF4-FFF2-40B4-BE49-F238E27FC236}">
                <a16:creationId xmlns:a16="http://schemas.microsoft.com/office/drawing/2014/main" id="{5A7FA849-42CF-4D9C-B3F1-67C83BFE27B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9809210">
            <a:off x="8959088" y="4106469"/>
            <a:ext cx="1031096" cy="103109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PA-椭圆 4">
            <a:extLst>
              <a:ext uri="{FF2B5EF4-FFF2-40B4-BE49-F238E27FC236}">
                <a16:creationId xmlns:a16="http://schemas.microsoft.com/office/drawing/2014/main" id="{3E4C0E06-E008-42EE-9569-6B00C3A2DF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9809210">
            <a:off x="6975680" y="1530408"/>
            <a:ext cx="1031096" cy="103109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PA-直接连接符 8">
            <a:extLst>
              <a:ext uri="{FF2B5EF4-FFF2-40B4-BE49-F238E27FC236}">
                <a16:creationId xmlns:a16="http://schemas.microsoft.com/office/drawing/2014/main" id="{4A7938C0-55B2-441B-A387-3E2A3B42868C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 flipV="1">
            <a:off x="7486626" y="2045956"/>
            <a:ext cx="1983409" cy="2545993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F141452C-93B9-4724-8421-487E319F0F13}"/>
              </a:ext>
            </a:extLst>
          </p:cNvPr>
          <p:cNvSpPr/>
          <p:nvPr/>
        </p:nvSpPr>
        <p:spPr>
          <a:xfrm>
            <a:off x="7114837" y="3327211"/>
            <a:ext cx="247859" cy="247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B738DB7-C4FB-41B7-AEA2-A0FFBFD2558A}"/>
              </a:ext>
            </a:extLst>
          </p:cNvPr>
          <p:cNvSpPr/>
          <p:nvPr/>
        </p:nvSpPr>
        <p:spPr>
          <a:xfrm>
            <a:off x="9405060" y="3327211"/>
            <a:ext cx="247859" cy="247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6DDB2B9-7AC1-4308-B209-5C666B92FA9B}"/>
              </a:ext>
            </a:extLst>
          </p:cNvPr>
          <p:cNvCxnSpPr>
            <a:endCxn id="37" idx="2"/>
          </p:cNvCxnSpPr>
          <p:nvPr/>
        </p:nvCxnSpPr>
        <p:spPr>
          <a:xfrm>
            <a:off x="7238767" y="3451141"/>
            <a:ext cx="21662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92ADAF7-1774-491C-8D5D-0C6241B0F75F}"/>
              </a:ext>
            </a:extLst>
          </p:cNvPr>
          <p:cNvSpPr/>
          <p:nvPr/>
        </p:nvSpPr>
        <p:spPr>
          <a:xfrm>
            <a:off x="6733133" y="2811664"/>
            <a:ext cx="3321318" cy="1256644"/>
          </a:xfrm>
          <a:prstGeom prst="rect">
            <a:avLst/>
          </a:prstGeom>
          <a:noFill/>
          <a:ln w="57150">
            <a:solidFill>
              <a:schemeClr val="bg2">
                <a:lumMod val="1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圖說文字: 向左箭號 43">
            <a:extLst>
              <a:ext uri="{FF2B5EF4-FFF2-40B4-BE49-F238E27FC236}">
                <a16:creationId xmlns:a16="http://schemas.microsoft.com/office/drawing/2014/main" id="{00940251-B134-427E-9138-2F729778A4D5}"/>
              </a:ext>
            </a:extLst>
          </p:cNvPr>
          <p:cNvSpPr/>
          <p:nvPr/>
        </p:nvSpPr>
        <p:spPr>
          <a:xfrm>
            <a:off x="6473951" y="2262177"/>
            <a:ext cx="1136605" cy="734142"/>
          </a:xfrm>
          <a:prstGeom prst="leftArrowCallout">
            <a:avLst>
              <a:gd name="adj1" fmla="val 25000"/>
              <a:gd name="adj2" fmla="val 31643"/>
              <a:gd name="adj3" fmla="val 25000"/>
              <a:gd name="adj4" fmla="val 28593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67C1148-AA8C-4299-8A58-BF2F7BA91EBA}"/>
              </a:ext>
            </a:extLst>
          </p:cNvPr>
          <p:cNvSpPr txBox="1"/>
          <p:nvPr/>
        </p:nvSpPr>
        <p:spPr>
          <a:xfrm>
            <a:off x="5147449" y="2429193"/>
            <a:ext cx="15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無法接觸</a:t>
            </a:r>
            <a:endParaRPr lang="en-US" altLang="zh-CN" sz="20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9ED365B-8DEA-49DC-8FF6-B6328B5B582B}"/>
              </a:ext>
            </a:extLst>
          </p:cNvPr>
          <p:cNvSpPr txBox="1"/>
          <p:nvPr/>
        </p:nvSpPr>
        <p:spPr>
          <a:xfrm>
            <a:off x="3197943" y="54757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A1A2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F51B915-F751-49B9-B412-17BEA86B775B}"/>
              </a:ext>
            </a:extLst>
          </p:cNvPr>
          <p:cNvSpPr txBox="1"/>
          <p:nvPr/>
        </p:nvSpPr>
        <p:spPr>
          <a:xfrm>
            <a:off x="8143943" y="545992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B1B2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866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等线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弘祥 劉</dc:creator>
  <cp:lastModifiedBy>弘祥 劉</cp:lastModifiedBy>
  <cp:revision>6</cp:revision>
  <dcterms:created xsi:type="dcterms:W3CDTF">2018-10-24T04:06:54Z</dcterms:created>
  <dcterms:modified xsi:type="dcterms:W3CDTF">2018-10-24T05:16:31Z</dcterms:modified>
</cp:coreProperties>
</file>