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441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6A2C02-8C35-4C42-AB0B-6885BD006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B6E5E8-B16D-4035-8E07-FBFB15DF4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08825F-7C38-4A4A-9522-FBD550ED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54A7D-0622-4AC8-8434-50C11F918562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E2C08E-746A-4A80-924C-9464D845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0C58C8-F9CC-463F-8AF0-306F8FA6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04D5-9B44-4BE9-828D-39690990C5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BA9E88-D4C6-45F6-9436-0986C0C6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A3F6A3-F61B-4272-9F98-5DC3D1BAE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9553F9-FD2F-4D5F-B5C9-EC02599ED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54A7D-0622-4AC8-8434-50C11F918562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75ED00-4FBD-4CC2-97A3-A20D8073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032541-5894-4F95-87B8-020127E7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04D5-9B44-4BE9-828D-39690990C5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06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98840C7-C2AF-4570-B53E-549AD7961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DE65C4-17A8-4312-8657-C5D2606BF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9DFDEF-D5DB-46D0-B7BF-379A529AB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54A7D-0622-4AC8-8434-50C11F918562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5866A8-5542-456A-8182-E7A872B0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40EF03-FA0B-44C4-B538-481B0B2A5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04D5-9B44-4BE9-828D-39690990C5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26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336905-2F71-4EE2-A844-2F742234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F87BBA-B575-4B6E-9B50-7B502C664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8210DC-023B-42AE-942D-4C4D18C24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54A7D-0622-4AC8-8434-50C11F918562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7408D8-E847-40BF-9840-407EF11EA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385EF7-05A2-467C-BC6B-33F44CAE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04D5-9B44-4BE9-828D-39690990C5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130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4FFB2D-8769-4923-9C73-204366A61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47DD6D-0656-4665-ABDC-C5BCDEBC6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DC2E9D-9C21-490D-8BD1-CFD55C6B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54A7D-0622-4AC8-8434-50C11F918562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FD2E9A-9566-4137-BC34-C5F24097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A6C09C-B992-44B2-9FE0-6F405379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04D5-9B44-4BE9-828D-39690990C5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37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ED260A-2043-492F-AB88-23D9C53FF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4BD00C-1DAF-48C5-913F-BB9133C87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68E6DF-DC62-42B9-8613-BF50E7034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5F0B88-4F1A-420F-B598-ABB4322ED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54A7D-0622-4AC8-8434-50C11F918562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42CC3E-FC4C-4B7D-A301-6F3C81B95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525E79-4BEC-495A-B2C7-EB88B0736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04D5-9B44-4BE9-828D-39690990C5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24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70BB70-DA89-4E58-AB05-E0F5FE6B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85FC79-891E-4254-8D20-91D93EDC5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8899BF-CA12-4A98-BF39-E56A37514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A1281C9-AE1D-417A-88F8-19717BD5B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F289246-B979-44A7-B113-46AFAE083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C4DD3FC-E0EA-4A65-A30C-912230D0A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54A7D-0622-4AC8-8434-50C11F918562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EAAACE0-5550-4B5B-A183-935641D3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9B7D706-49C4-4A8D-BAC6-401493CC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04D5-9B44-4BE9-828D-39690990C5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46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F7BC77-FE1F-47CD-89E3-25A1B87A1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4B7E6BE-9653-4390-A2B5-542F2AB9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54A7D-0622-4AC8-8434-50C11F918562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6EDD8C8-B8AD-43C8-AB7F-7678E1AC1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039FF21-ADCB-4C23-B8A5-8EB9C200D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04D5-9B44-4BE9-828D-39690990C5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88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3F43504-1AD6-4E11-99D1-1B4C7C880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54A7D-0622-4AC8-8434-50C11F918562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BF28C1F-5C69-42A7-9C4F-E69A16A1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256290-5893-4CC3-8272-52869E08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04D5-9B44-4BE9-828D-39690990C5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38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688B7C-3294-4988-B769-343C4D69E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963544-2AF9-463F-9AE1-7763DAE04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9B288D0-B2DA-496F-9C87-F4CCDADA9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D41CD3-F4FE-4CD8-9AF7-CD5F607D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54A7D-0622-4AC8-8434-50C11F918562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59B7C7-4FE4-45FD-B9A5-2ABEB3A3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863534-F86F-40B2-AC92-E58028F85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04D5-9B44-4BE9-828D-39690990C5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775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13598C-B409-41B0-A5B1-9DAFC4161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73A2D5A-4F11-43FC-997E-A7A575583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2C44C1-A9C9-4AD0-86B2-7EFE9DCA2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D7384E-9B11-4A52-81D7-768EF7DC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54A7D-0622-4AC8-8434-50C11F918562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228983-005E-4831-BDDD-D0B69322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386072-5947-4D78-9C2F-86E9D58B5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04D5-9B44-4BE9-828D-39690990C5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96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8B644D9-4B10-4FCA-9770-F48B2AD1D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AD4925-F9A5-487E-B77B-DF39FE95F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BCF0E1-0A18-4D0C-8644-807992585E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54A7D-0622-4AC8-8434-50C11F918562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7E8BD6-FFCB-4691-8F68-41A8646C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405B43-BB50-47C9-804D-D27A60343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304D5-9B44-4BE9-828D-39690990C5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2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FB9B87-6F6B-44DD-B556-6813DF64C0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9901D7-5415-4357-86CD-65267224A4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38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-rotating_20711">
            <a:extLst>
              <a:ext uri="{FF2B5EF4-FFF2-40B4-BE49-F238E27FC236}">
                <a16:creationId xmlns:a16="http://schemas.microsoft.com/office/drawing/2014/main" id="{95B1025A-2B9E-4BE6-BC49-92738F89A840}"/>
              </a:ext>
            </a:extLst>
          </p:cNvPr>
          <p:cNvSpPr>
            <a:spLocks noChangeAspect="1"/>
          </p:cNvSpPr>
          <p:nvPr/>
        </p:nvSpPr>
        <p:spPr bwMode="auto">
          <a:xfrm rot="18909270">
            <a:off x="2616364" y="1451272"/>
            <a:ext cx="927004" cy="977036"/>
          </a:xfrm>
          <a:custGeom>
            <a:avLst/>
            <a:gdLst>
              <a:gd name="T0" fmla="*/ 1283 w 1981"/>
              <a:gd name="T1" fmla="*/ 698 h 2091"/>
              <a:gd name="T2" fmla="*/ 16 w 1981"/>
              <a:gd name="T3" fmla="*/ 221 h 2091"/>
              <a:gd name="T4" fmla="*/ 16 w 1981"/>
              <a:gd name="T5" fmla="*/ 277 h 2091"/>
              <a:gd name="T6" fmla="*/ 72 w 1981"/>
              <a:gd name="T7" fmla="*/ 277 h 2091"/>
              <a:gd name="T8" fmla="*/ 1227 w 1981"/>
              <a:gd name="T9" fmla="*/ 754 h 2091"/>
              <a:gd name="T10" fmla="*/ 1703 w 1981"/>
              <a:gd name="T11" fmla="*/ 1909 h 2091"/>
              <a:gd name="T12" fmla="*/ 559 w 1981"/>
              <a:gd name="T13" fmla="*/ 1441 h 2091"/>
              <a:gd name="T14" fmla="*/ 760 w 1981"/>
              <a:gd name="T15" fmla="*/ 1442 h 2091"/>
              <a:gd name="T16" fmla="*/ 799 w 1981"/>
              <a:gd name="T17" fmla="*/ 1402 h 2091"/>
              <a:gd name="T18" fmla="*/ 760 w 1981"/>
              <a:gd name="T19" fmla="*/ 1362 h 2091"/>
              <a:gd name="T20" fmla="*/ 423 w 1981"/>
              <a:gd name="T21" fmla="*/ 1362 h 2091"/>
              <a:gd name="T22" fmla="*/ 423 w 1981"/>
              <a:gd name="T23" fmla="*/ 1699 h 2091"/>
              <a:gd name="T24" fmla="*/ 463 w 1981"/>
              <a:gd name="T25" fmla="*/ 1738 h 2091"/>
              <a:gd name="T26" fmla="*/ 503 w 1981"/>
              <a:gd name="T27" fmla="*/ 1699 h 2091"/>
              <a:gd name="T28" fmla="*/ 503 w 1981"/>
              <a:gd name="T29" fmla="*/ 1497 h 2091"/>
              <a:gd name="T30" fmla="*/ 1515 w 1981"/>
              <a:gd name="T31" fmla="*/ 2053 h 2091"/>
              <a:gd name="T32" fmla="*/ 1760 w 1981"/>
              <a:gd name="T33" fmla="*/ 1965 h 2091"/>
              <a:gd name="T34" fmla="*/ 1283 w 1981"/>
              <a:gd name="T35" fmla="*/ 698 h 2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81" h="2091">
                <a:moveTo>
                  <a:pt x="1283" y="698"/>
                </a:moveTo>
                <a:cubicBezTo>
                  <a:pt x="794" y="209"/>
                  <a:pt x="237" y="0"/>
                  <a:pt x="16" y="221"/>
                </a:cubicBezTo>
                <a:cubicBezTo>
                  <a:pt x="0" y="237"/>
                  <a:pt x="0" y="262"/>
                  <a:pt x="16" y="277"/>
                </a:cubicBezTo>
                <a:cubicBezTo>
                  <a:pt x="31" y="293"/>
                  <a:pt x="57" y="293"/>
                  <a:pt x="72" y="277"/>
                </a:cubicBezTo>
                <a:cubicBezTo>
                  <a:pt x="256" y="94"/>
                  <a:pt x="784" y="312"/>
                  <a:pt x="1227" y="754"/>
                </a:cubicBezTo>
                <a:cubicBezTo>
                  <a:pt x="1669" y="1197"/>
                  <a:pt x="1887" y="1725"/>
                  <a:pt x="1703" y="1909"/>
                </a:cubicBezTo>
                <a:cubicBezTo>
                  <a:pt x="1521" y="2091"/>
                  <a:pt x="999" y="1877"/>
                  <a:pt x="559" y="1441"/>
                </a:cubicBezTo>
                <a:lnTo>
                  <a:pt x="760" y="1442"/>
                </a:lnTo>
                <a:cubicBezTo>
                  <a:pt x="781" y="1442"/>
                  <a:pt x="799" y="1424"/>
                  <a:pt x="799" y="1402"/>
                </a:cubicBezTo>
                <a:cubicBezTo>
                  <a:pt x="799" y="1380"/>
                  <a:pt x="781" y="1362"/>
                  <a:pt x="760" y="1362"/>
                </a:cubicBezTo>
                <a:lnTo>
                  <a:pt x="423" y="1362"/>
                </a:lnTo>
                <a:lnTo>
                  <a:pt x="423" y="1699"/>
                </a:lnTo>
                <a:cubicBezTo>
                  <a:pt x="423" y="1720"/>
                  <a:pt x="441" y="1738"/>
                  <a:pt x="463" y="1738"/>
                </a:cubicBezTo>
                <a:cubicBezTo>
                  <a:pt x="485" y="1738"/>
                  <a:pt x="503" y="1720"/>
                  <a:pt x="503" y="1699"/>
                </a:cubicBezTo>
                <a:lnTo>
                  <a:pt x="503" y="1497"/>
                </a:lnTo>
                <a:cubicBezTo>
                  <a:pt x="857" y="1849"/>
                  <a:pt x="1246" y="2053"/>
                  <a:pt x="1515" y="2053"/>
                </a:cubicBezTo>
                <a:cubicBezTo>
                  <a:pt x="1616" y="2053"/>
                  <a:pt x="1700" y="2025"/>
                  <a:pt x="1760" y="1965"/>
                </a:cubicBezTo>
                <a:cubicBezTo>
                  <a:pt x="1981" y="1744"/>
                  <a:pt x="1772" y="1187"/>
                  <a:pt x="1283" y="69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arrow-rotating_20711">
            <a:extLst>
              <a:ext uri="{FF2B5EF4-FFF2-40B4-BE49-F238E27FC236}">
                <a16:creationId xmlns:a16="http://schemas.microsoft.com/office/drawing/2014/main" id="{A44E7B5F-22B7-4344-9C8C-74854F477184}"/>
              </a:ext>
            </a:extLst>
          </p:cNvPr>
          <p:cNvSpPr>
            <a:spLocks noChangeAspect="1"/>
          </p:cNvSpPr>
          <p:nvPr/>
        </p:nvSpPr>
        <p:spPr bwMode="auto">
          <a:xfrm rot="1967608">
            <a:off x="1019409" y="2893949"/>
            <a:ext cx="388035" cy="383742"/>
          </a:xfrm>
          <a:custGeom>
            <a:avLst/>
            <a:gdLst>
              <a:gd name="connsiteX0" fmla="*/ 465770 w 599524"/>
              <a:gd name="connsiteY0" fmla="*/ 392398 h 592891"/>
              <a:gd name="connsiteX1" fmla="*/ 411982 w 599524"/>
              <a:gd name="connsiteY1" fmla="*/ 459349 h 592891"/>
              <a:gd name="connsiteX2" fmla="*/ 445689 w 599524"/>
              <a:gd name="connsiteY2" fmla="*/ 459349 h 592891"/>
              <a:gd name="connsiteX3" fmla="*/ 445689 w 599524"/>
              <a:gd name="connsiteY3" fmla="*/ 525941 h 592891"/>
              <a:gd name="connsiteX4" fmla="*/ 485851 w 599524"/>
              <a:gd name="connsiteY4" fmla="*/ 525941 h 592891"/>
              <a:gd name="connsiteX5" fmla="*/ 485851 w 599524"/>
              <a:gd name="connsiteY5" fmla="*/ 459349 h 592891"/>
              <a:gd name="connsiteX6" fmla="*/ 519200 w 599524"/>
              <a:gd name="connsiteY6" fmla="*/ 459349 h 592891"/>
              <a:gd name="connsiteX7" fmla="*/ 0 w 599524"/>
              <a:gd name="connsiteY7" fmla="*/ 371951 h 592891"/>
              <a:gd name="connsiteX8" fmla="*/ 232690 w 599524"/>
              <a:gd name="connsiteY8" fmla="*/ 465062 h 592891"/>
              <a:gd name="connsiteX9" fmla="*/ 305114 w 599524"/>
              <a:gd name="connsiteY9" fmla="*/ 460407 h 592891"/>
              <a:gd name="connsiteX10" fmla="*/ 332363 w 599524"/>
              <a:gd name="connsiteY10" fmla="*/ 548862 h 592891"/>
              <a:gd name="connsiteX11" fmla="*/ 232690 w 599524"/>
              <a:gd name="connsiteY11" fmla="*/ 558173 h 592891"/>
              <a:gd name="connsiteX12" fmla="*/ 0 w 599524"/>
              <a:gd name="connsiteY12" fmla="*/ 465062 h 592891"/>
              <a:gd name="connsiteX13" fmla="*/ 465770 w 599524"/>
              <a:gd name="connsiteY13" fmla="*/ 325448 h 592891"/>
              <a:gd name="connsiteX14" fmla="*/ 599524 w 599524"/>
              <a:gd name="connsiteY14" fmla="*/ 459349 h 592891"/>
              <a:gd name="connsiteX15" fmla="*/ 465770 w 599524"/>
              <a:gd name="connsiteY15" fmla="*/ 592891 h 592891"/>
              <a:gd name="connsiteX16" fmla="*/ 331658 w 599524"/>
              <a:gd name="connsiteY16" fmla="*/ 459349 h 592891"/>
              <a:gd name="connsiteX17" fmla="*/ 465770 w 599524"/>
              <a:gd name="connsiteY17" fmla="*/ 325448 h 592891"/>
              <a:gd name="connsiteX18" fmla="*/ 0 w 599524"/>
              <a:gd name="connsiteY18" fmla="*/ 232301 h 592891"/>
              <a:gd name="connsiteX19" fmla="*/ 232722 w 599524"/>
              <a:gd name="connsiteY19" fmla="*/ 325412 h 592891"/>
              <a:gd name="connsiteX20" fmla="*/ 465802 w 599524"/>
              <a:gd name="connsiteY20" fmla="*/ 232301 h 592891"/>
              <a:gd name="connsiteX21" fmla="*/ 465802 w 599524"/>
              <a:gd name="connsiteY21" fmla="*/ 298553 h 592891"/>
              <a:gd name="connsiteX22" fmla="*/ 311969 w 599524"/>
              <a:gd name="connsiteY22" fmla="*/ 412793 h 592891"/>
              <a:gd name="connsiteX23" fmla="*/ 232722 w 599524"/>
              <a:gd name="connsiteY23" fmla="*/ 418523 h 592891"/>
              <a:gd name="connsiteX24" fmla="*/ 0 w 599524"/>
              <a:gd name="connsiteY24" fmla="*/ 325412 h 592891"/>
              <a:gd name="connsiteX25" fmla="*/ 232722 w 599524"/>
              <a:gd name="connsiteY25" fmla="*/ 23269 h 592891"/>
              <a:gd name="connsiteX26" fmla="*/ 23308 w 599524"/>
              <a:gd name="connsiteY26" fmla="*/ 93078 h 592891"/>
              <a:gd name="connsiteX27" fmla="*/ 232722 w 599524"/>
              <a:gd name="connsiteY27" fmla="*/ 162886 h 592891"/>
              <a:gd name="connsiteX28" fmla="*/ 442494 w 599524"/>
              <a:gd name="connsiteY28" fmla="*/ 93078 h 592891"/>
              <a:gd name="connsiteX29" fmla="*/ 232722 w 599524"/>
              <a:gd name="connsiteY29" fmla="*/ 23269 h 592891"/>
              <a:gd name="connsiteX30" fmla="*/ 232722 w 599524"/>
              <a:gd name="connsiteY30" fmla="*/ 0 h 592891"/>
              <a:gd name="connsiteX31" fmla="*/ 465802 w 599524"/>
              <a:gd name="connsiteY31" fmla="*/ 93078 h 592891"/>
              <a:gd name="connsiteX32" fmla="*/ 465802 w 599524"/>
              <a:gd name="connsiteY32" fmla="*/ 185797 h 592891"/>
              <a:gd name="connsiteX33" fmla="*/ 232722 w 599524"/>
              <a:gd name="connsiteY33" fmla="*/ 278875 h 592891"/>
              <a:gd name="connsiteX34" fmla="*/ 0 w 599524"/>
              <a:gd name="connsiteY34" fmla="*/ 185797 h 592891"/>
              <a:gd name="connsiteX35" fmla="*/ 0 w 599524"/>
              <a:gd name="connsiteY35" fmla="*/ 93078 h 592891"/>
              <a:gd name="connsiteX36" fmla="*/ 232722 w 599524"/>
              <a:gd name="connsiteY36" fmla="*/ 0 h 592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99524" h="592891">
                <a:moveTo>
                  <a:pt x="465770" y="392398"/>
                </a:moveTo>
                <a:lnTo>
                  <a:pt x="411982" y="459349"/>
                </a:lnTo>
                <a:lnTo>
                  <a:pt x="445689" y="459349"/>
                </a:lnTo>
                <a:lnTo>
                  <a:pt x="445689" y="525941"/>
                </a:lnTo>
                <a:lnTo>
                  <a:pt x="485851" y="525941"/>
                </a:lnTo>
                <a:lnTo>
                  <a:pt x="485851" y="459349"/>
                </a:lnTo>
                <a:lnTo>
                  <a:pt x="519200" y="459349"/>
                </a:lnTo>
                <a:close/>
                <a:moveTo>
                  <a:pt x="0" y="371951"/>
                </a:moveTo>
                <a:cubicBezTo>
                  <a:pt x="0" y="423162"/>
                  <a:pt x="104334" y="465062"/>
                  <a:pt x="232690" y="465062"/>
                </a:cubicBezTo>
                <a:cubicBezTo>
                  <a:pt x="258146" y="465062"/>
                  <a:pt x="282168" y="463271"/>
                  <a:pt x="305114" y="460407"/>
                </a:cubicBezTo>
                <a:cubicBezTo>
                  <a:pt x="305114" y="492995"/>
                  <a:pt x="315153" y="523436"/>
                  <a:pt x="332363" y="548862"/>
                </a:cubicBezTo>
                <a:cubicBezTo>
                  <a:pt x="302246" y="554592"/>
                  <a:pt x="268544" y="558173"/>
                  <a:pt x="232690" y="558173"/>
                </a:cubicBezTo>
                <a:cubicBezTo>
                  <a:pt x="104334" y="558173"/>
                  <a:pt x="0" y="516273"/>
                  <a:pt x="0" y="465062"/>
                </a:cubicBezTo>
                <a:close/>
                <a:moveTo>
                  <a:pt x="465770" y="325448"/>
                </a:moveTo>
                <a:cubicBezTo>
                  <a:pt x="539640" y="325448"/>
                  <a:pt x="599524" y="385238"/>
                  <a:pt x="599524" y="459349"/>
                </a:cubicBezTo>
                <a:cubicBezTo>
                  <a:pt x="599524" y="533101"/>
                  <a:pt x="539640" y="592891"/>
                  <a:pt x="465770" y="592891"/>
                </a:cubicBezTo>
                <a:cubicBezTo>
                  <a:pt x="391542" y="592891"/>
                  <a:pt x="331658" y="533101"/>
                  <a:pt x="331658" y="459349"/>
                </a:cubicBezTo>
                <a:cubicBezTo>
                  <a:pt x="331658" y="385238"/>
                  <a:pt x="391542" y="325448"/>
                  <a:pt x="465770" y="325448"/>
                </a:cubicBezTo>
                <a:close/>
                <a:moveTo>
                  <a:pt x="0" y="232301"/>
                </a:moveTo>
                <a:cubicBezTo>
                  <a:pt x="0" y="283870"/>
                  <a:pt x="104348" y="325412"/>
                  <a:pt x="232722" y="325412"/>
                </a:cubicBezTo>
                <a:cubicBezTo>
                  <a:pt x="361454" y="325412"/>
                  <a:pt x="465802" y="283870"/>
                  <a:pt x="465802" y="232301"/>
                </a:cubicBezTo>
                <a:lnTo>
                  <a:pt x="465802" y="298553"/>
                </a:lnTo>
                <a:cubicBezTo>
                  <a:pt x="393009" y="298553"/>
                  <a:pt x="331691" y="346899"/>
                  <a:pt x="311969" y="412793"/>
                </a:cubicBezTo>
                <a:cubicBezTo>
                  <a:pt x="287227" y="416374"/>
                  <a:pt x="260691" y="418523"/>
                  <a:pt x="232722" y="418523"/>
                </a:cubicBezTo>
                <a:cubicBezTo>
                  <a:pt x="104348" y="418523"/>
                  <a:pt x="0" y="376981"/>
                  <a:pt x="0" y="325412"/>
                </a:cubicBezTo>
                <a:close/>
                <a:moveTo>
                  <a:pt x="232722" y="23269"/>
                </a:moveTo>
                <a:cubicBezTo>
                  <a:pt x="105065" y="23269"/>
                  <a:pt x="23308" y="64438"/>
                  <a:pt x="23308" y="93078"/>
                </a:cubicBezTo>
                <a:cubicBezTo>
                  <a:pt x="23308" y="121359"/>
                  <a:pt x="105065" y="162886"/>
                  <a:pt x="232722" y="162886"/>
                </a:cubicBezTo>
                <a:cubicBezTo>
                  <a:pt x="360737" y="162886"/>
                  <a:pt x="442494" y="121359"/>
                  <a:pt x="442494" y="93078"/>
                </a:cubicBezTo>
                <a:cubicBezTo>
                  <a:pt x="442494" y="64438"/>
                  <a:pt x="360737" y="23269"/>
                  <a:pt x="232722" y="23269"/>
                </a:cubicBezTo>
                <a:close/>
                <a:moveTo>
                  <a:pt x="232722" y="0"/>
                </a:moveTo>
                <a:cubicBezTo>
                  <a:pt x="361454" y="0"/>
                  <a:pt x="465802" y="41527"/>
                  <a:pt x="465802" y="93078"/>
                </a:cubicBezTo>
                <a:lnTo>
                  <a:pt x="465802" y="185797"/>
                </a:lnTo>
                <a:cubicBezTo>
                  <a:pt x="465802" y="237348"/>
                  <a:pt x="361454" y="278875"/>
                  <a:pt x="232722" y="278875"/>
                </a:cubicBezTo>
                <a:cubicBezTo>
                  <a:pt x="104348" y="278875"/>
                  <a:pt x="0" y="237348"/>
                  <a:pt x="0" y="185797"/>
                </a:cubicBezTo>
                <a:lnTo>
                  <a:pt x="0" y="93078"/>
                </a:lnTo>
                <a:cubicBezTo>
                  <a:pt x="0" y="41527"/>
                  <a:pt x="104348" y="0"/>
                  <a:pt x="2327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" name="empty-circle_71397">
            <a:extLst>
              <a:ext uri="{FF2B5EF4-FFF2-40B4-BE49-F238E27FC236}">
                <a16:creationId xmlns:a16="http://schemas.microsoft.com/office/drawing/2014/main" id="{AF9739D4-3188-491D-B504-F25608B3E82E}"/>
              </a:ext>
            </a:extLst>
          </p:cNvPr>
          <p:cNvSpPr>
            <a:spLocks noChangeAspect="1"/>
          </p:cNvSpPr>
          <p:nvPr/>
        </p:nvSpPr>
        <p:spPr bwMode="auto">
          <a:xfrm>
            <a:off x="770582" y="1788058"/>
            <a:ext cx="885689" cy="618654"/>
          </a:xfrm>
          <a:custGeom>
            <a:avLst/>
            <a:gdLst>
              <a:gd name="T0" fmla="*/ 589 w 1178"/>
              <a:gd name="T1" fmla="*/ 824 h 824"/>
              <a:gd name="T2" fmla="*/ 0 w 1178"/>
              <a:gd name="T3" fmla="*/ 412 h 824"/>
              <a:gd name="T4" fmla="*/ 589 w 1178"/>
              <a:gd name="T5" fmla="*/ 0 h 824"/>
              <a:gd name="T6" fmla="*/ 1178 w 1178"/>
              <a:gd name="T7" fmla="*/ 412 h 824"/>
              <a:gd name="T8" fmla="*/ 589 w 1178"/>
              <a:gd name="T9" fmla="*/ 824 h 824"/>
              <a:gd name="T10" fmla="*/ 589 w 1178"/>
              <a:gd name="T11" fmla="*/ 40 h 824"/>
              <a:gd name="T12" fmla="*/ 40 w 1178"/>
              <a:gd name="T13" fmla="*/ 412 h 824"/>
              <a:gd name="T14" fmla="*/ 589 w 1178"/>
              <a:gd name="T15" fmla="*/ 784 h 824"/>
              <a:gd name="T16" fmla="*/ 1138 w 1178"/>
              <a:gd name="T17" fmla="*/ 412 h 824"/>
              <a:gd name="T18" fmla="*/ 589 w 1178"/>
              <a:gd name="T19" fmla="*/ 40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8" h="824">
                <a:moveTo>
                  <a:pt x="589" y="824"/>
                </a:moveTo>
                <a:cubicBezTo>
                  <a:pt x="264" y="824"/>
                  <a:pt x="0" y="639"/>
                  <a:pt x="0" y="412"/>
                </a:cubicBezTo>
                <a:cubicBezTo>
                  <a:pt x="0" y="185"/>
                  <a:pt x="264" y="0"/>
                  <a:pt x="589" y="0"/>
                </a:cubicBezTo>
                <a:cubicBezTo>
                  <a:pt x="914" y="0"/>
                  <a:pt x="1178" y="185"/>
                  <a:pt x="1178" y="412"/>
                </a:cubicBezTo>
                <a:cubicBezTo>
                  <a:pt x="1178" y="639"/>
                  <a:pt x="914" y="824"/>
                  <a:pt x="589" y="824"/>
                </a:cubicBezTo>
                <a:close/>
                <a:moveTo>
                  <a:pt x="589" y="40"/>
                </a:moveTo>
                <a:cubicBezTo>
                  <a:pt x="286" y="40"/>
                  <a:pt x="40" y="207"/>
                  <a:pt x="40" y="412"/>
                </a:cubicBezTo>
                <a:cubicBezTo>
                  <a:pt x="40" y="617"/>
                  <a:pt x="286" y="784"/>
                  <a:pt x="589" y="784"/>
                </a:cubicBezTo>
                <a:cubicBezTo>
                  <a:pt x="892" y="784"/>
                  <a:pt x="1138" y="617"/>
                  <a:pt x="1138" y="412"/>
                </a:cubicBezTo>
                <a:cubicBezTo>
                  <a:pt x="1138" y="207"/>
                  <a:pt x="892" y="40"/>
                  <a:pt x="589" y="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13" name="empty-circle_71397">
            <a:extLst>
              <a:ext uri="{FF2B5EF4-FFF2-40B4-BE49-F238E27FC236}">
                <a16:creationId xmlns:a16="http://schemas.microsoft.com/office/drawing/2014/main" id="{47649A91-C94F-4910-8C51-7764D06961B2}"/>
              </a:ext>
            </a:extLst>
          </p:cNvPr>
          <p:cNvSpPr>
            <a:spLocks noChangeAspect="1"/>
          </p:cNvSpPr>
          <p:nvPr/>
        </p:nvSpPr>
        <p:spPr bwMode="auto">
          <a:xfrm>
            <a:off x="770581" y="3665928"/>
            <a:ext cx="885689" cy="618654"/>
          </a:xfrm>
          <a:custGeom>
            <a:avLst/>
            <a:gdLst>
              <a:gd name="T0" fmla="*/ 589 w 1178"/>
              <a:gd name="T1" fmla="*/ 824 h 824"/>
              <a:gd name="T2" fmla="*/ 0 w 1178"/>
              <a:gd name="T3" fmla="*/ 412 h 824"/>
              <a:gd name="T4" fmla="*/ 589 w 1178"/>
              <a:gd name="T5" fmla="*/ 0 h 824"/>
              <a:gd name="T6" fmla="*/ 1178 w 1178"/>
              <a:gd name="T7" fmla="*/ 412 h 824"/>
              <a:gd name="T8" fmla="*/ 589 w 1178"/>
              <a:gd name="T9" fmla="*/ 824 h 824"/>
              <a:gd name="T10" fmla="*/ 589 w 1178"/>
              <a:gd name="T11" fmla="*/ 40 h 824"/>
              <a:gd name="T12" fmla="*/ 40 w 1178"/>
              <a:gd name="T13" fmla="*/ 412 h 824"/>
              <a:gd name="T14" fmla="*/ 589 w 1178"/>
              <a:gd name="T15" fmla="*/ 784 h 824"/>
              <a:gd name="T16" fmla="*/ 1138 w 1178"/>
              <a:gd name="T17" fmla="*/ 412 h 824"/>
              <a:gd name="T18" fmla="*/ 589 w 1178"/>
              <a:gd name="T19" fmla="*/ 40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8" h="824">
                <a:moveTo>
                  <a:pt x="589" y="824"/>
                </a:moveTo>
                <a:cubicBezTo>
                  <a:pt x="264" y="824"/>
                  <a:pt x="0" y="639"/>
                  <a:pt x="0" y="412"/>
                </a:cubicBezTo>
                <a:cubicBezTo>
                  <a:pt x="0" y="185"/>
                  <a:pt x="264" y="0"/>
                  <a:pt x="589" y="0"/>
                </a:cubicBezTo>
                <a:cubicBezTo>
                  <a:pt x="914" y="0"/>
                  <a:pt x="1178" y="185"/>
                  <a:pt x="1178" y="412"/>
                </a:cubicBezTo>
                <a:cubicBezTo>
                  <a:pt x="1178" y="639"/>
                  <a:pt x="914" y="824"/>
                  <a:pt x="589" y="824"/>
                </a:cubicBezTo>
                <a:close/>
                <a:moveTo>
                  <a:pt x="589" y="40"/>
                </a:moveTo>
                <a:cubicBezTo>
                  <a:pt x="286" y="40"/>
                  <a:pt x="40" y="207"/>
                  <a:pt x="40" y="412"/>
                </a:cubicBezTo>
                <a:cubicBezTo>
                  <a:pt x="40" y="617"/>
                  <a:pt x="286" y="784"/>
                  <a:pt x="589" y="784"/>
                </a:cubicBezTo>
                <a:cubicBezTo>
                  <a:pt x="892" y="784"/>
                  <a:pt x="1138" y="617"/>
                  <a:pt x="1138" y="412"/>
                </a:cubicBezTo>
                <a:cubicBezTo>
                  <a:pt x="1138" y="207"/>
                  <a:pt x="892" y="40"/>
                  <a:pt x="589" y="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14" name="arrow-rotating_20711">
            <a:extLst>
              <a:ext uri="{FF2B5EF4-FFF2-40B4-BE49-F238E27FC236}">
                <a16:creationId xmlns:a16="http://schemas.microsoft.com/office/drawing/2014/main" id="{A24836C0-CFD6-438C-94B2-DE70229FCD06}"/>
              </a:ext>
            </a:extLst>
          </p:cNvPr>
          <p:cNvSpPr>
            <a:spLocks noChangeAspect="1"/>
          </p:cNvSpPr>
          <p:nvPr/>
        </p:nvSpPr>
        <p:spPr bwMode="auto">
          <a:xfrm rot="18909270">
            <a:off x="2616364" y="3357710"/>
            <a:ext cx="927004" cy="977036"/>
          </a:xfrm>
          <a:custGeom>
            <a:avLst/>
            <a:gdLst>
              <a:gd name="T0" fmla="*/ 1283 w 1981"/>
              <a:gd name="T1" fmla="*/ 698 h 2091"/>
              <a:gd name="T2" fmla="*/ 16 w 1981"/>
              <a:gd name="T3" fmla="*/ 221 h 2091"/>
              <a:gd name="T4" fmla="*/ 16 w 1981"/>
              <a:gd name="T5" fmla="*/ 277 h 2091"/>
              <a:gd name="T6" fmla="*/ 72 w 1981"/>
              <a:gd name="T7" fmla="*/ 277 h 2091"/>
              <a:gd name="T8" fmla="*/ 1227 w 1981"/>
              <a:gd name="T9" fmla="*/ 754 h 2091"/>
              <a:gd name="T10" fmla="*/ 1703 w 1981"/>
              <a:gd name="T11" fmla="*/ 1909 h 2091"/>
              <a:gd name="T12" fmla="*/ 559 w 1981"/>
              <a:gd name="T13" fmla="*/ 1441 h 2091"/>
              <a:gd name="T14" fmla="*/ 760 w 1981"/>
              <a:gd name="T15" fmla="*/ 1442 h 2091"/>
              <a:gd name="T16" fmla="*/ 799 w 1981"/>
              <a:gd name="T17" fmla="*/ 1402 h 2091"/>
              <a:gd name="T18" fmla="*/ 760 w 1981"/>
              <a:gd name="T19" fmla="*/ 1362 h 2091"/>
              <a:gd name="T20" fmla="*/ 423 w 1981"/>
              <a:gd name="T21" fmla="*/ 1362 h 2091"/>
              <a:gd name="T22" fmla="*/ 423 w 1981"/>
              <a:gd name="T23" fmla="*/ 1699 h 2091"/>
              <a:gd name="T24" fmla="*/ 463 w 1981"/>
              <a:gd name="T25" fmla="*/ 1738 h 2091"/>
              <a:gd name="T26" fmla="*/ 503 w 1981"/>
              <a:gd name="T27" fmla="*/ 1699 h 2091"/>
              <a:gd name="T28" fmla="*/ 503 w 1981"/>
              <a:gd name="T29" fmla="*/ 1497 h 2091"/>
              <a:gd name="T30" fmla="*/ 1515 w 1981"/>
              <a:gd name="T31" fmla="*/ 2053 h 2091"/>
              <a:gd name="T32" fmla="*/ 1760 w 1981"/>
              <a:gd name="T33" fmla="*/ 1965 h 2091"/>
              <a:gd name="T34" fmla="*/ 1283 w 1981"/>
              <a:gd name="T35" fmla="*/ 698 h 2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81" h="2091">
                <a:moveTo>
                  <a:pt x="1283" y="698"/>
                </a:moveTo>
                <a:cubicBezTo>
                  <a:pt x="794" y="209"/>
                  <a:pt x="237" y="0"/>
                  <a:pt x="16" y="221"/>
                </a:cubicBezTo>
                <a:cubicBezTo>
                  <a:pt x="0" y="237"/>
                  <a:pt x="0" y="262"/>
                  <a:pt x="16" y="277"/>
                </a:cubicBezTo>
                <a:cubicBezTo>
                  <a:pt x="31" y="293"/>
                  <a:pt x="57" y="293"/>
                  <a:pt x="72" y="277"/>
                </a:cubicBezTo>
                <a:cubicBezTo>
                  <a:pt x="256" y="94"/>
                  <a:pt x="784" y="312"/>
                  <a:pt x="1227" y="754"/>
                </a:cubicBezTo>
                <a:cubicBezTo>
                  <a:pt x="1669" y="1197"/>
                  <a:pt x="1887" y="1725"/>
                  <a:pt x="1703" y="1909"/>
                </a:cubicBezTo>
                <a:cubicBezTo>
                  <a:pt x="1521" y="2091"/>
                  <a:pt x="999" y="1877"/>
                  <a:pt x="559" y="1441"/>
                </a:cubicBezTo>
                <a:lnTo>
                  <a:pt x="760" y="1442"/>
                </a:lnTo>
                <a:cubicBezTo>
                  <a:pt x="781" y="1442"/>
                  <a:pt x="799" y="1424"/>
                  <a:pt x="799" y="1402"/>
                </a:cubicBezTo>
                <a:cubicBezTo>
                  <a:pt x="799" y="1380"/>
                  <a:pt x="781" y="1362"/>
                  <a:pt x="760" y="1362"/>
                </a:cubicBezTo>
                <a:lnTo>
                  <a:pt x="423" y="1362"/>
                </a:lnTo>
                <a:lnTo>
                  <a:pt x="423" y="1699"/>
                </a:lnTo>
                <a:cubicBezTo>
                  <a:pt x="423" y="1720"/>
                  <a:pt x="441" y="1738"/>
                  <a:pt x="463" y="1738"/>
                </a:cubicBezTo>
                <a:cubicBezTo>
                  <a:pt x="485" y="1738"/>
                  <a:pt x="503" y="1720"/>
                  <a:pt x="503" y="1699"/>
                </a:cubicBezTo>
                <a:lnTo>
                  <a:pt x="503" y="1497"/>
                </a:lnTo>
                <a:cubicBezTo>
                  <a:pt x="857" y="1849"/>
                  <a:pt x="1246" y="2053"/>
                  <a:pt x="1515" y="2053"/>
                </a:cubicBezTo>
                <a:cubicBezTo>
                  <a:pt x="1616" y="2053"/>
                  <a:pt x="1700" y="2025"/>
                  <a:pt x="1760" y="1965"/>
                </a:cubicBezTo>
                <a:cubicBezTo>
                  <a:pt x="1981" y="1744"/>
                  <a:pt x="1772" y="1187"/>
                  <a:pt x="1283" y="69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6" name="arrow-rotating_20711">
            <a:extLst>
              <a:ext uri="{FF2B5EF4-FFF2-40B4-BE49-F238E27FC236}">
                <a16:creationId xmlns:a16="http://schemas.microsoft.com/office/drawing/2014/main" id="{2301EE22-BC35-40BF-9E4C-3B2B1E4BADDF}"/>
              </a:ext>
            </a:extLst>
          </p:cNvPr>
          <p:cNvSpPr>
            <a:spLocks noChangeAspect="1"/>
          </p:cNvSpPr>
          <p:nvPr/>
        </p:nvSpPr>
        <p:spPr bwMode="auto">
          <a:xfrm>
            <a:off x="2885846" y="2838230"/>
            <a:ext cx="388035" cy="383742"/>
          </a:xfrm>
          <a:custGeom>
            <a:avLst/>
            <a:gdLst>
              <a:gd name="connsiteX0" fmla="*/ 465770 w 599524"/>
              <a:gd name="connsiteY0" fmla="*/ 392398 h 592891"/>
              <a:gd name="connsiteX1" fmla="*/ 411982 w 599524"/>
              <a:gd name="connsiteY1" fmla="*/ 459349 h 592891"/>
              <a:gd name="connsiteX2" fmla="*/ 445689 w 599524"/>
              <a:gd name="connsiteY2" fmla="*/ 459349 h 592891"/>
              <a:gd name="connsiteX3" fmla="*/ 445689 w 599524"/>
              <a:gd name="connsiteY3" fmla="*/ 525941 h 592891"/>
              <a:gd name="connsiteX4" fmla="*/ 485851 w 599524"/>
              <a:gd name="connsiteY4" fmla="*/ 525941 h 592891"/>
              <a:gd name="connsiteX5" fmla="*/ 485851 w 599524"/>
              <a:gd name="connsiteY5" fmla="*/ 459349 h 592891"/>
              <a:gd name="connsiteX6" fmla="*/ 519200 w 599524"/>
              <a:gd name="connsiteY6" fmla="*/ 459349 h 592891"/>
              <a:gd name="connsiteX7" fmla="*/ 0 w 599524"/>
              <a:gd name="connsiteY7" fmla="*/ 371951 h 592891"/>
              <a:gd name="connsiteX8" fmla="*/ 232690 w 599524"/>
              <a:gd name="connsiteY8" fmla="*/ 465062 h 592891"/>
              <a:gd name="connsiteX9" fmla="*/ 305114 w 599524"/>
              <a:gd name="connsiteY9" fmla="*/ 460407 h 592891"/>
              <a:gd name="connsiteX10" fmla="*/ 332363 w 599524"/>
              <a:gd name="connsiteY10" fmla="*/ 548862 h 592891"/>
              <a:gd name="connsiteX11" fmla="*/ 232690 w 599524"/>
              <a:gd name="connsiteY11" fmla="*/ 558173 h 592891"/>
              <a:gd name="connsiteX12" fmla="*/ 0 w 599524"/>
              <a:gd name="connsiteY12" fmla="*/ 465062 h 592891"/>
              <a:gd name="connsiteX13" fmla="*/ 465770 w 599524"/>
              <a:gd name="connsiteY13" fmla="*/ 325448 h 592891"/>
              <a:gd name="connsiteX14" fmla="*/ 599524 w 599524"/>
              <a:gd name="connsiteY14" fmla="*/ 459349 h 592891"/>
              <a:gd name="connsiteX15" fmla="*/ 465770 w 599524"/>
              <a:gd name="connsiteY15" fmla="*/ 592891 h 592891"/>
              <a:gd name="connsiteX16" fmla="*/ 331658 w 599524"/>
              <a:gd name="connsiteY16" fmla="*/ 459349 h 592891"/>
              <a:gd name="connsiteX17" fmla="*/ 465770 w 599524"/>
              <a:gd name="connsiteY17" fmla="*/ 325448 h 592891"/>
              <a:gd name="connsiteX18" fmla="*/ 0 w 599524"/>
              <a:gd name="connsiteY18" fmla="*/ 232301 h 592891"/>
              <a:gd name="connsiteX19" fmla="*/ 232722 w 599524"/>
              <a:gd name="connsiteY19" fmla="*/ 325412 h 592891"/>
              <a:gd name="connsiteX20" fmla="*/ 465802 w 599524"/>
              <a:gd name="connsiteY20" fmla="*/ 232301 h 592891"/>
              <a:gd name="connsiteX21" fmla="*/ 465802 w 599524"/>
              <a:gd name="connsiteY21" fmla="*/ 298553 h 592891"/>
              <a:gd name="connsiteX22" fmla="*/ 311969 w 599524"/>
              <a:gd name="connsiteY22" fmla="*/ 412793 h 592891"/>
              <a:gd name="connsiteX23" fmla="*/ 232722 w 599524"/>
              <a:gd name="connsiteY23" fmla="*/ 418523 h 592891"/>
              <a:gd name="connsiteX24" fmla="*/ 0 w 599524"/>
              <a:gd name="connsiteY24" fmla="*/ 325412 h 592891"/>
              <a:gd name="connsiteX25" fmla="*/ 232722 w 599524"/>
              <a:gd name="connsiteY25" fmla="*/ 23269 h 592891"/>
              <a:gd name="connsiteX26" fmla="*/ 23308 w 599524"/>
              <a:gd name="connsiteY26" fmla="*/ 93078 h 592891"/>
              <a:gd name="connsiteX27" fmla="*/ 232722 w 599524"/>
              <a:gd name="connsiteY27" fmla="*/ 162886 h 592891"/>
              <a:gd name="connsiteX28" fmla="*/ 442494 w 599524"/>
              <a:gd name="connsiteY28" fmla="*/ 93078 h 592891"/>
              <a:gd name="connsiteX29" fmla="*/ 232722 w 599524"/>
              <a:gd name="connsiteY29" fmla="*/ 23269 h 592891"/>
              <a:gd name="connsiteX30" fmla="*/ 232722 w 599524"/>
              <a:gd name="connsiteY30" fmla="*/ 0 h 592891"/>
              <a:gd name="connsiteX31" fmla="*/ 465802 w 599524"/>
              <a:gd name="connsiteY31" fmla="*/ 93078 h 592891"/>
              <a:gd name="connsiteX32" fmla="*/ 465802 w 599524"/>
              <a:gd name="connsiteY32" fmla="*/ 185797 h 592891"/>
              <a:gd name="connsiteX33" fmla="*/ 232722 w 599524"/>
              <a:gd name="connsiteY33" fmla="*/ 278875 h 592891"/>
              <a:gd name="connsiteX34" fmla="*/ 0 w 599524"/>
              <a:gd name="connsiteY34" fmla="*/ 185797 h 592891"/>
              <a:gd name="connsiteX35" fmla="*/ 0 w 599524"/>
              <a:gd name="connsiteY35" fmla="*/ 93078 h 592891"/>
              <a:gd name="connsiteX36" fmla="*/ 232722 w 599524"/>
              <a:gd name="connsiteY36" fmla="*/ 0 h 592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99524" h="592891">
                <a:moveTo>
                  <a:pt x="465770" y="392398"/>
                </a:moveTo>
                <a:lnTo>
                  <a:pt x="411982" y="459349"/>
                </a:lnTo>
                <a:lnTo>
                  <a:pt x="445689" y="459349"/>
                </a:lnTo>
                <a:lnTo>
                  <a:pt x="445689" y="525941"/>
                </a:lnTo>
                <a:lnTo>
                  <a:pt x="485851" y="525941"/>
                </a:lnTo>
                <a:lnTo>
                  <a:pt x="485851" y="459349"/>
                </a:lnTo>
                <a:lnTo>
                  <a:pt x="519200" y="459349"/>
                </a:lnTo>
                <a:close/>
                <a:moveTo>
                  <a:pt x="0" y="371951"/>
                </a:moveTo>
                <a:cubicBezTo>
                  <a:pt x="0" y="423162"/>
                  <a:pt x="104334" y="465062"/>
                  <a:pt x="232690" y="465062"/>
                </a:cubicBezTo>
                <a:cubicBezTo>
                  <a:pt x="258146" y="465062"/>
                  <a:pt x="282168" y="463271"/>
                  <a:pt x="305114" y="460407"/>
                </a:cubicBezTo>
                <a:cubicBezTo>
                  <a:pt x="305114" y="492995"/>
                  <a:pt x="315153" y="523436"/>
                  <a:pt x="332363" y="548862"/>
                </a:cubicBezTo>
                <a:cubicBezTo>
                  <a:pt x="302246" y="554592"/>
                  <a:pt x="268544" y="558173"/>
                  <a:pt x="232690" y="558173"/>
                </a:cubicBezTo>
                <a:cubicBezTo>
                  <a:pt x="104334" y="558173"/>
                  <a:pt x="0" y="516273"/>
                  <a:pt x="0" y="465062"/>
                </a:cubicBezTo>
                <a:close/>
                <a:moveTo>
                  <a:pt x="465770" y="325448"/>
                </a:moveTo>
                <a:cubicBezTo>
                  <a:pt x="539640" y="325448"/>
                  <a:pt x="599524" y="385238"/>
                  <a:pt x="599524" y="459349"/>
                </a:cubicBezTo>
                <a:cubicBezTo>
                  <a:pt x="599524" y="533101"/>
                  <a:pt x="539640" y="592891"/>
                  <a:pt x="465770" y="592891"/>
                </a:cubicBezTo>
                <a:cubicBezTo>
                  <a:pt x="391542" y="592891"/>
                  <a:pt x="331658" y="533101"/>
                  <a:pt x="331658" y="459349"/>
                </a:cubicBezTo>
                <a:cubicBezTo>
                  <a:pt x="331658" y="385238"/>
                  <a:pt x="391542" y="325448"/>
                  <a:pt x="465770" y="325448"/>
                </a:cubicBezTo>
                <a:close/>
                <a:moveTo>
                  <a:pt x="0" y="232301"/>
                </a:moveTo>
                <a:cubicBezTo>
                  <a:pt x="0" y="283870"/>
                  <a:pt x="104348" y="325412"/>
                  <a:pt x="232722" y="325412"/>
                </a:cubicBezTo>
                <a:cubicBezTo>
                  <a:pt x="361454" y="325412"/>
                  <a:pt x="465802" y="283870"/>
                  <a:pt x="465802" y="232301"/>
                </a:cubicBezTo>
                <a:lnTo>
                  <a:pt x="465802" y="298553"/>
                </a:lnTo>
                <a:cubicBezTo>
                  <a:pt x="393009" y="298553"/>
                  <a:pt x="331691" y="346899"/>
                  <a:pt x="311969" y="412793"/>
                </a:cubicBezTo>
                <a:cubicBezTo>
                  <a:pt x="287227" y="416374"/>
                  <a:pt x="260691" y="418523"/>
                  <a:pt x="232722" y="418523"/>
                </a:cubicBezTo>
                <a:cubicBezTo>
                  <a:pt x="104348" y="418523"/>
                  <a:pt x="0" y="376981"/>
                  <a:pt x="0" y="325412"/>
                </a:cubicBezTo>
                <a:close/>
                <a:moveTo>
                  <a:pt x="232722" y="23269"/>
                </a:moveTo>
                <a:cubicBezTo>
                  <a:pt x="105065" y="23269"/>
                  <a:pt x="23308" y="64438"/>
                  <a:pt x="23308" y="93078"/>
                </a:cubicBezTo>
                <a:cubicBezTo>
                  <a:pt x="23308" y="121359"/>
                  <a:pt x="105065" y="162886"/>
                  <a:pt x="232722" y="162886"/>
                </a:cubicBezTo>
                <a:cubicBezTo>
                  <a:pt x="360737" y="162886"/>
                  <a:pt x="442494" y="121359"/>
                  <a:pt x="442494" y="93078"/>
                </a:cubicBezTo>
                <a:cubicBezTo>
                  <a:pt x="442494" y="64438"/>
                  <a:pt x="360737" y="23269"/>
                  <a:pt x="232722" y="23269"/>
                </a:cubicBezTo>
                <a:close/>
                <a:moveTo>
                  <a:pt x="232722" y="0"/>
                </a:moveTo>
                <a:cubicBezTo>
                  <a:pt x="361454" y="0"/>
                  <a:pt x="465802" y="41527"/>
                  <a:pt x="465802" y="93078"/>
                </a:cubicBezTo>
                <a:lnTo>
                  <a:pt x="465802" y="185797"/>
                </a:lnTo>
                <a:cubicBezTo>
                  <a:pt x="465802" y="237348"/>
                  <a:pt x="361454" y="278875"/>
                  <a:pt x="232722" y="278875"/>
                </a:cubicBezTo>
                <a:cubicBezTo>
                  <a:pt x="104348" y="278875"/>
                  <a:pt x="0" y="237348"/>
                  <a:pt x="0" y="185797"/>
                </a:cubicBezTo>
                <a:lnTo>
                  <a:pt x="0" y="93078"/>
                </a:lnTo>
                <a:cubicBezTo>
                  <a:pt x="0" y="41527"/>
                  <a:pt x="104348" y="0"/>
                  <a:pt x="2327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7" name="arrow-rotating_20711">
            <a:extLst>
              <a:ext uri="{FF2B5EF4-FFF2-40B4-BE49-F238E27FC236}">
                <a16:creationId xmlns:a16="http://schemas.microsoft.com/office/drawing/2014/main" id="{9657F39E-9CC0-47B6-8C51-20E7C12F425F}"/>
              </a:ext>
            </a:extLst>
          </p:cNvPr>
          <p:cNvSpPr>
            <a:spLocks noChangeAspect="1"/>
          </p:cNvSpPr>
          <p:nvPr/>
        </p:nvSpPr>
        <p:spPr bwMode="auto">
          <a:xfrm rot="2690730" flipV="1">
            <a:off x="6636272" y="1451273"/>
            <a:ext cx="927004" cy="977036"/>
          </a:xfrm>
          <a:custGeom>
            <a:avLst/>
            <a:gdLst>
              <a:gd name="T0" fmla="*/ 1283 w 1981"/>
              <a:gd name="T1" fmla="*/ 698 h 2091"/>
              <a:gd name="T2" fmla="*/ 16 w 1981"/>
              <a:gd name="T3" fmla="*/ 221 h 2091"/>
              <a:gd name="T4" fmla="*/ 16 w 1981"/>
              <a:gd name="T5" fmla="*/ 277 h 2091"/>
              <a:gd name="T6" fmla="*/ 72 w 1981"/>
              <a:gd name="T7" fmla="*/ 277 h 2091"/>
              <a:gd name="T8" fmla="*/ 1227 w 1981"/>
              <a:gd name="T9" fmla="*/ 754 h 2091"/>
              <a:gd name="T10" fmla="*/ 1703 w 1981"/>
              <a:gd name="T11" fmla="*/ 1909 h 2091"/>
              <a:gd name="T12" fmla="*/ 559 w 1981"/>
              <a:gd name="T13" fmla="*/ 1441 h 2091"/>
              <a:gd name="T14" fmla="*/ 760 w 1981"/>
              <a:gd name="T15" fmla="*/ 1442 h 2091"/>
              <a:gd name="T16" fmla="*/ 799 w 1981"/>
              <a:gd name="T17" fmla="*/ 1402 h 2091"/>
              <a:gd name="T18" fmla="*/ 760 w 1981"/>
              <a:gd name="T19" fmla="*/ 1362 h 2091"/>
              <a:gd name="T20" fmla="*/ 423 w 1981"/>
              <a:gd name="T21" fmla="*/ 1362 h 2091"/>
              <a:gd name="T22" fmla="*/ 423 w 1981"/>
              <a:gd name="T23" fmla="*/ 1699 h 2091"/>
              <a:gd name="T24" fmla="*/ 463 w 1981"/>
              <a:gd name="T25" fmla="*/ 1738 h 2091"/>
              <a:gd name="T26" fmla="*/ 503 w 1981"/>
              <a:gd name="T27" fmla="*/ 1699 h 2091"/>
              <a:gd name="T28" fmla="*/ 503 w 1981"/>
              <a:gd name="T29" fmla="*/ 1497 h 2091"/>
              <a:gd name="T30" fmla="*/ 1515 w 1981"/>
              <a:gd name="T31" fmla="*/ 2053 h 2091"/>
              <a:gd name="T32" fmla="*/ 1760 w 1981"/>
              <a:gd name="T33" fmla="*/ 1965 h 2091"/>
              <a:gd name="T34" fmla="*/ 1283 w 1981"/>
              <a:gd name="T35" fmla="*/ 698 h 2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81" h="2091">
                <a:moveTo>
                  <a:pt x="1283" y="698"/>
                </a:moveTo>
                <a:cubicBezTo>
                  <a:pt x="794" y="209"/>
                  <a:pt x="237" y="0"/>
                  <a:pt x="16" y="221"/>
                </a:cubicBezTo>
                <a:cubicBezTo>
                  <a:pt x="0" y="237"/>
                  <a:pt x="0" y="262"/>
                  <a:pt x="16" y="277"/>
                </a:cubicBezTo>
                <a:cubicBezTo>
                  <a:pt x="31" y="293"/>
                  <a:pt x="57" y="293"/>
                  <a:pt x="72" y="277"/>
                </a:cubicBezTo>
                <a:cubicBezTo>
                  <a:pt x="256" y="94"/>
                  <a:pt x="784" y="312"/>
                  <a:pt x="1227" y="754"/>
                </a:cubicBezTo>
                <a:cubicBezTo>
                  <a:pt x="1669" y="1197"/>
                  <a:pt x="1887" y="1725"/>
                  <a:pt x="1703" y="1909"/>
                </a:cubicBezTo>
                <a:cubicBezTo>
                  <a:pt x="1521" y="2091"/>
                  <a:pt x="999" y="1877"/>
                  <a:pt x="559" y="1441"/>
                </a:cubicBezTo>
                <a:lnTo>
                  <a:pt x="760" y="1442"/>
                </a:lnTo>
                <a:cubicBezTo>
                  <a:pt x="781" y="1442"/>
                  <a:pt x="799" y="1424"/>
                  <a:pt x="799" y="1402"/>
                </a:cubicBezTo>
                <a:cubicBezTo>
                  <a:pt x="799" y="1380"/>
                  <a:pt x="781" y="1362"/>
                  <a:pt x="760" y="1362"/>
                </a:cubicBezTo>
                <a:lnTo>
                  <a:pt x="423" y="1362"/>
                </a:lnTo>
                <a:lnTo>
                  <a:pt x="423" y="1699"/>
                </a:lnTo>
                <a:cubicBezTo>
                  <a:pt x="423" y="1720"/>
                  <a:pt x="441" y="1738"/>
                  <a:pt x="463" y="1738"/>
                </a:cubicBezTo>
                <a:cubicBezTo>
                  <a:pt x="485" y="1738"/>
                  <a:pt x="503" y="1720"/>
                  <a:pt x="503" y="1699"/>
                </a:cubicBezTo>
                <a:lnTo>
                  <a:pt x="503" y="1497"/>
                </a:lnTo>
                <a:cubicBezTo>
                  <a:pt x="857" y="1849"/>
                  <a:pt x="1246" y="2053"/>
                  <a:pt x="1515" y="2053"/>
                </a:cubicBezTo>
                <a:cubicBezTo>
                  <a:pt x="1616" y="2053"/>
                  <a:pt x="1700" y="2025"/>
                  <a:pt x="1760" y="1965"/>
                </a:cubicBezTo>
                <a:cubicBezTo>
                  <a:pt x="1981" y="1744"/>
                  <a:pt x="1772" y="1187"/>
                  <a:pt x="1283" y="69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8" name="arrow-rotating_20711">
            <a:extLst>
              <a:ext uri="{FF2B5EF4-FFF2-40B4-BE49-F238E27FC236}">
                <a16:creationId xmlns:a16="http://schemas.microsoft.com/office/drawing/2014/main" id="{3F7BF434-3657-4D26-A671-0D8B76BF7618}"/>
              </a:ext>
            </a:extLst>
          </p:cNvPr>
          <p:cNvSpPr>
            <a:spLocks noChangeAspect="1"/>
          </p:cNvSpPr>
          <p:nvPr/>
        </p:nvSpPr>
        <p:spPr bwMode="auto">
          <a:xfrm rot="2690730" flipV="1">
            <a:off x="6636272" y="3435347"/>
            <a:ext cx="927004" cy="977036"/>
          </a:xfrm>
          <a:custGeom>
            <a:avLst/>
            <a:gdLst>
              <a:gd name="T0" fmla="*/ 1283 w 1981"/>
              <a:gd name="T1" fmla="*/ 698 h 2091"/>
              <a:gd name="T2" fmla="*/ 16 w 1981"/>
              <a:gd name="T3" fmla="*/ 221 h 2091"/>
              <a:gd name="T4" fmla="*/ 16 w 1981"/>
              <a:gd name="T5" fmla="*/ 277 h 2091"/>
              <a:gd name="T6" fmla="*/ 72 w 1981"/>
              <a:gd name="T7" fmla="*/ 277 h 2091"/>
              <a:gd name="T8" fmla="*/ 1227 w 1981"/>
              <a:gd name="T9" fmla="*/ 754 h 2091"/>
              <a:gd name="T10" fmla="*/ 1703 w 1981"/>
              <a:gd name="T11" fmla="*/ 1909 h 2091"/>
              <a:gd name="T12" fmla="*/ 559 w 1981"/>
              <a:gd name="T13" fmla="*/ 1441 h 2091"/>
              <a:gd name="T14" fmla="*/ 760 w 1981"/>
              <a:gd name="T15" fmla="*/ 1442 h 2091"/>
              <a:gd name="T16" fmla="*/ 799 w 1981"/>
              <a:gd name="T17" fmla="*/ 1402 h 2091"/>
              <a:gd name="T18" fmla="*/ 760 w 1981"/>
              <a:gd name="T19" fmla="*/ 1362 h 2091"/>
              <a:gd name="T20" fmla="*/ 423 w 1981"/>
              <a:gd name="T21" fmla="*/ 1362 h 2091"/>
              <a:gd name="T22" fmla="*/ 423 w 1981"/>
              <a:gd name="T23" fmla="*/ 1699 h 2091"/>
              <a:gd name="T24" fmla="*/ 463 w 1981"/>
              <a:gd name="T25" fmla="*/ 1738 h 2091"/>
              <a:gd name="T26" fmla="*/ 503 w 1981"/>
              <a:gd name="T27" fmla="*/ 1699 h 2091"/>
              <a:gd name="T28" fmla="*/ 503 w 1981"/>
              <a:gd name="T29" fmla="*/ 1497 h 2091"/>
              <a:gd name="T30" fmla="*/ 1515 w 1981"/>
              <a:gd name="T31" fmla="*/ 2053 h 2091"/>
              <a:gd name="T32" fmla="*/ 1760 w 1981"/>
              <a:gd name="T33" fmla="*/ 1965 h 2091"/>
              <a:gd name="T34" fmla="*/ 1283 w 1981"/>
              <a:gd name="T35" fmla="*/ 698 h 2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81" h="2091">
                <a:moveTo>
                  <a:pt x="1283" y="698"/>
                </a:moveTo>
                <a:cubicBezTo>
                  <a:pt x="794" y="209"/>
                  <a:pt x="237" y="0"/>
                  <a:pt x="16" y="221"/>
                </a:cubicBezTo>
                <a:cubicBezTo>
                  <a:pt x="0" y="237"/>
                  <a:pt x="0" y="262"/>
                  <a:pt x="16" y="277"/>
                </a:cubicBezTo>
                <a:cubicBezTo>
                  <a:pt x="31" y="293"/>
                  <a:pt x="57" y="293"/>
                  <a:pt x="72" y="277"/>
                </a:cubicBezTo>
                <a:cubicBezTo>
                  <a:pt x="256" y="94"/>
                  <a:pt x="784" y="312"/>
                  <a:pt x="1227" y="754"/>
                </a:cubicBezTo>
                <a:cubicBezTo>
                  <a:pt x="1669" y="1197"/>
                  <a:pt x="1887" y="1725"/>
                  <a:pt x="1703" y="1909"/>
                </a:cubicBezTo>
                <a:cubicBezTo>
                  <a:pt x="1521" y="2091"/>
                  <a:pt x="999" y="1877"/>
                  <a:pt x="559" y="1441"/>
                </a:cubicBezTo>
                <a:lnTo>
                  <a:pt x="760" y="1442"/>
                </a:lnTo>
                <a:cubicBezTo>
                  <a:pt x="781" y="1442"/>
                  <a:pt x="799" y="1424"/>
                  <a:pt x="799" y="1402"/>
                </a:cubicBezTo>
                <a:cubicBezTo>
                  <a:pt x="799" y="1380"/>
                  <a:pt x="781" y="1362"/>
                  <a:pt x="760" y="1362"/>
                </a:cubicBezTo>
                <a:lnTo>
                  <a:pt x="423" y="1362"/>
                </a:lnTo>
                <a:lnTo>
                  <a:pt x="423" y="1699"/>
                </a:lnTo>
                <a:cubicBezTo>
                  <a:pt x="423" y="1720"/>
                  <a:pt x="441" y="1738"/>
                  <a:pt x="463" y="1738"/>
                </a:cubicBezTo>
                <a:cubicBezTo>
                  <a:pt x="485" y="1738"/>
                  <a:pt x="503" y="1720"/>
                  <a:pt x="503" y="1699"/>
                </a:cubicBezTo>
                <a:lnTo>
                  <a:pt x="503" y="1497"/>
                </a:lnTo>
                <a:cubicBezTo>
                  <a:pt x="857" y="1849"/>
                  <a:pt x="1246" y="2053"/>
                  <a:pt x="1515" y="2053"/>
                </a:cubicBezTo>
                <a:cubicBezTo>
                  <a:pt x="1616" y="2053"/>
                  <a:pt x="1700" y="2025"/>
                  <a:pt x="1760" y="1965"/>
                </a:cubicBezTo>
                <a:cubicBezTo>
                  <a:pt x="1981" y="1744"/>
                  <a:pt x="1772" y="1187"/>
                  <a:pt x="1283" y="69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9" name="arrow-rotating_20711">
            <a:extLst>
              <a:ext uri="{FF2B5EF4-FFF2-40B4-BE49-F238E27FC236}">
                <a16:creationId xmlns:a16="http://schemas.microsoft.com/office/drawing/2014/main" id="{9DE3F05F-F7FA-436B-853A-16B1F7BEFC56}"/>
              </a:ext>
            </a:extLst>
          </p:cNvPr>
          <p:cNvSpPr>
            <a:spLocks noChangeAspect="1"/>
          </p:cNvSpPr>
          <p:nvPr/>
        </p:nvSpPr>
        <p:spPr bwMode="auto">
          <a:xfrm rot="10800000">
            <a:off x="6854098" y="2833493"/>
            <a:ext cx="388035" cy="383742"/>
          </a:xfrm>
          <a:custGeom>
            <a:avLst/>
            <a:gdLst>
              <a:gd name="connsiteX0" fmla="*/ 465770 w 599524"/>
              <a:gd name="connsiteY0" fmla="*/ 392398 h 592891"/>
              <a:gd name="connsiteX1" fmla="*/ 411982 w 599524"/>
              <a:gd name="connsiteY1" fmla="*/ 459349 h 592891"/>
              <a:gd name="connsiteX2" fmla="*/ 445689 w 599524"/>
              <a:gd name="connsiteY2" fmla="*/ 459349 h 592891"/>
              <a:gd name="connsiteX3" fmla="*/ 445689 w 599524"/>
              <a:gd name="connsiteY3" fmla="*/ 525941 h 592891"/>
              <a:gd name="connsiteX4" fmla="*/ 485851 w 599524"/>
              <a:gd name="connsiteY4" fmla="*/ 525941 h 592891"/>
              <a:gd name="connsiteX5" fmla="*/ 485851 w 599524"/>
              <a:gd name="connsiteY5" fmla="*/ 459349 h 592891"/>
              <a:gd name="connsiteX6" fmla="*/ 519200 w 599524"/>
              <a:gd name="connsiteY6" fmla="*/ 459349 h 592891"/>
              <a:gd name="connsiteX7" fmla="*/ 0 w 599524"/>
              <a:gd name="connsiteY7" fmla="*/ 371951 h 592891"/>
              <a:gd name="connsiteX8" fmla="*/ 232690 w 599524"/>
              <a:gd name="connsiteY8" fmla="*/ 465062 h 592891"/>
              <a:gd name="connsiteX9" fmla="*/ 305114 w 599524"/>
              <a:gd name="connsiteY9" fmla="*/ 460407 h 592891"/>
              <a:gd name="connsiteX10" fmla="*/ 332363 w 599524"/>
              <a:gd name="connsiteY10" fmla="*/ 548862 h 592891"/>
              <a:gd name="connsiteX11" fmla="*/ 232690 w 599524"/>
              <a:gd name="connsiteY11" fmla="*/ 558173 h 592891"/>
              <a:gd name="connsiteX12" fmla="*/ 0 w 599524"/>
              <a:gd name="connsiteY12" fmla="*/ 465062 h 592891"/>
              <a:gd name="connsiteX13" fmla="*/ 465770 w 599524"/>
              <a:gd name="connsiteY13" fmla="*/ 325448 h 592891"/>
              <a:gd name="connsiteX14" fmla="*/ 599524 w 599524"/>
              <a:gd name="connsiteY14" fmla="*/ 459349 h 592891"/>
              <a:gd name="connsiteX15" fmla="*/ 465770 w 599524"/>
              <a:gd name="connsiteY15" fmla="*/ 592891 h 592891"/>
              <a:gd name="connsiteX16" fmla="*/ 331658 w 599524"/>
              <a:gd name="connsiteY16" fmla="*/ 459349 h 592891"/>
              <a:gd name="connsiteX17" fmla="*/ 465770 w 599524"/>
              <a:gd name="connsiteY17" fmla="*/ 325448 h 592891"/>
              <a:gd name="connsiteX18" fmla="*/ 0 w 599524"/>
              <a:gd name="connsiteY18" fmla="*/ 232301 h 592891"/>
              <a:gd name="connsiteX19" fmla="*/ 232722 w 599524"/>
              <a:gd name="connsiteY19" fmla="*/ 325412 h 592891"/>
              <a:gd name="connsiteX20" fmla="*/ 465802 w 599524"/>
              <a:gd name="connsiteY20" fmla="*/ 232301 h 592891"/>
              <a:gd name="connsiteX21" fmla="*/ 465802 w 599524"/>
              <a:gd name="connsiteY21" fmla="*/ 298553 h 592891"/>
              <a:gd name="connsiteX22" fmla="*/ 311969 w 599524"/>
              <a:gd name="connsiteY22" fmla="*/ 412793 h 592891"/>
              <a:gd name="connsiteX23" fmla="*/ 232722 w 599524"/>
              <a:gd name="connsiteY23" fmla="*/ 418523 h 592891"/>
              <a:gd name="connsiteX24" fmla="*/ 0 w 599524"/>
              <a:gd name="connsiteY24" fmla="*/ 325412 h 592891"/>
              <a:gd name="connsiteX25" fmla="*/ 232722 w 599524"/>
              <a:gd name="connsiteY25" fmla="*/ 23269 h 592891"/>
              <a:gd name="connsiteX26" fmla="*/ 23308 w 599524"/>
              <a:gd name="connsiteY26" fmla="*/ 93078 h 592891"/>
              <a:gd name="connsiteX27" fmla="*/ 232722 w 599524"/>
              <a:gd name="connsiteY27" fmla="*/ 162886 h 592891"/>
              <a:gd name="connsiteX28" fmla="*/ 442494 w 599524"/>
              <a:gd name="connsiteY28" fmla="*/ 93078 h 592891"/>
              <a:gd name="connsiteX29" fmla="*/ 232722 w 599524"/>
              <a:gd name="connsiteY29" fmla="*/ 23269 h 592891"/>
              <a:gd name="connsiteX30" fmla="*/ 232722 w 599524"/>
              <a:gd name="connsiteY30" fmla="*/ 0 h 592891"/>
              <a:gd name="connsiteX31" fmla="*/ 465802 w 599524"/>
              <a:gd name="connsiteY31" fmla="*/ 93078 h 592891"/>
              <a:gd name="connsiteX32" fmla="*/ 465802 w 599524"/>
              <a:gd name="connsiteY32" fmla="*/ 185797 h 592891"/>
              <a:gd name="connsiteX33" fmla="*/ 232722 w 599524"/>
              <a:gd name="connsiteY33" fmla="*/ 278875 h 592891"/>
              <a:gd name="connsiteX34" fmla="*/ 0 w 599524"/>
              <a:gd name="connsiteY34" fmla="*/ 185797 h 592891"/>
              <a:gd name="connsiteX35" fmla="*/ 0 w 599524"/>
              <a:gd name="connsiteY35" fmla="*/ 93078 h 592891"/>
              <a:gd name="connsiteX36" fmla="*/ 232722 w 599524"/>
              <a:gd name="connsiteY36" fmla="*/ 0 h 592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99524" h="592891">
                <a:moveTo>
                  <a:pt x="465770" y="392398"/>
                </a:moveTo>
                <a:lnTo>
                  <a:pt x="411982" y="459349"/>
                </a:lnTo>
                <a:lnTo>
                  <a:pt x="445689" y="459349"/>
                </a:lnTo>
                <a:lnTo>
                  <a:pt x="445689" y="525941"/>
                </a:lnTo>
                <a:lnTo>
                  <a:pt x="485851" y="525941"/>
                </a:lnTo>
                <a:lnTo>
                  <a:pt x="485851" y="459349"/>
                </a:lnTo>
                <a:lnTo>
                  <a:pt x="519200" y="459349"/>
                </a:lnTo>
                <a:close/>
                <a:moveTo>
                  <a:pt x="0" y="371951"/>
                </a:moveTo>
                <a:cubicBezTo>
                  <a:pt x="0" y="423162"/>
                  <a:pt x="104334" y="465062"/>
                  <a:pt x="232690" y="465062"/>
                </a:cubicBezTo>
                <a:cubicBezTo>
                  <a:pt x="258146" y="465062"/>
                  <a:pt x="282168" y="463271"/>
                  <a:pt x="305114" y="460407"/>
                </a:cubicBezTo>
                <a:cubicBezTo>
                  <a:pt x="305114" y="492995"/>
                  <a:pt x="315153" y="523436"/>
                  <a:pt x="332363" y="548862"/>
                </a:cubicBezTo>
                <a:cubicBezTo>
                  <a:pt x="302246" y="554592"/>
                  <a:pt x="268544" y="558173"/>
                  <a:pt x="232690" y="558173"/>
                </a:cubicBezTo>
                <a:cubicBezTo>
                  <a:pt x="104334" y="558173"/>
                  <a:pt x="0" y="516273"/>
                  <a:pt x="0" y="465062"/>
                </a:cubicBezTo>
                <a:close/>
                <a:moveTo>
                  <a:pt x="465770" y="325448"/>
                </a:moveTo>
                <a:cubicBezTo>
                  <a:pt x="539640" y="325448"/>
                  <a:pt x="599524" y="385238"/>
                  <a:pt x="599524" y="459349"/>
                </a:cubicBezTo>
                <a:cubicBezTo>
                  <a:pt x="599524" y="533101"/>
                  <a:pt x="539640" y="592891"/>
                  <a:pt x="465770" y="592891"/>
                </a:cubicBezTo>
                <a:cubicBezTo>
                  <a:pt x="391542" y="592891"/>
                  <a:pt x="331658" y="533101"/>
                  <a:pt x="331658" y="459349"/>
                </a:cubicBezTo>
                <a:cubicBezTo>
                  <a:pt x="331658" y="385238"/>
                  <a:pt x="391542" y="325448"/>
                  <a:pt x="465770" y="325448"/>
                </a:cubicBezTo>
                <a:close/>
                <a:moveTo>
                  <a:pt x="0" y="232301"/>
                </a:moveTo>
                <a:cubicBezTo>
                  <a:pt x="0" y="283870"/>
                  <a:pt x="104348" y="325412"/>
                  <a:pt x="232722" y="325412"/>
                </a:cubicBezTo>
                <a:cubicBezTo>
                  <a:pt x="361454" y="325412"/>
                  <a:pt x="465802" y="283870"/>
                  <a:pt x="465802" y="232301"/>
                </a:cubicBezTo>
                <a:lnTo>
                  <a:pt x="465802" y="298553"/>
                </a:lnTo>
                <a:cubicBezTo>
                  <a:pt x="393009" y="298553"/>
                  <a:pt x="331691" y="346899"/>
                  <a:pt x="311969" y="412793"/>
                </a:cubicBezTo>
                <a:cubicBezTo>
                  <a:pt x="287227" y="416374"/>
                  <a:pt x="260691" y="418523"/>
                  <a:pt x="232722" y="418523"/>
                </a:cubicBezTo>
                <a:cubicBezTo>
                  <a:pt x="104348" y="418523"/>
                  <a:pt x="0" y="376981"/>
                  <a:pt x="0" y="325412"/>
                </a:cubicBezTo>
                <a:close/>
                <a:moveTo>
                  <a:pt x="232722" y="23269"/>
                </a:moveTo>
                <a:cubicBezTo>
                  <a:pt x="105065" y="23269"/>
                  <a:pt x="23308" y="64438"/>
                  <a:pt x="23308" y="93078"/>
                </a:cubicBezTo>
                <a:cubicBezTo>
                  <a:pt x="23308" y="121359"/>
                  <a:pt x="105065" y="162886"/>
                  <a:pt x="232722" y="162886"/>
                </a:cubicBezTo>
                <a:cubicBezTo>
                  <a:pt x="360737" y="162886"/>
                  <a:pt x="442494" y="121359"/>
                  <a:pt x="442494" y="93078"/>
                </a:cubicBezTo>
                <a:cubicBezTo>
                  <a:pt x="442494" y="64438"/>
                  <a:pt x="360737" y="23269"/>
                  <a:pt x="232722" y="23269"/>
                </a:cubicBezTo>
                <a:close/>
                <a:moveTo>
                  <a:pt x="232722" y="0"/>
                </a:moveTo>
                <a:cubicBezTo>
                  <a:pt x="361454" y="0"/>
                  <a:pt x="465802" y="41527"/>
                  <a:pt x="465802" y="93078"/>
                </a:cubicBezTo>
                <a:lnTo>
                  <a:pt x="465802" y="185797"/>
                </a:lnTo>
                <a:cubicBezTo>
                  <a:pt x="465802" y="237348"/>
                  <a:pt x="361454" y="278875"/>
                  <a:pt x="232722" y="278875"/>
                </a:cubicBezTo>
                <a:cubicBezTo>
                  <a:pt x="104348" y="278875"/>
                  <a:pt x="0" y="237348"/>
                  <a:pt x="0" y="185797"/>
                </a:cubicBezTo>
                <a:lnTo>
                  <a:pt x="0" y="93078"/>
                </a:lnTo>
                <a:cubicBezTo>
                  <a:pt x="0" y="41527"/>
                  <a:pt x="104348" y="0"/>
                  <a:pt x="2327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" name="arrow-rotating_20711">
            <a:extLst>
              <a:ext uri="{FF2B5EF4-FFF2-40B4-BE49-F238E27FC236}">
                <a16:creationId xmlns:a16="http://schemas.microsoft.com/office/drawing/2014/main" id="{118B2601-3E18-4783-8CF1-09A14DB90008}"/>
              </a:ext>
            </a:extLst>
          </p:cNvPr>
          <p:cNvSpPr>
            <a:spLocks noChangeAspect="1"/>
          </p:cNvSpPr>
          <p:nvPr/>
        </p:nvSpPr>
        <p:spPr bwMode="auto">
          <a:xfrm rot="2690730" flipV="1">
            <a:off x="4648814" y="1451272"/>
            <a:ext cx="927004" cy="977036"/>
          </a:xfrm>
          <a:custGeom>
            <a:avLst/>
            <a:gdLst>
              <a:gd name="T0" fmla="*/ 1283 w 1981"/>
              <a:gd name="T1" fmla="*/ 698 h 2091"/>
              <a:gd name="T2" fmla="*/ 16 w 1981"/>
              <a:gd name="T3" fmla="*/ 221 h 2091"/>
              <a:gd name="T4" fmla="*/ 16 w 1981"/>
              <a:gd name="T5" fmla="*/ 277 h 2091"/>
              <a:gd name="T6" fmla="*/ 72 w 1981"/>
              <a:gd name="T7" fmla="*/ 277 h 2091"/>
              <a:gd name="T8" fmla="*/ 1227 w 1981"/>
              <a:gd name="T9" fmla="*/ 754 h 2091"/>
              <a:gd name="T10" fmla="*/ 1703 w 1981"/>
              <a:gd name="T11" fmla="*/ 1909 h 2091"/>
              <a:gd name="T12" fmla="*/ 559 w 1981"/>
              <a:gd name="T13" fmla="*/ 1441 h 2091"/>
              <a:gd name="T14" fmla="*/ 760 w 1981"/>
              <a:gd name="T15" fmla="*/ 1442 h 2091"/>
              <a:gd name="T16" fmla="*/ 799 w 1981"/>
              <a:gd name="T17" fmla="*/ 1402 h 2091"/>
              <a:gd name="T18" fmla="*/ 760 w 1981"/>
              <a:gd name="T19" fmla="*/ 1362 h 2091"/>
              <a:gd name="T20" fmla="*/ 423 w 1981"/>
              <a:gd name="T21" fmla="*/ 1362 h 2091"/>
              <a:gd name="T22" fmla="*/ 423 w 1981"/>
              <a:gd name="T23" fmla="*/ 1699 h 2091"/>
              <a:gd name="T24" fmla="*/ 463 w 1981"/>
              <a:gd name="T25" fmla="*/ 1738 h 2091"/>
              <a:gd name="T26" fmla="*/ 503 w 1981"/>
              <a:gd name="T27" fmla="*/ 1699 h 2091"/>
              <a:gd name="T28" fmla="*/ 503 w 1981"/>
              <a:gd name="T29" fmla="*/ 1497 h 2091"/>
              <a:gd name="T30" fmla="*/ 1515 w 1981"/>
              <a:gd name="T31" fmla="*/ 2053 h 2091"/>
              <a:gd name="T32" fmla="*/ 1760 w 1981"/>
              <a:gd name="T33" fmla="*/ 1965 h 2091"/>
              <a:gd name="T34" fmla="*/ 1283 w 1981"/>
              <a:gd name="T35" fmla="*/ 698 h 2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81" h="2091">
                <a:moveTo>
                  <a:pt x="1283" y="698"/>
                </a:moveTo>
                <a:cubicBezTo>
                  <a:pt x="794" y="209"/>
                  <a:pt x="237" y="0"/>
                  <a:pt x="16" y="221"/>
                </a:cubicBezTo>
                <a:cubicBezTo>
                  <a:pt x="0" y="237"/>
                  <a:pt x="0" y="262"/>
                  <a:pt x="16" y="277"/>
                </a:cubicBezTo>
                <a:cubicBezTo>
                  <a:pt x="31" y="293"/>
                  <a:pt x="57" y="293"/>
                  <a:pt x="72" y="277"/>
                </a:cubicBezTo>
                <a:cubicBezTo>
                  <a:pt x="256" y="94"/>
                  <a:pt x="784" y="312"/>
                  <a:pt x="1227" y="754"/>
                </a:cubicBezTo>
                <a:cubicBezTo>
                  <a:pt x="1669" y="1197"/>
                  <a:pt x="1887" y="1725"/>
                  <a:pt x="1703" y="1909"/>
                </a:cubicBezTo>
                <a:cubicBezTo>
                  <a:pt x="1521" y="2091"/>
                  <a:pt x="999" y="1877"/>
                  <a:pt x="559" y="1441"/>
                </a:cubicBezTo>
                <a:lnTo>
                  <a:pt x="760" y="1442"/>
                </a:lnTo>
                <a:cubicBezTo>
                  <a:pt x="781" y="1442"/>
                  <a:pt x="799" y="1424"/>
                  <a:pt x="799" y="1402"/>
                </a:cubicBezTo>
                <a:cubicBezTo>
                  <a:pt x="799" y="1380"/>
                  <a:pt x="781" y="1362"/>
                  <a:pt x="760" y="1362"/>
                </a:cubicBezTo>
                <a:lnTo>
                  <a:pt x="423" y="1362"/>
                </a:lnTo>
                <a:lnTo>
                  <a:pt x="423" y="1699"/>
                </a:lnTo>
                <a:cubicBezTo>
                  <a:pt x="423" y="1720"/>
                  <a:pt x="441" y="1738"/>
                  <a:pt x="463" y="1738"/>
                </a:cubicBezTo>
                <a:cubicBezTo>
                  <a:pt x="485" y="1738"/>
                  <a:pt x="503" y="1720"/>
                  <a:pt x="503" y="1699"/>
                </a:cubicBezTo>
                <a:lnTo>
                  <a:pt x="503" y="1497"/>
                </a:lnTo>
                <a:cubicBezTo>
                  <a:pt x="857" y="1849"/>
                  <a:pt x="1246" y="2053"/>
                  <a:pt x="1515" y="2053"/>
                </a:cubicBezTo>
                <a:cubicBezTo>
                  <a:pt x="1616" y="2053"/>
                  <a:pt x="1700" y="2025"/>
                  <a:pt x="1760" y="1965"/>
                </a:cubicBezTo>
                <a:cubicBezTo>
                  <a:pt x="1981" y="1744"/>
                  <a:pt x="1772" y="1187"/>
                  <a:pt x="1283" y="69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" name="arrow-rotating_20711">
            <a:extLst>
              <a:ext uri="{FF2B5EF4-FFF2-40B4-BE49-F238E27FC236}">
                <a16:creationId xmlns:a16="http://schemas.microsoft.com/office/drawing/2014/main" id="{791F401E-AC44-48A1-ADCB-6F65CC951265}"/>
              </a:ext>
            </a:extLst>
          </p:cNvPr>
          <p:cNvSpPr>
            <a:spLocks noChangeAspect="1"/>
          </p:cNvSpPr>
          <p:nvPr/>
        </p:nvSpPr>
        <p:spPr bwMode="auto">
          <a:xfrm rot="18909270">
            <a:off x="4648814" y="3357710"/>
            <a:ext cx="927004" cy="977036"/>
          </a:xfrm>
          <a:custGeom>
            <a:avLst/>
            <a:gdLst>
              <a:gd name="T0" fmla="*/ 1283 w 1981"/>
              <a:gd name="T1" fmla="*/ 698 h 2091"/>
              <a:gd name="T2" fmla="*/ 16 w 1981"/>
              <a:gd name="T3" fmla="*/ 221 h 2091"/>
              <a:gd name="T4" fmla="*/ 16 w 1981"/>
              <a:gd name="T5" fmla="*/ 277 h 2091"/>
              <a:gd name="T6" fmla="*/ 72 w 1981"/>
              <a:gd name="T7" fmla="*/ 277 h 2091"/>
              <a:gd name="T8" fmla="*/ 1227 w 1981"/>
              <a:gd name="T9" fmla="*/ 754 h 2091"/>
              <a:gd name="T10" fmla="*/ 1703 w 1981"/>
              <a:gd name="T11" fmla="*/ 1909 h 2091"/>
              <a:gd name="T12" fmla="*/ 559 w 1981"/>
              <a:gd name="T13" fmla="*/ 1441 h 2091"/>
              <a:gd name="T14" fmla="*/ 760 w 1981"/>
              <a:gd name="T15" fmla="*/ 1442 h 2091"/>
              <a:gd name="T16" fmla="*/ 799 w 1981"/>
              <a:gd name="T17" fmla="*/ 1402 h 2091"/>
              <a:gd name="T18" fmla="*/ 760 w 1981"/>
              <a:gd name="T19" fmla="*/ 1362 h 2091"/>
              <a:gd name="T20" fmla="*/ 423 w 1981"/>
              <a:gd name="T21" fmla="*/ 1362 h 2091"/>
              <a:gd name="T22" fmla="*/ 423 w 1981"/>
              <a:gd name="T23" fmla="*/ 1699 h 2091"/>
              <a:gd name="T24" fmla="*/ 463 w 1981"/>
              <a:gd name="T25" fmla="*/ 1738 h 2091"/>
              <a:gd name="T26" fmla="*/ 503 w 1981"/>
              <a:gd name="T27" fmla="*/ 1699 h 2091"/>
              <a:gd name="T28" fmla="*/ 503 w 1981"/>
              <a:gd name="T29" fmla="*/ 1497 h 2091"/>
              <a:gd name="T30" fmla="*/ 1515 w 1981"/>
              <a:gd name="T31" fmla="*/ 2053 h 2091"/>
              <a:gd name="T32" fmla="*/ 1760 w 1981"/>
              <a:gd name="T33" fmla="*/ 1965 h 2091"/>
              <a:gd name="T34" fmla="*/ 1283 w 1981"/>
              <a:gd name="T35" fmla="*/ 698 h 2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81" h="2091">
                <a:moveTo>
                  <a:pt x="1283" y="698"/>
                </a:moveTo>
                <a:cubicBezTo>
                  <a:pt x="794" y="209"/>
                  <a:pt x="237" y="0"/>
                  <a:pt x="16" y="221"/>
                </a:cubicBezTo>
                <a:cubicBezTo>
                  <a:pt x="0" y="237"/>
                  <a:pt x="0" y="262"/>
                  <a:pt x="16" y="277"/>
                </a:cubicBezTo>
                <a:cubicBezTo>
                  <a:pt x="31" y="293"/>
                  <a:pt x="57" y="293"/>
                  <a:pt x="72" y="277"/>
                </a:cubicBezTo>
                <a:cubicBezTo>
                  <a:pt x="256" y="94"/>
                  <a:pt x="784" y="312"/>
                  <a:pt x="1227" y="754"/>
                </a:cubicBezTo>
                <a:cubicBezTo>
                  <a:pt x="1669" y="1197"/>
                  <a:pt x="1887" y="1725"/>
                  <a:pt x="1703" y="1909"/>
                </a:cubicBezTo>
                <a:cubicBezTo>
                  <a:pt x="1521" y="2091"/>
                  <a:pt x="999" y="1877"/>
                  <a:pt x="559" y="1441"/>
                </a:cubicBezTo>
                <a:lnTo>
                  <a:pt x="760" y="1442"/>
                </a:lnTo>
                <a:cubicBezTo>
                  <a:pt x="781" y="1442"/>
                  <a:pt x="799" y="1424"/>
                  <a:pt x="799" y="1402"/>
                </a:cubicBezTo>
                <a:cubicBezTo>
                  <a:pt x="799" y="1380"/>
                  <a:pt x="781" y="1362"/>
                  <a:pt x="760" y="1362"/>
                </a:cubicBezTo>
                <a:lnTo>
                  <a:pt x="423" y="1362"/>
                </a:lnTo>
                <a:lnTo>
                  <a:pt x="423" y="1699"/>
                </a:lnTo>
                <a:cubicBezTo>
                  <a:pt x="423" y="1720"/>
                  <a:pt x="441" y="1738"/>
                  <a:pt x="463" y="1738"/>
                </a:cubicBezTo>
                <a:cubicBezTo>
                  <a:pt x="485" y="1738"/>
                  <a:pt x="503" y="1720"/>
                  <a:pt x="503" y="1699"/>
                </a:cubicBezTo>
                <a:lnTo>
                  <a:pt x="503" y="1497"/>
                </a:lnTo>
                <a:cubicBezTo>
                  <a:pt x="857" y="1849"/>
                  <a:pt x="1246" y="2053"/>
                  <a:pt x="1515" y="2053"/>
                </a:cubicBezTo>
                <a:cubicBezTo>
                  <a:pt x="1616" y="2053"/>
                  <a:pt x="1700" y="2025"/>
                  <a:pt x="1760" y="1965"/>
                </a:cubicBezTo>
                <a:cubicBezTo>
                  <a:pt x="1981" y="1744"/>
                  <a:pt x="1772" y="1187"/>
                  <a:pt x="1283" y="69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2" name="arrow-rotating_20711">
            <a:extLst>
              <a:ext uri="{FF2B5EF4-FFF2-40B4-BE49-F238E27FC236}">
                <a16:creationId xmlns:a16="http://schemas.microsoft.com/office/drawing/2014/main" id="{10F5F5EC-FDFF-4E52-AE23-C3C1DBCD6D90}"/>
              </a:ext>
            </a:extLst>
          </p:cNvPr>
          <p:cNvSpPr>
            <a:spLocks noChangeAspect="1"/>
          </p:cNvSpPr>
          <p:nvPr/>
        </p:nvSpPr>
        <p:spPr bwMode="auto">
          <a:xfrm>
            <a:off x="4941340" y="3155914"/>
            <a:ext cx="388035" cy="383742"/>
          </a:xfrm>
          <a:custGeom>
            <a:avLst/>
            <a:gdLst>
              <a:gd name="connsiteX0" fmla="*/ 465770 w 599524"/>
              <a:gd name="connsiteY0" fmla="*/ 392398 h 592891"/>
              <a:gd name="connsiteX1" fmla="*/ 411982 w 599524"/>
              <a:gd name="connsiteY1" fmla="*/ 459349 h 592891"/>
              <a:gd name="connsiteX2" fmla="*/ 445689 w 599524"/>
              <a:gd name="connsiteY2" fmla="*/ 459349 h 592891"/>
              <a:gd name="connsiteX3" fmla="*/ 445689 w 599524"/>
              <a:gd name="connsiteY3" fmla="*/ 525941 h 592891"/>
              <a:gd name="connsiteX4" fmla="*/ 485851 w 599524"/>
              <a:gd name="connsiteY4" fmla="*/ 525941 h 592891"/>
              <a:gd name="connsiteX5" fmla="*/ 485851 w 599524"/>
              <a:gd name="connsiteY5" fmla="*/ 459349 h 592891"/>
              <a:gd name="connsiteX6" fmla="*/ 519200 w 599524"/>
              <a:gd name="connsiteY6" fmla="*/ 459349 h 592891"/>
              <a:gd name="connsiteX7" fmla="*/ 0 w 599524"/>
              <a:gd name="connsiteY7" fmla="*/ 371951 h 592891"/>
              <a:gd name="connsiteX8" fmla="*/ 232690 w 599524"/>
              <a:gd name="connsiteY8" fmla="*/ 465062 h 592891"/>
              <a:gd name="connsiteX9" fmla="*/ 305114 w 599524"/>
              <a:gd name="connsiteY9" fmla="*/ 460407 h 592891"/>
              <a:gd name="connsiteX10" fmla="*/ 332363 w 599524"/>
              <a:gd name="connsiteY10" fmla="*/ 548862 h 592891"/>
              <a:gd name="connsiteX11" fmla="*/ 232690 w 599524"/>
              <a:gd name="connsiteY11" fmla="*/ 558173 h 592891"/>
              <a:gd name="connsiteX12" fmla="*/ 0 w 599524"/>
              <a:gd name="connsiteY12" fmla="*/ 465062 h 592891"/>
              <a:gd name="connsiteX13" fmla="*/ 465770 w 599524"/>
              <a:gd name="connsiteY13" fmla="*/ 325448 h 592891"/>
              <a:gd name="connsiteX14" fmla="*/ 599524 w 599524"/>
              <a:gd name="connsiteY14" fmla="*/ 459349 h 592891"/>
              <a:gd name="connsiteX15" fmla="*/ 465770 w 599524"/>
              <a:gd name="connsiteY15" fmla="*/ 592891 h 592891"/>
              <a:gd name="connsiteX16" fmla="*/ 331658 w 599524"/>
              <a:gd name="connsiteY16" fmla="*/ 459349 h 592891"/>
              <a:gd name="connsiteX17" fmla="*/ 465770 w 599524"/>
              <a:gd name="connsiteY17" fmla="*/ 325448 h 592891"/>
              <a:gd name="connsiteX18" fmla="*/ 0 w 599524"/>
              <a:gd name="connsiteY18" fmla="*/ 232301 h 592891"/>
              <a:gd name="connsiteX19" fmla="*/ 232722 w 599524"/>
              <a:gd name="connsiteY19" fmla="*/ 325412 h 592891"/>
              <a:gd name="connsiteX20" fmla="*/ 465802 w 599524"/>
              <a:gd name="connsiteY20" fmla="*/ 232301 h 592891"/>
              <a:gd name="connsiteX21" fmla="*/ 465802 w 599524"/>
              <a:gd name="connsiteY21" fmla="*/ 298553 h 592891"/>
              <a:gd name="connsiteX22" fmla="*/ 311969 w 599524"/>
              <a:gd name="connsiteY22" fmla="*/ 412793 h 592891"/>
              <a:gd name="connsiteX23" fmla="*/ 232722 w 599524"/>
              <a:gd name="connsiteY23" fmla="*/ 418523 h 592891"/>
              <a:gd name="connsiteX24" fmla="*/ 0 w 599524"/>
              <a:gd name="connsiteY24" fmla="*/ 325412 h 592891"/>
              <a:gd name="connsiteX25" fmla="*/ 232722 w 599524"/>
              <a:gd name="connsiteY25" fmla="*/ 23269 h 592891"/>
              <a:gd name="connsiteX26" fmla="*/ 23308 w 599524"/>
              <a:gd name="connsiteY26" fmla="*/ 93078 h 592891"/>
              <a:gd name="connsiteX27" fmla="*/ 232722 w 599524"/>
              <a:gd name="connsiteY27" fmla="*/ 162886 h 592891"/>
              <a:gd name="connsiteX28" fmla="*/ 442494 w 599524"/>
              <a:gd name="connsiteY28" fmla="*/ 93078 h 592891"/>
              <a:gd name="connsiteX29" fmla="*/ 232722 w 599524"/>
              <a:gd name="connsiteY29" fmla="*/ 23269 h 592891"/>
              <a:gd name="connsiteX30" fmla="*/ 232722 w 599524"/>
              <a:gd name="connsiteY30" fmla="*/ 0 h 592891"/>
              <a:gd name="connsiteX31" fmla="*/ 465802 w 599524"/>
              <a:gd name="connsiteY31" fmla="*/ 93078 h 592891"/>
              <a:gd name="connsiteX32" fmla="*/ 465802 w 599524"/>
              <a:gd name="connsiteY32" fmla="*/ 185797 h 592891"/>
              <a:gd name="connsiteX33" fmla="*/ 232722 w 599524"/>
              <a:gd name="connsiteY33" fmla="*/ 278875 h 592891"/>
              <a:gd name="connsiteX34" fmla="*/ 0 w 599524"/>
              <a:gd name="connsiteY34" fmla="*/ 185797 h 592891"/>
              <a:gd name="connsiteX35" fmla="*/ 0 w 599524"/>
              <a:gd name="connsiteY35" fmla="*/ 93078 h 592891"/>
              <a:gd name="connsiteX36" fmla="*/ 232722 w 599524"/>
              <a:gd name="connsiteY36" fmla="*/ 0 h 592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99524" h="592891">
                <a:moveTo>
                  <a:pt x="465770" y="392398"/>
                </a:moveTo>
                <a:lnTo>
                  <a:pt x="411982" y="459349"/>
                </a:lnTo>
                <a:lnTo>
                  <a:pt x="445689" y="459349"/>
                </a:lnTo>
                <a:lnTo>
                  <a:pt x="445689" y="525941"/>
                </a:lnTo>
                <a:lnTo>
                  <a:pt x="485851" y="525941"/>
                </a:lnTo>
                <a:lnTo>
                  <a:pt x="485851" y="459349"/>
                </a:lnTo>
                <a:lnTo>
                  <a:pt x="519200" y="459349"/>
                </a:lnTo>
                <a:close/>
                <a:moveTo>
                  <a:pt x="0" y="371951"/>
                </a:moveTo>
                <a:cubicBezTo>
                  <a:pt x="0" y="423162"/>
                  <a:pt x="104334" y="465062"/>
                  <a:pt x="232690" y="465062"/>
                </a:cubicBezTo>
                <a:cubicBezTo>
                  <a:pt x="258146" y="465062"/>
                  <a:pt x="282168" y="463271"/>
                  <a:pt x="305114" y="460407"/>
                </a:cubicBezTo>
                <a:cubicBezTo>
                  <a:pt x="305114" y="492995"/>
                  <a:pt x="315153" y="523436"/>
                  <a:pt x="332363" y="548862"/>
                </a:cubicBezTo>
                <a:cubicBezTo>
                  <a:pt x="302246" y="554592"/>
                  <a:pt x="268544" y="558173"/>
                  <a:pt x="232690" y="558173"/>
                </a:cubicBezTo>
                <a:cubicBezTo>
                  <a:pt x="104334" y="558173"/>
                  <a:pt x="0" y="516273"/>
                  <a:pt x="0" y="465062"/>
                </a:cubicBezTo>
                <a:close/>
                <a:moveTo>
                  <a:pt x="465770" y="325448"/>
                </a:moveTo>
                <a:cubicBezTo>
                  <a:pt x="539640" y="325448"/>
                  <a:pt x="599524" y="385238"/>
                  <a:pt x="599524" y="459349"/>
                </a:cubicBezTo>
                <a:cubicBezTo>
                  <a:pt x="599524" y="533101"/>
                  <a:pt x="539640" y="592891"/>
                  <a:pt x="465770" y="592891"/>
                </a:cubicBezTo>
                <a:cubicBezTo>
                  <a:pt x="391542" y="592891"/>
                  <a:pt x="331658" y="533101"/>
                  <a:pt x="331658" y="459349"/>
                </a:cubicBezTo>
                <a:cubicBezTo>
                  <a:pt x="331658" y="385238"/>
                  <a:pt x="391542" y="325448"/>
                  <a:pt x="465770" y="325448"/>
                </a:cubicBezTo>
                <a:close/>
                <a:moveTo>
                  <a:pt x="0" y="232301"/>
                </a:moveTo>
                <a:cubicBezTo>
                  <a:pt x="0" y="283870"/>
                  <a:pt x="104348" y="325412"/>
                  <a:pt x="232722" y="325412"/>
                </a:cubicBezTo>
                <a:cubicBezTo>
                  <a:pt x="361454" y="325412"/>
                  <a:pt x="465802" y="283870"/>
                  <a:pt x="465802" y="232301"/>
                </a:cubicBezTo>
                <a:lnTo>
                  <a:pt x="465802" y="298553"/>
                </a:lnTo>
                <a:cubicBezTo>
                  <a:pt x="393009" y="298553"/>
                  <a:pt x="331691" y="346899"/>
                  <a:pt x="311969" y="412793"/>
                </a:cubicBezTo>
                <a:cubicBezTo>
                  <a:pt x="287227" y="416374"/>
                  <a:pt x="260691" y="418523"/>
                  <a:pt x="232722" y="418523"/>
                </a:cubicBezTo>
                <a:cubicBezTo>
                  <a:pt x="104348" y="418523"/>
                  <a:pt x="0" y="376981"/>
                  <a:pt x="0" y="325412"/>
                </a:cubicBezTo>
                <a:close/>
                <a:moveTo>
                  <a:pt x="232722" y="23269"/>
                </a:moveTo>
                <a:cubicBezTo>
                  <a:pt x="105065" y="23269"/>
                  <a:pt x="23308" y="64438"/>
                  <a:pt x="23308" y="93078"/>
                </a:cubicBezTo>
                <a:cubicBezTo>
                  <a:pt x="23308" y="121359"/>
                  <a:pt x="105065" y="162886"/>
                  <a:pt x="232722" y="162886"/>
                </a:cubicBezTo>
                <a:cubicBezTo>
                  <a:pt x="360737" y="162886"/>
                  <a:pt x="442494" y="121359"/>
                  <a:pt x="442494" y="93078"/>
                </a:cubicBezTo>
                <a:cubicBezTo>
                  <a:pt x="442494" y="64438"/>
                  <a:pt x="360737" y="23269"/>
                  <a:pt x="232722" y="23269"/>
                </a:cubicBezTo>
                <a:close/>
                <a:moveTo>
                  <a:pt x="232722" y="0"/>
                </a:moveTo>
                <a:cubicBezTo>
                  <a:pt x="361454" y="0"/>
                  <a:pt x="465802" y="41527"/>
                  <a:pt x="465802" y="93078"/>
                </a:cubicBezTo>
                <a:lnTo>
                  <a:pt x="465802" y="185797"/>
                </a:lnTo>
                <a:cubicBezTo>
                  <a:pt x="465802" y="237348"/>
                  <a:pt x="361454" y="278875"/>
                  <a:pt x="232722" y="278875"/>
                </a:cubicBezTo>
                <a:cubicBezTo>
                  <a:pt x="104348" y="278875"/>
                  <a:pt x="0" y="237348"/>
                  <a:pt x="0" y="185797"/>
                </a:cubicBezTo>
                <a:lnTo>
                  <a:pt x="0" y="93078"/>
                </a:lnTo>
                <a:cubicBezTo>
                  <a:pt x="0" y="41527"/>
                  <a:pt x="104348" y="0"/>
                  <a:pt x="2327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3" name="arrow-rotating_20711">
            <a:extLst>
              <a:ext uri="{FF2B5EF4-FFF2-40B4-BE49-F238E27FC236}">
                <a16:creationId xmlns:a16="http://schemas.microsoft.com/office/drawing/2014/main" id="{00C4A571-527A-49CD-9440-D0F1CAAC31CE}"/>
              </a:ext>
            </a:extLst>
          </p:cNvPr>
          <p:cNvSpPr>
            <a:spLocks noChangeAspect="1"/>
          </p:cNvSpPr>
          <p:nvPr/>
        </p:nvSpPr>
        <p:spPr bwMode="auto">
          <a:xfrm rot="18909270">
            <a:off x="8687656" y="1451271"/>
            <a:ext cx="927004" cy="977036"/>
          </a:xfrm>
          <a:custGeom>
            <a:avLst/>
            <a:gdLst>
              <a:gd name="T0" fmla="*/ 1283 w 1981"/>
              <a:gd name="T1" fmla="*/ 698 h 2091"/>
              <a:gd name="T2" fmla="*/ 16 w 1981"/>
              <a:gd name="T3" fmla="*/ 221 h 2091"/>
              <a:gd name="T4" fmla="*/ 16 w 1981"/>
              <a:gd name="T5" fmla="*/ 277 h 2091"/>
              <a:gd name="T6" fmla="*/ 72 w 1981"/>
              <a:gd name="T7" fmla="*/ 277 h 2091"/>
              <a:gd name="T8" fmla="*/ 1227 w 1981"/>
              <a:gd name="T9" fmla="*/ 754 h 2091"/>
              <a:gd name="T10" fmla="*/ 1703 w 1981"/>
              <a:gd name="T11" fmla="*/ 1909 h 2091"/>
              <a:gd name="T12" fmla="*/ 559 w 1981"/>
              <a:gd name="T13" fmla="*/ 1441 h 2091"/>
              <a:gd name="T14" fmla="*/ 760 w 1981"/>
              <a:gd name="T15" fmla="*/ 1442 h 2091"/>
              <a:gd name="T16" fmla="*/ 799 w 1981"/>
              <a:gd name="T17" fmla="*/ 1402 h 2091"/>
              <a:gd name="T18" fmla="*/ 760 w 1981"/>
              <a:gd name="T19" fmla="*/ 1362 h 2091"/>
              <a:gd name="T20" fmla="*/ 423 w 1981"/>
              <a:gd name="T21" fmla="*/ 1362 h 2091"/>
              <a:gd name="T22" fmla="*/ 423 w 1981"/>
              <a:gd name="T23" fmla="*/ 1699 h 2091"/>
              <a:gd name="T24" fmla="*/ 463 w 1981"/>
              <a:gd name="T25" fmla="*/ 1738 h 2091"/>
              <a:gd name="T26" fmla="*/ 503 w 1981"/>
              <a:gd name="T27" fmla="*/ 1699 h 2091"/>
              <a:gd name="T28" fmla="*/ 503 w 1981"/>
              <a:gd name="T29" fmla="*/ 1497 h 2091"/>
              <a:gd name="T30" fmla="*/ 1515 w 1981"/>
              <a:gd name="T31" fmla="*/ 2053 h 2091"/>
              <a:gd name="T32" fmla="*/ 1760 w 1981"/>
              <a:gd name="T33" fmla="*/ 1965 h 2091"/>
              <a:gd name="T34" fmla="*/ 1283 w 1981"/>
              <a:gd name="T35" fmla="*/ 698 h 2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81" h="2091">
                <a:moveTo>
                  <a:pt x="1283" y="698"/>
                </a:moveTo>
                <a:cubicBezTo>
                  <a:pt x="794" y="209"/>
                  <a:pt x="237" y="0"/>
                  <a:pt x="16" y="221"/>
                </a:cubicBezTo>
                <a:cubicBezTo>
                  <a:pt x="0" y="237"/>
                  <a:pt x="0" y="262"/>
                  <a:pt x="16" y="277"/>
                </a:cubicBezTo>
                <a:cubicBezTo>
                  <a:pt x="31" y="293"/>
                  <a:pt x="57" y="293"/>
                  <a:pt x="72" y="277"/>
                </a:cubicBezTo>
                <a:cubicBezTo>
                  <a:pt x="256" y="94"/>
                  <a:pt x="784" y="312"/>
                  <a:pt x="1227" y="754"/>
                </a:cubicBezTo>
                <a:cubicBezTo>
                  <a:pt x="1669" y="1197"/>
                  <a:pt x="1887" y="1725"/>
                  <a:pt x="1703" y="1909"/>
                </a:cubicBezTo>
                <a:cubicBezTo>
                  <a:pt x="1521" y="2091"/>
                  <a:pt x="999" y="1877"/>
                  <a:pt x="559" y="1441"/>
                </a:cubicBezTo>
                <a:lnTo>
                  <a:pt x="760" y="1442"/>
                </a:lnTo>
                <a:cubicBezTo>
                  <a:pt x="781" y="1442"/>
                  <a:pt x="799" y="1424"/>
                  <a:pt x="799" y="1402"/>
                </a:cubicBezTo>
                <a:cubicBezTo>
                  <a:pt x="799" y="1380"/>
                  <a:pt x="781" y="1362"/>
                  <a:pt x="760" y="1362"/>
                </a:cubicBezTo>
                <a:lnTo>
                  <a:pt x="423" y="1362"/>
                </a:lnTo>
                <a:lnTo>
                  <a:pt x="423" y="1699"/>
                </a:lnTo>
                <a:cubicBezTo>
                  <a:pt x="423" y="1720"/>
                  <a:pt x="441" y="1738"/>
                  <a:pt x="463" y="1738"/>
                </a:cubicBezTo>
                <a:cubicBezTo>
                  <a:pt x="485" y="1738"/>
                  <a:pt x="503" y="1720"/>
                  <a:pt x="503" y="1699"/>
                </a:cubicBezTo>
                <a:lnTo>
                  <a:pt x="503" y="1497"/>
                </a:lnTo>
                <a:cubicBezTo>
                  <a:pt x="857" y="1849"/>
                  <a:pt x="1246" y="2053"/>
                  <a:pt x="1515" y="2053"/>
                </a:cubicBezTo>
                <a:cubicBezTo>
                  <a:pt x="1616" y="2053"/>
                  <a:pt x="1700" y="2025"/>
                  <a:pt x="1760" y="1965"/>
                </a:cubicBezTo>
                <a:cubicBezTo>
                  <a:pt x="1981" y="1744"/>
                  <a:pt x="1772" y="1187"/>
                  <a:pt x="1283" y="69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4" name="arrow-rotating_20711">
            <a:extLst>
              <a:ext uri="{FF2B5EF4-FFF2-40B4-BE49-F238E27FC236}">
                <a16:creationId xmlns:a16="http://schemas.microsoft.com/office/drawing/2014/main" id="{B7EE895F-AB11-4AD5-8D36-E2DC2D351975}"/>
              </a:ext>
            </a:extLst>
          </p:cNvPr>
          <p:cNvSpPr>
            <a:spLocks noChangeAspect="1"/>
          </p:cNvSpPr>
          <p:nvPr/>
        </p:nvSpPr>
        <p:spPr bwMode="auto">
          <a:xfrm rot="2690730" flipV="1">
            <a:off x="8687656" y="3426719"/>
            <a:ext cx="927004" cy="977036"/>
          </a:xfrm>
          <a:custGeom>
            <a:avLst/>
            <a:gdLst>
              <a:gd name="T0" fmla="*/ 1283 w 1981"/>
              <a:gd name="T1" fmla="*/ 698 h 2091"/>
              <a:gd name="T2" fmla="*/ 16 w 1981"/>
              <a:gd name="T3" fmla="*/ 221 h 2091"/>
              <a:gd name="T4" fmla="*/ 16 w 1981"/>
              <a:gd name="T5" fmla="*/ 277 h 2091"/>
              <a:gd name="T6" fmla="*/ 72 w 1981"/>
              <a:gd name="T7" fmla="*/ 277 h 2091"/>
              <a:gd name="T8" fmla="*/ 1227 w 1981"/>
              <a:gd name="T9" fmla="*/ 754 h 2091"/>
              <a:gd name="T10" fmla="*/ 1703 w 1981"/>
              <a:gd name="T11" fmla="*/ 1909 h 2091"/>
              <a:gd name="T12" fmla="*/ 559 w 1981"/>
              <a:gd name="T13" fmla="*/ 1441 h 2091"/>
              <a:gd name="T14" fmla="*/ 760 w 1981"/>
              <a:gd name="T15" fmla="*/ 1442 h 2091"/>
              <a:gd name="T16" fmla="*/ 799 w 1981"/>
              <a:gd name="T17" fmla="*/ 1402 h 2091"/>
              <a:gd name="T18" fmla="*/ 760 w 1981"/>
              <a:gd name="T19" fmla="*/ 1362 h 2091"/>
              <a:gd name="T20" fmla="*/ 423 w 1981"/>
              <a:gd name="T21" fmla="*/ 1362 h 2091"/>
              <a:gd name="T22" fmla="*/ 423 w 1981"/>
              <a:gd name="T23" fmla="*/ 1699 h 2091"/>
              <a:gd name="T24" fmla="*/ 463 w 1981"/>
              <a:gd name="T25" fmla="*/ 1738 h 2091"/>
              <a:gd name="T26" fmla="*/ 503 w 1981"/>
              <a:gd name="T27" fmla="*/ 1699 h 2091"/>
              <a:gd name="T28" fmla="*/ 503 w 1981"/>
              <a:gd name="T29" fmla="*/ 1497 h 2091"/>
              <a:gd name="T30" fmla="*/ 1515 w 1981"/>
              <a:gd name="T31" fmla="*/ 2053 h 2091"/>
              <a:gd name="T32" fmla="*/ 1760 w 1981"/>
              <a:gd name="T33" fmla="*/ 1965 h 2091"/>
              <a:gd name="T34" fmla="*/ 1283 w 1981"/>
              <a:gd name="T35" fmla="*/ 698 h 2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81" h="2091">
                <a:moveTo>
                  <a:pt x="1283" y="698"/>
                </a:moveTo>
                <a:cubicBezTo>
                  <a:pt x="794" y="209"/>
                  <a:pt x="237" y="0"/>
                  <a:pt x="16" y="221"/>
                </a:cubicBezTo>
                <a:cubicBezTo>
                  <a:pt x="0" y="237"/>
                  <a:pt x="0" y="262"/>
                  <a:pt x="16" y="277"/>
                </a:cubicBezTo>
                <a:cubicBezTo>
                  <a:pt x="31" y="293"/>
                  <a:pt x="57" y="293"/>
                  <a:pt x="72" y="277"/>
                </a:cubicBezTo>
                <a:cubicBezTo>
                  <a:pt x="256" y="94"/>
                  <a:pt x="784" y="312"/>
                  <a:pt x="1227" y="754"/>
                </a:cubicBezTo>
                <a:cubicBezTo>
                  <a:pt x="1669" y="1197"/>
                  <a:pt x="1887" y="1725"/>
                  <a:pt x="1703" y="1909"/>
                </a:cubicBezTo>
                <a:cubicBezTo>
                  <a:pt x="1521" y="2091"/>
                  <a:pt x="999" y="1877"/>
                  <a:pt x="559" y="1441"/>
                </a:cubicBezTo>
                <a:lnTo>
                  <a:pt x="760" y="1442"/>
                </a:lnTo>
                <a:cubicBezTo>
                  <a:pt x="781" y="1442"/>
                  <a:pt x="799" y="1424"/>
                  <a:pt x="799" y="1402"/>
                </a:cubicBezTo>
                <a:cubicBezTo>
                  <a:pt x="799" y="1380"/>
                  <a:pt x="781" y="1362"/>
                  <a:pt x="760" y="1362"/>
                </a:cubicBezTo>
                <a:lnTo>
                  <a:pt x="423" y="1362"/>
                </a:lnTo>
                <a:lnTo>
                  <a:pt x="423" y="1699"/>
                </a:lnTo>
                <a:cubicBezTo>
                  <a:pt x="423" y="1720"/>
                  <a:pt x="441" y="1738"/>
                  <a:pt x="463" y="1738"/>
                </a:cubicBezTo>
                <a:cubicBezTo>
                  <a:pt x="485" y="1738"/>
                  <a:pt x="503" y="1720"/>
                  <a:pt x="503" y="1699"/>
                </a:cubicBezTo>
                <a:lnTo>
                  <a:pt x="503" y="1497"/>
                </a:lnTo>
                <a:cubicBezTo>
                  <a:pt x="857" y="1849"/>
                  <a:pt x="1246" y="2053"/>
                  <a:pt x="1515" y="2053"/>
                </a:cubicBezTo>
                <a:cubicBezTo>
                  <a:pt x="1616" y="2053"/>
                  <a:pt x="1700" y="2025"/>
                  <a:pt x="1760" y="1965"/>
                </a:cubicBezTo>
                <a:cubicBezTo>
                  <a:pt x="1981" y="1744"/>
                  <a:pt x="1772" y="1187"/>
                  <a:pt x="1283" y="69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5" name="arrow-rotating_20711">
            <a:extLst>
              <a:ext uri="{FF2B5EF4-FFF2-40B4-BE49-F238E27FC236}">
                <a16:creationId xmlns:a16="http://schemas.microsoft.com/office/drawing/2014/main" id="{57633AE5-A2CB-4C37-9251-B60CDBB148F8}"/>
              </a:ext>
            </a:extLst>
          </p:cNvPr>
          <p:cNvSpPr>
            <a:spLocks noChangeAspect="1"/>
          </p:cNvSpPr>
          <p:nvPr/>
        </p:nvSpPr>
        <p:spPr bwMode="auto">
          <a:xfrm rot="10800000">
            <a:off x="8949996" y="3050140"/>
            <a:ext cx="388035" cy="383742"/>
          </a:xfrm>
          <a:custGeom>
            <a:avLst/>
            <a:gdLst>
              <a:gd name="connsiteX0" fmla="*/ 465770 w 599524"/>
              <a:gd name="connsiteY0" fmla="*/ 392398 h 592891"/>
              <a:gd name="connsiteX1" fmla="*/ 411982 w 599524"/>
              <a:gd name="connsiteY1" fmla="*/ 459349 h 592891"/>
              <a:gd name="connsiteX2" fmla="*/ 445689 w 599524"/>
              <a:gd name="connsiteY2" fmla="*/ 459349 h 592891"/>
              <a:gd name="connsiteX3" fmla="*/ 445689 w 599524"/>
              <a:gd name="connsiteY3" fmla="*/ 525941 h 592891"/>
              <a:gd name="connsiteX4" fmla="*/ 485851 w 599524"/>
              <a:gd name="connsiteY4" fmla="*/ 525941 h 592891"/>
              <a:gd name="connsiteX5" fmla="*/ 485851 w 599524"/>
              <a:gd name="connsiteY5" fmla="*/ 459349 h 592891"/>
              <a:gd name="connsiteX6" fmla="*/ 519200 w 599524"/>
              <a:gd name="connsiteY6" fmla="*/ 459349 h 592891"/>
              <a:gd name="connsiteX7" fmla="*/ 0 w 599524"/>
              <a:gd name="connsiteY7" fmla="*/ 371951 h 592891"/>
              <a:gd name="connsiteX8" fmla="*/ 232690 w 599524"/>
              <a:gd name="connsiteY8" fmla="*/ 465062 h 592891"/>
              <a:gd name="connsiteX9" fmla="*/ 305114 w 599524"/>
              <a:gd name="connsiteY9" fmla="*/ 460407 h 592891"/>
              <a:gd name="connsiteX10" fmla="*/ 332363 w 599524"/>
              <a:gd name="connsiteY10" fmla="*/ 548862 h 592891"/>
              <a:gd name="connsiteX11" fmla="*/ 232690 w 599524"/>
              <a:gd name="connsiteY11" fmla="*/ 558173 h 592891"/>
              <a:gd name="connsiteX12" fmla="*/ 0 w 599524"/>
              <a:gd name="connsiteY12" fmla="*/ 465062 h 592891"/>
              <a:gd name="connsiteX13" fmla="*/ 465770 w 599524"/>
              <a:gd name="connsiteY13" fmla="*/ 325448 h 592891"/>
              <a:gd name="connsiteX14" fmla="*/ 599524 w 599524"/>
              <a:gd name="connsiteY14" fmla="*/ 459349 h 592891"/>
              <a:gd name="connsiteX15" fmla="*/ 465770 w 599524"/>
              <a:gd name="connsiteY15" fmla="*/ 592891 h 592891"/>
              <a:gd name="connsiteX16" fmla="*/ 331658 w 599524"/>
              <a:gd name="connsiteY16" fmla="*/ 459349 h 592891"/>
              <a:gd name="connsiteX17" fmla="*/ 465770 w 599524"/>
              <a:gd name="connsiteY17" fmla="*/ 325448 h 592891"/>
              <a:gd name="connsiteX18" fmla="*/ 0 w 599524"/>
              <a:gd name="connsiteY18" fmla="*/ 232301 h 592891"/>
              <a:gd name="connsiteX19" fmla="*/ 232722 w 599524"/>
              <a:gd name="connsiteY19" fmla="*/ 325412 h 592891"/>
              <a:gd name="connsiteX20" fmla="*/ 465802 w 599524"/>
              <a:gd name="connsiteY20" fmla="*/ 232301 h 592891"/>
              <a:gd name="connsiteX21" fmla="*/ 465802 w 599524"/>
              <a:gd name="connsiteY21" fmla="*/ 298553 h 592891"/>
              <a:gd name="connsiteX22" fmla="*/ 311969 w 599524"/>
              <a:gd name="connsiteY22" fmla="*/ 412793 h 592891"/>
              <a:gd name="connsiteX23" fmla="*/ 232722 w 599524"/>
              <a:gd name="connsiteY23" fmla="*/ 418523 h 592891"/>
              <a:gd name="connsiteX24" fmla="*/ 0 w 599524"/>
              <a:gd name="connsiteY24" fmla="*/ 325412 h 592891"/>
              <a:gd name="connsiteX25" fmla="*/ 232722 w 599524"/>
              <a:gd name="connsiteY25" fmla="*/ 23269 h 592891"/>
              <a:gd name="connsiteX26" fmla="*/ 23308 w 599524"/>
              <a:gd name="connsiteY26" fmla="*/ 93078 h 592891"/>
              <a:gd name="connsiteX27" fmla="*/ 232722 w 599524"/>
              <a:gd name="connsiteY27" fmla="*/ 162886 h 592891"/>
              <a:gd name="connsiteX28" fmla="*/ 442494 w 599524"/>
              <a:gd name="connsiteY28" fmla="*/ 93078 h 592891"/>
              <a:gd name="connsiteX29" fmla="*/ 232722 w 599524"/>
              <a:gd name="connsiteY29" fmla="*/ 23269 h 592891"/>
              <a:gd name="connsiteX30" fmla="*/ 232722 w 599524"/>
              <a:gd name="connsiteY30" fmla="*/ 0 h 592891"/>
              <a:gd name="connsiteX31" fmla="*/ 465802 w 599524"/>
              <a:gd name="connsiteY31" fmla="*/ 93078 h 592891"/>
              <a:gd name="connsiteX32" fmla="*/ 465802 w 599524"/>
              <a:gd name="connsiteY32" fmla="*/ 185797 h 592891"/>
              <a:gd name="connsiteX33" fmla="*/ 232722 w 599524"/>
              <a:gd name="connsiteY33" fmla="*/ 278875 h 592891"/>
              <a:gd name="connsiteX34" fmla="*/ 0 w 599524"/>
              <a:gd name="connsiteY34" fmla="*/ 185797 h 592891"/>
              <a:gd name="connsiteX35" fmla="*/ 0 w 599524"/>
              <a:gd name="connsiteY35" fmla="*/ 93078 h 592891"/>
              <a:gd name="connsiteX36" fmla="*/ 232722 w 599524"/>
              <a:gd name="connsiteY36" fmla="*/ 0 h 592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99524" h="592891">
                <a:moveTo>
                  <a:pt x="465770" y="392398"/>
                </a:moveTo>
                <a:lnTo>
                  <a:pt x="411982" y="459349"/>
                </a:lnTo>
                <a:lnTo>
                  <a:pt x="445689" y="459349"/>
                </a:lnTo>
                <a:lnTo>
                  <a:pt x="445689" y="525941"/>
                </a:lnTo>
                <a:lnTo>
                  <a:pt x="485851" y="525941"/>
                </a:lnTo>
                <a:lnTo>
                  <a:pt x="485851" y="459349"/>
                </a:lnTo>
                <a:lnTo>
                  <a:pt x="519200" y="459349"/>
                </a:lnTo>
                <a:close/>
                <a:moveTo>
                  <a:pt x="0" y="371951"/>
                </a:moveTo>
                <a:cubicBezTo>
                  <a:pt x="0" y="423162"/>
                  <a:pt x="104334" y="465062"/>
                  <a:pt x="232690" y="465062"/>
                </a:cubicBezTo>
                <a:cubicBezTo>
                  <a:pt x="258146" y="465062"/>
                  <a:pt x="282168" y="463271"/>
                  <a:pt x="305114" y="460407"/>
                </a:cubicBezTo>
                <a:cubicBezTo>
                  <a:pt x="305114" y="492995"/>
                  <a:pt x="315153" y="523436"/>
                  <a:pt x="332363" y="548862"/>
                </a:cubicBezTo>
                <a:cubicBezTo>
                  <a:pt x="302246" y="554592"/>
                  <a:pt x="268544" y="558173"/>
                  <a:pt x="232690" y="558173"/>
                </a:cubicBezTo>
                <a:cubicBezTo>
                  <a:pt x="104334" y="558173"/>
                  <a:pt x="0" y="516273"/>
                  <a:pt x="0" y="465062"/>
                </a:cubicBezTo>
                <a:close/>
                <a:moveTo>
                  <a:pt x="465770" y="325448"/>
                </a:moveTo>
                <a:cubicBezTo>
                  <a:pt x="539640" y="325448"/>
                  <a:pt x="599524" y="385238"/>
                  <a:pt x="599524" y="459349"/>
                </a:cubicBezTo>
                <a:cubicBezTo>
                  <a:pt x="599524" y="533101"/>
                  <a:pt x="539640" y="592891"/>
                  <a:pt x="465770" y="592891"/>
                </a:cubicBezTo>
                <a:cubicBezTo>
                  <a:pt x="391542" y="592891"/>
                  <a:pt x="331658" y="533101"/>
                  <a:pt x="331658" y="459349"/>
                </a:cubicBezTo>
                <a:cubicBezTo>
                  <a:pt x="331658" y="385238"/>
                  <a:pt x="391542" y="325448"/>
                  <a:pt x="465770" y="325448"/>
                </a:cubicBezTo>
                <a:close/>
                <a:moveTo>
                  <a:pt x="0" y="232301"/>
                </a:moveTo>
                <a:cubicBezTo>
                  <a:pt x="0" y="283870"/>
                  <a:pt x="104348" y="325412"/>
                  <a:pt x="232722" y="325412"/>
                </a:cubicBezTo>
                <a:cubicBezTo>
                  <a:pt x="361454" y="325412"/>
                  <a:pt x="465802" y="283870"/>
                  <a:pt x="465802" y="232301"/>
                </a:cubicBezTo>
                <a:lnTo>
                  <a:pt x="465802" y="298553"/>
                </a:lnTo>
                <a:cubicBezTo>
                  <a:pt x="393009" y="298553"/>
                  <a:pt x="331691" y="346899"/>
                  <a:pt x="311969" y="412793"/>
                </a:cubicBezTo>
                <a:cubicBezTo>
                  <a:pt x="287227" y="416374"/>
                  <a:pt x="260691" y="418523"/>
                  <a:pt x="232722" y="418523"/>
                </a:cubicBezTo>
                <a:cubicBezTo>
                  <a:pt x="104348" y="418523"/>
                  <a:pt x="0" y="376981"/>
                  <a:pt x="0" y="325412"/>
                </a:cubicBezTo>
                <a:close/>
                <a:moveTo>
                  <a:pt x="232722" y="23269"/>
                </a:moveTo>
                <a:cubicBezTo>
                  <a:pt x="105065" y="23269"/>
                  <a:pt x="23308" y="64438"/>
                  <a:pt x="23308" y="93078"/>
                </a:cubicBezTo>
                <a:cubicBezTo>
                  <a:pt x="23308" y="121359"/>
                  <a:pt x="105065" y="162886"/>
                  <a:pt x="232722" y="162886"/>
                </a:cubicBezTo>
                <a:cubicBezTo>
                  <a:pt x="360737" y="162886"/>
                  <a:pt x="442494" y="121359"/>
                  <a:pt x="442494" y="93078"/>
                </a:cubicBezTo>
                <a:cubicBezTo>
                  <a:pt x="442494" y="64438"/>
                  <a:pt x="360737" y="23269"/>
                  <a:pt x="232722" y="23269"/>
                </a:cubicBezTo>
                <a:close/>
                <a:moveTo>
                  <a:pt x="232722" y="0"/>
                </a:moveTo>
                <a:cubicBezTo>
                  <a:pt x="361454" y="0"/>
                  <a:pt x="465802" y="41527"/>
                  <a:pt x="465802" y="93078"/>
                </a:cubicBezTo>
                <a:lnTo>
                  <a:pt x="465802" y="185797"/>
                </a:lnTo>
                <a:cubicBezTo>
                  <a:pt x="465802" y="237348"/>
                  <a:pt x="361454" y="278875"/>
                  <a:pt x="232722" y="278875"/>
                </a:cubicBezTo>
                <a:cubicBezTo>
                  <a:pt x="104348" y="278875"/>
                  <a:pt x="0" y="237348"/>
                  <a:pt x="0" y="185797"/>
                </a:cubicBezTo>
                <a:lnTo>
                  <a:pt x="0" y="93078"/>
                </a:lnTo>
                <a:cubicBezTo>
                  <a:pt x="0" y="41527"/>
                  <a:pt x="104348" y="0"/>
                  <a:pt x="2327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6" name="magnetic-field_177267">
            <a:extLst>
              <a:ext uri="{FF2B5EF4-FFF2-40B4-BE49-F238E27FC236}">
                <a16:creationId xmlns:a16="http://schemas.microsoft.com/office/drawing/2014/main" id="{4EBB28F4-5C0C-4B5A-8479-1F4A88F1E3FA}"/>
              </a:ext>
            </a:extLst>
          </p:cNvPr>
          <p:cNvSpPr>
            <a:spLocks noChangeAspect="1"/>
          </p:cNvSpPr>
          <p:nvPr/>
        </p:nvSpPr>
        <p:spPr bwMode="auto">
          <a:xfrm>
            <a:off x="2845432" y="3699280"/>
            <a:ext cx="383075" cy="417370"/>
          </a:xfrm>
          <a:custGeom>
            <a:avLst/>
            <a:gdLst>
              <a:gd name="connsiteX0" fmla="*/ 255255 w 557515"/>
              <a:gd name="connsiteY0" fmla="*/ 379854 h 607427"/>
              <a:gd name="connsiteX1" fmla="*/ 305951 w 557515"/>
              <a:gd name="connsiteY1" fmla="*/ 379854 h 607427"/>
              <a:gd name="connsiteX2" fmla="*/ 318391 w 557515"/>
              <a:gd name="connsiteY2" fmla="*/ 392297 h 607427"/>
              <a:gd name="connsiteX3" fmla="*/ 305951 w 557515"/>
              <a:gd name="connsiteY3" fmla="*/ 404834 h 607427"/>
              <a:gd name="connsiteX4" fmla="*/ 255255 w 557515"/>
              <a:gd name="connsiteY4" fmla="*/ 404834 h 607427"/>
              <a:gd name="connsiteX5" fmla="*/ 242815 w 557515"/>
              <a:gd name="connsiteY5" fmla="*/ 392297 h 607427"/>
              <a:gd name="connsiteX6" fmla="*/ 255255 w 557515"/>
              <a:gd name="connsiteY6" fmla="*/ 379854 h 607427"/>
              <a:gd name="connsiteX7" fmla="*/ 280136 w 557515"/>
              <a:gd name="connsiteY7" fmla="*/ 202805 h 607427"/>
              <a:gd name="connsiteX8" fmla="*/ 292576 w 557515"/>
              <a:gd name="connsiteY8" fmla="*/ 215226 h 607427"/>
              <a:gd name="connsiteX9" fmla="*/ 292576 w 557515"/>
              <a:gd name="connsiteY9" fmla="*/ 227553 h 607427"/>
              <a:gd name="connsiteX10" fmla="*/ 305951 w 557515"/>
              <a:gd name="connsiteY10" fmla="*/ 227553 h 607427"/>
              <a:gd name="connsiteX11" fmla="*/ 318391 w 557515"/>
              <a:gd name="connsiteY11" fmla="*/ 240067 h 607427"/>
              <a:gd name="connsiteX12" fmla="*/ 305951 w 557515"/>
              <a:gd name="connsiteY12" fmla="*/ 252487 h 607427"/>
              <a:gd name="connsiteX13" fmla="*/ 292576 w 557515"/>
              <a:gd name="connsiteY13" fmla="*/ 252487 h 607427"/>
              <a:gd name="connsiteX14" fmla="*/ 292576 w 557515"/>
              <a:gd name="connsiteY14" fmla="*/ 265655 h 607427"/>
              <a:gd name="connsiteX15" fmla="*/ 280136 w 557515"/>
              <a:gd name="connsiteY15" fmla="*/ 278169 h 607427"/>
              <a:gd name="connsiteX16" fmla="*/ 267602 w 557515"/>
              <a:gd name="connsiteY16" fmla="*/ 265655 h 607427"/>
              <a:gd name="connsiteX17" fmla="*/ 267602 w 557515"/>
              <a:gd name="connsiteY17" fmla="*/ 252487 h 607427"/>
              <a:gd name="connsiteX18" fmla="*/ 255255 w 557515"/>
              <a:gd name="connsiteY18" fmla="*/ 252487 h 607427"/>
              <a:gd name="connsiteX19" fmla="*/ 242815 w 557515"/>
              <a:gd name="connsiteY19" fmla="*/ 240067 h 607427"/>
              <a:gd name="connsiteX20" fmla="*/ 255255 w 557515"/>
              <a:gd name="connsiteY20" fmla="*/ 227553 h 607427"/>
              <a:gd name="connsiteX21" fmla="*/ 267602 w 557515"/>
              <a:gd name="connsiteY21" fmla="*/ 227553 h 607427"/>
              <a:gd name="connsiteX22" fmla="*/ 267602 w 557515"/>
              <a:gd name="connsiteY22" fmla="*/ 215226 h 607427"/>
              <a:gd name="connsiteX23" fmla="*/ 280136 w 557515"/>
              <a:gd name="connsiteY23" fmla="*/ 202805 h 607427"/>
              <a:gd name="connsiteX24" fmla="*/ 216134 w 557515"/>
              <a:gd name="connsiteY24" fmla="*/ 163879 h 607427"/>
              <a:gd name="connsiteX25" fmla="*/ 216134 w 557515"/>
              <a:gd name="connsiteY25" fmla="*/ 443641 h 607427"/>
              <a:gd name="connsiteX26" fmla="*/ 267479 w 557515"/>
              <a:gd name="connsiteY26" fmla="*/ 443641 h 607427"/>
              <a:gd name="connsiteX27" fmla="*/ 267759 w 557515"/>
              <a:gd name="connsiteY27" fmla="*/ 443641 h 607427"/>
              <a:gd name="connsiteX28" fmla="*/ 280104 w 557515"/>
              <a:gd name="connsiteY28" fmla="*/ 443641 h 607427"/>
              <a:gd name="connsiteX29" fmla="*/ 290579 w 557515"/>
              <a:gd name="connsiteY29" fmla="*/ 443641 h 607427"/>
              <a:gd name="connsiteX30" fmla="*/ 290766 w 557515"/>
              <a:gd name="connsiteY30" fmla="*/ 443641 h 607427"/>
              <a:gd name="connsiteX31" fmla="*/ 317233 w 557515"/>
              <a:gd name="connsiteY31" fmla="*/ 443641 h 607427"/>
              <a:gd name="connsiteX32" fmla="*/ 317327 w 557515"/>
              <a:gd name="connsiteY32" fmla="*/ 443641 h 607427"/>
              <a:gd name="connsiteX33" fmla="*/ 344075 w 557515"/>
              <a:gd name="connsiteY33" fmla="*/ 443641 h 607427"/>
              <a:gd name="connsiteX34" fmla="*/ 344075 w 557515"/>
              <a:gd name="connsiteY34" fmla="*/ 163879 h 607427"/>
              <a:gd name="connsiteX35" fmla="*/ 174235 w 557515"/>
              <a:gd name="connsiteY35" fmla="*/ 129703 h 607427"/>
              <a:gd name="connsiteX36" fmla="*/ 114474 w 557515"/>
              <a:gd name="connsiteY36" fmla="*/ 183769 h 607427"/>
              <a:gd name="connsiteX37" fmla="*/ 114474 w 557515"/>
              <a:gd name="connsiteY37" fmla="*/ 423191 h 607427"/>
              <a:gd name="connsiteX38" fmla="*/ 114567 w 557515"/>
              <a:gd name="connsiteY38" fmla="*/ 423285 h 607427"/>
              <a:gd name="connsiteX39" fmla="*/ 173581 w 557515"/>
              <a:gd name="connsiteY39" fmla="*/ 477257 h 607427"/>
              <a:gd name="connsiteX40" fmla="*/ 210149 w 557515"/>
              <a:gd name="connsiteY40" fmla="*/ 468667 h 607427"/>
              <a:gd name="connsiteX41" fmla="*/ 203602 w 557515"/>
              <a:gd name="connsiteY41" fmla="*/ 468667 h 607427"/>
              <a:gd name="connsiteX42" fmla="*/ 191163 w 557515"/>
              <a:gd name="connsiteY42" fmla="*/ 456341 h 607427"/>
              <a:gd name="connsiteX43" fmla="*/ 191163 w 557515"/>
              <a:gd name="connsiteY43" fmla="*/ 151647 h 607427"/>
              <a:gd name="connsiteX44" fmla="*/ 203602 w 557515"/>
              <a:gd name="connsiteY44" fmla="*/ 139227 h 607427"/>
              <a:gd name="connsiteX45" fmla="*/ 210242 w 557515"/>
              <a:gd name="connsiteY45" fmla="*/ 139227 h 607427"/>
              <a:gd name="connsiteX46" fmla="*/ 174235 w 557515"/>
              <a:gd name="connsiteY46" fmla="*/ 129703 h 607427"/>
              <a:gd name="connsiteX47" fmla="*/ 386722 w 557515"/>
              <a:gd name="connsiteY47" fmla="*/ 129609 h 607427"/>
              <a:gd name="connsiteX48" fmla="*/ 349780 w 557515"/>
              <a:gd name="connsiteY48" fmla="*/ 138947 h 607427"/>
              <a:gd name="connsiteX49" fmla="*/ 356514 w 557515"/>
              <a:gd name="connsiteY49" fmla="*/ 138947 h 607427"/>
              <a:gd name="connsiteX50" fmla="*/ 368952 w 557515"/>
              <a:gd name="connsiteY50" fmla="*/ 151367 h 607427"/>
              <a:gd name="connsiteX51" fmla="*/ 368952 w 557515"/>
              <a:gd name="connsiteY51" fmla="*/ 456061 h 607427"/>
              <a:gd name="connsiteX52" fmla="*/ 356514 w 557515"/>
              <a:gd name="connsiteY52" fmla="*/ 468480 h 607427"/>
              <a:gd name="connsiteX53" fmla="*/ 350060 w 557515"/>
              <a:gd name="connsiteY53" fmla="*/ 468480 h 607427"/>
              <a:gd name="connsiteX54" fmla="*/ 386067 w 557515"/>
              <a:gd name="connsiteY54" fmla="*/ 477257 h 607427"/>
              <a:gd name="connsiteX55" fmla="*/ 446577 w 557515"/>
              <a:gd name="connsiteY55" fmla="*/ 423098 h 607427"/>
              <a:gd name="connsiteX56" fmla="*/ 446577 w 557515"/>
              <a:gd name="connsiteY56" fmla="*/ 183489 h 607427"/>
              <a:gd name="connsiteX57" fmla="*/ 386722 w 557515"/>
              <a:gd name="connsiteY57" fmla="*/ 129609 h 607427"/>
              <a:gd name="connsiteX58" fmla="*/ 414557 w 557515"/>
              <a:gd name="connsiteY58" fmla="*/ 68657 h 607427"/>
              <a:gd name="connsiteX59" fmla="*/ 383916 w 557515"/>
              <a:gd name="connsiteY59" fmla="*/ 70688 h 607427"/>
              <a:gd name="connsiteX60" fmla="*/ 313867 w 557515"/>
              <a:gd name="connsiteY60" fmla="*/ 136800 h 607427"/>
              <a:gd name="connsiteX61" fmla="*/ 389808 w 557515"/>
              <a:gd name="connsiteY61" fmla="*/ 104957 h 607427"/>
              <a:gd name="connsiteX62" fmla="*/ 469023 w 557515"/>
              <a:gd name="connsiteY62" fmla="*/ 172844 h 607427"/>
              <a:gd name="connsiteX63" fmla="*/ 496425 w 557515"/>
              <a:gd name="connsiteY63" fmla="*/ 303387 h 607427"/>
              <a:gd name="connsiteX64" fmla="*/ 469023 w 557515"/>
              <a:gd name="connsiteY64" fmla="*/ 434117 h 607427"/>
              <a:gd name="connsiteX65" fmla="*/ 389153 w 557515"/>
              <a:gd name="connsiteY65" fmla="*/ 502003 h 607427"/>
              <a:gd name="connsiteX66" fmla="*/ 380082 w 557515"/>
              <a:gd name="connsiteY66" fmla="*/ 502470 h 607427"/>
              <a:gd name="connsiteX67" fmla="*/ 311716 w 557515"/>
              <a:gd name="connsiteY67" fmla="*/ 468480 h 607427"/>
              <a:gd name="connsiteX68" fmla="*/ 310126 w 557515"/>
              <a:gd name="connsiteY68" fmla="*/ 468480 h 607427"/>
              <a:gd name="connsiteX69" fmla="*/ 385693 w 557515"/>
              <a:gd name="connsiteY69" fmla="*/ 546544 h 607427"/>
              <a:gd name="connsiteX70" fmla="*/ 441340 w 557515"/>
              <a:gd name="connsiteY70" fmla="*/ 540381 h 607427"/>
              <a:gd name="connsiteX71" fmla="*/ 506619 w 557515"/>
              <a:gd name="connsiteY71" fmla="*/ 454847 h 607427"/>
              <a:gd name="connsiteX72" fmla="*/ 532619 w 557515"/>
              <a:gd name="connsiteY72" fmla="*/ 312164 h 607427"/>
              <a:gd name="connsiteX73" fmla="*/ 508116 w 557515"/>
              <a:gd name="connsiteY73" fmla="*/ 168548 h 607427"/>
              <a:gd name="connsiteX74" fmla="*/ 444707 w 557515"/>
              <a:gd name="connsiteY74" fmla="*/ 80772 h 607427"/>
              <a:gd name="connsiteX75" fmla="*/ 414557 w 557515"/>
              <a:gd name="connsiteY75" fmla="*/ 68657 h 607427"/>
              <a:gd name="connsiteX76" fmla="*/ 142063 w 557515"/>
              <a:gd name="connsiteY76" fmla="*/ 64011 h 607427"/>
              <a:gd name="connsiteX77" fmla="*/ 114006 w 557515"/>
              <a:gd name="connsiteY77" fmla="*/ 75170 h 607427"/>
              <a:gd name="connsiteX78" fmla="*/ 113819 w 557515"/>
              <a:gd name="connsiteY78" fmla="*/ 75356 h 607427"/>
              <a:gd name="connsiteX79" fmla="*/ 25065 w 557515"/>
              <a:gd name="connsiteY79" fmla="*/ 306655 h 607427"/>
              <a:gd name="connsiteX80" fmla="*/ 51719 w 557515"/>
              <a:gd name="connsiteY80" fmla="*/ 449337 h 607427"/>
              <a:gd name="connsiteX81" fmla="*/ 116344 w 557515"/>
              <a:gd name="connsiteY81" fmla="*/ 534872 h 607427"/>
              <a:gd name="connsiteX82" fmla="*/ 176293 w 557515"/>
              <a:gd name="connsiteY82" fmla="*/ 541595 h 607427"/>
              <a:gd name="connsiteX83" fmla="*/ 247371 w 557515"/>
              <a:gd name="connsiteY83" fmla="*/ 469881 h 607427"/>
              <a:gd name="connsiteX84" fmla="*/ 180221 w 557515"/>
              <a:gd name="connsiteY84" fmla="*/ 502283 h 607427"/>
              <a:gd name="connsiteX85" fmla="*/ 170307 w 557515"/>
              <a:gd name="connsiteY85" fmla="*/ 501629 h 607427"/>
              <a:gd name="connsiteX86" fmla="*/ 92121 w 557515"/>
              <a:gd name="connsiteY86" fmla="*/ 433743 h 607427"/>
              <a:gd name="connsiteX87" fmla="*/ 64345 w 557515"/>
              <a:gd name="connsiteY87" fmla="*/ 303200 h 607427"/>
              <a:gd name="connsiteX88" fmla="*/ 92121 w 557515"/>
              <a:gd name="connsiteY88" fmla="*/ 172470 h 607427"/>
              <a:gd name="connsiteX89" fmla="*/ 171336 w 557515"/>
              <a:gd name="connsiteY89" fmla="*/ 104677 h 607427"/>
              <a:gd name="connsiteX90" fmla="*/ 245127 w 557515"/>
              <a:gd name="connsiteY90" fmla="*/ 135866 h 607427"/>
              <a:gd name="connsiteX91" fmla="*/ 170962 w 557515"/>
              <a:gd name="connsiteY91" fmla="*/ 66019 h 607427"/>
              <a:gd name="connsiteX92" fmla="*/ 142063 w 557515"/>
              <a:gd name="connsiteY92" fmla="*/ 64011 h 607427"/>
              <a:gd name="connsiteX93" fmla="*/ 280104 w 557515"/>
              <a:gd name="connsiteY93" fmla="*/ 0 h 607427"/>
              <a:gd name="connsiteX94" fmla="*/ 292543 w 557515"/>
              <a:gd name="connsiteY94" fmla="*/ 12419 h 607427"/>
              <a:gd name="connsiteX95" fmla="*/ 292543 w 557515"/>
              <a:gd name="connsiteY95" fmla="*/ 123633 h 607427"/>
              <a:gd name="connsiteX96" fmla="*/ 376715 w 557515"/>
              <a:gd name="connsiteY96" fmla="*/ 46783 h 607427"/>
              <a:gd name="connsiteX97" fmla="*/ 458174 w 557515"/>
              <a:gd name="connsiteY97" fmla="*/ 59856 h 607427"/>
              <a:gd name="connsiteX98" fmla="*/ 557496 w 557515"/>
              <a:gd name="connsiteY98" fmla="*/ 311978 h 607427"/>
              <a:gd name="connsiteX99" fmla="*/ 529720 w 557515"/>
              <a:gd name="connsiteY99" fmla="*/ 463904 h 607427"/>
              <a:gd name="connsiteX100" fmla="*/ 453872 w 557515"/>
              <a:gd name="connsiteY100" fmla="*/ 561672 h 607427"/>
              <a:gd name="connsiteX101" fmla="*/ 406923 w 557515"/>
              <a:gd name="connsiteY101" fmla="*/ 574838 h 607427"/>
              <a:gd name="connsiteX102" fmla="*/ 377837 w 557515"/>
              <a:gd name="connsiteY102" fmla="*/ 569982 h 607427"/>
              <a:gd name="connsiteX103" fmla="*/ 292543 w 557515"/>
              <a:gd name="connsiteY103" fmla="*/ 488650 h 607427"/>
              <a:gd name="connsiteX104" fmla="*/ 292543 w 557515"/>
              <a:gd name="connsiteY104" fmla="*/ 595008 h 607427"/>
              <a:gd name="connsiteX105" fmla="*/ 280104 w 557515"/>
              <a:gd name="connsiteY105" fmla="*/ 607427 h 607427"/>
              <a:gd name="connsiteX106" fmla="*/ 267572 w 557515"/>
              <a:gd name="connsiteY106" fmla="*/ 595008 h 607427"/>
              <a:gd name="connsiteX107" fmla="*/ 267572 w 557515"/>
              <a:gd name="connsiteY107" fmla="*/ 485195 h 607427"/>
              <a:gd name="connsiteX108" fmla="*/ 184336 w 557515"/>
              <a:gd name="connsiteY108" fmla="*/ 565127 h 607427"/>
              <a:gd name="connsiteX109" fmla="*/ 153754 w 557515"/>
              <a:gd name="connsiteY109" fmla="*/ 570262 h 607427"/>
              <a:gd name="connsiteX110" fmla="*/ 103718 w 557515"/>
              <a:gd name="connsiteY110" fmla="*/ 556256 h 607427"/>
              <a:gd name="connsiteX111" fmla="*/ 103531 w 557515"/>
              <a:gd name="connsiteY111" fmla="*/ 556162 h 607427"/>
              <a:gd name="connsiteX112" fmla="*/ 28525 w 557515"/>
              <a:gd name="connsiteY112" fmla="*/ 458582 h 607427"/>
              <a:gd name="connsiteX113" fmla="*/ 0 w 557515"/>
              <a:gd name="connsiteY113" fmla="*/ 306655 h 607427"/>
              <a:gd name="connsiteX114" fmla="*/ 26655 w 557515"/>
              <a:gd name="connsiteY114" fmla="*/ 153981 h 607427"/>
              <a:gd name="connsiteX115" fmla="*/ 100351 w 557515"/>
              <a:gd name="connsiteY115" fmla="*/ 54253 h 607427"/>
              <a:gd name="connsiteX116" fmla="*/ 177976 w 557515"/>
              <a:gd name="connsiteY116" fmla="*/ 42114 h 607427"/>
              <a:gd name="connsiteX117" fmla="*/ 267572 w 557515"/>
              <a:gd name="connsiteY117" fmla="*/ 125034 h 607427"/>
              <a:gd name="connsiteX118" fmla="*/ 267572 w 557515"/>
              <a:gd name="connsiteY118" fmla="*/ 12419 h 607427"/>
              <a:gd name="connsiteX119" fmla="*/ 280104 w 557515"/>
              <a:gd name="connsiteY119" fmla="*/ 0 h 607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557515" h="607427">
                <a:moveTo>
                  <a:pt x="255255" y="379854"/>
                </a:moveTo>
                <a:lnTo>
                  <a:pt x="305951" y="379854"/>
                </a:lnTo>
                <a:cubicBezTo>
                  <a:pt x="312779" y="379854"/>
                  <a:pt x="318391" y="385468"/>
                  <a:pt x="318391" y="392297"/>
                </a:cubicBezTo>
                <a:cubicBezTo>
                  <a:pt x="318391" y="399221"/>
                  <a:pt x="312779" y="404834"/>
                  <a:pt x="305951" y="404834"/>
                </a:cubicBezTo>
                <a:lnTo>
                  <a:pt x="255255" y="404834"/>
                </a:lnTo>
                <a:cubicBezTo>
                  <a:pt x="248427" y="404834"/>
                  <a:pt x="242815" y="399221"/>
                  <a:pt x="242815" y="392297"/>
                </a:cubicBezTo>
                <a:cubicBezTo>
                  <a:pt x="242815" y="385468"/>
                  <a:pt x="248427" y="379854"/>
                  <a:pt x="255255" y="379854"/>
                </a:cubicBezTo>
                <a:close/>
                <a:moveTo>
                  <a:pt x="280136" y="202805"/>
                </a:moveTo>
                <a:cubicBezTo>
                  <a:pt x="286964" y="202805"/>
                  <a:pt x="292576" y="208408"/>
                  <a:pt x="292576" y="215226"/>
                </a:cubicBezTo>
                <a:lnTo>
                  <a:pt x="292576" y="227553"/>
                </a:lnTo>
                <a:lnTo>
                  <a:pt x="305951" y="227553"/>
                </a:lnTo>
                <a:cubicBezTo>
                  <a:pt x="312779" y="227553"/>
                  <a:pt x="318391" y="233156"/>
                  <a:pt x="318391" y="240067"/>
                </a:cubicBezTo>
                <a:cubicBezTo>
                  <a:pt x="318391" y="246884"/>
                  <a:pt x="312779" y="252487"/>
                  <a:pt x="305951" y="252487"/>
                </a:cubicBezTo>
                <a:lnTo>
                  <a:pt x="292576" y="252487"/>
                </a:lnTo>
                <a:lnTo>
                  <a:pt x="292576" y="265655"/>
                </a:lnTo>
                <a:cubicBezTo>
                  <a:pt x="292576" y="272566"/>
                  <a:pt x="286964" y="278169"/>
                  <a:pt x="280136" y="278169"/>
                </a:cubicBezTo>
                <a:cubicBezTo>
                  <a:pt x="273214" y="278169"/>
                  <a:pt x="267602" y="272566"/>
                  <a:pt x="267602" y="265655"/>
                </a:cubicBezTo>
                <a:lnTo>
                  <a:pt x="267602" y="252487"/>
                </a:lnTo>
                <a:lnTo>
                  <a:pt x="255255" y="252487"/>
                </a:lnTo>
                <a:cubicBezTo>
                  <a:pt x="248427" y="252487"/>
                  <a:pt x="242815" y="246884"/>
                  <a:pt x="242815" y="240067"/>
                </a:cubicBezTo>
                <a:cubicBezTo>
                  <a:pt x="242815" y="233156"/>
                  <a:pt x="248427" y="227553"/>
                  <a:pt x="255255" y="227553"/>
                </a:cubicBezTo>
                <a:lnTo>
                  <a:pt x="267602" y="227553"/>
                </a:lnTo>
                <a:lnTo>
                  <a:pt x="267602" y="215226"/>
                </a:lnTo>
                <a:cubicBezTo>
                  <a:pt x="267602" y="208408"/>
                  <a:pt x="273214" y="202805"/>
                  <a:pt x="280136" y="202805"/>
                </a:cubicBezTo>
                <a:close/>
                <a:moveTo>
                  <a:pt x="216134" y="163879"/>
                </a:moveTo>
                <a:lnTo>
                  <a:pt x="216134" y="443641"/>
                </a:lnTo>
                <a:lnTo>
                  <a:pt x="267479" y="443641"/>
                </a:lnTo>
                <a:lnTo>
                  <a:pt x="267759" y="443641"/>
                </a:lnTo>
                <a:lnTo>
                  <a:pt x="280104" y="443641"/>
                </a:lnTo>
                <a:lnTo>
                  <a:pt x="290579" y="443641"/>
                </a:lnTo>
                <a:lnTo>
                  <a:pt x="290766" y="443641"/>
                </a:lnTo>
                <a:lnTo>
                  <a:pt x="317233" y="443641"/>
                </a:lnTo>
                <a:lnTo>
                  <a:pt x="317327" y="443641"/>
                </a:lnTo>
                <a:lnTo>
                  <a:pt x="344075" y="443641"/>
                </a:lnTo>
                <a:lnTo>
                  <a:pt x="344075" y="163879"/>
                </a:lnTo>
                <a:close/>
                <a:moveTo>
                  <a:pt x="174235" y="129703"/>
                </a:moveTo>
                <a:cubicBezTo>
                  <a:pt x="151416" y="132504"/>
                  <a:pt x="130186" y="151647"/>
                  <a:pt x="114474" y="183769"/>
                </a:cubicBezTo>
                <a:cubicBezTo>
                  <a:pt x="80711" y="252029"/>
                  <a:pt x="80711" y="354932"/>
                  <a:pt x="114474" y="423191"/>
                </a:cubicBezTo>
                <a:cubicBezTo>
                  <a:pt x="114567" y="423191"/>
                  <a:pt x="114567" y="423285"/>
                  <a:pt x="114567" y="423285"/>
                </a:cubicBezTo>
                <a:cubicBezTo>
                  <a:pt x="129718" y="455033"/>
                  <a:pt x="150667" y="474083"/>
                  <a:pt x="173581" y="477257"/>
                </a:cubicBezTo>
                <a:cubicBezTo>
                  <a:pt x="185645" y="478845"/>
                  <a:pt x="198177" y="475857"/>
                  <a:pt x="210149" y="468667"/>
                </a:cubicBezTo>
                <a:lnTo>
                  <a:pt x="203602" y="468667"/>
                </a:lnTo>
                <a:cubicBezTo>
                  <a:pt x="196775" y="468667"/>
                  <a:pt x="191163" y="463064"/>
                  <a:pt x="191163" y="456341"/>
                </a:cubicBezTo>
                <a:lnTo>
                  <a:pt x="191163" y="151647"/>
                </a:lnTo>
                <a:cubicBezTo>
                  <a:pt x="191163" y="144830"/>
                  <a:pt x="196775" y="139227"/>
                  <a:pt x="203602" y="139227"/>
                </a:cubicBezTo>
                <a:lnTo>
                  <a:pt x="210242" y="139227"/>
                </a:lnTo>
                <a:cubicBezTo>
                  <a:pt x="198552" y="131570"/>
                  <a:pt x="186206" y="128395"/>
                  <a:pt x="174235" y="129703"/>
                </a:cubicBezTo>
                <a:close/>
                <a:moveTo>
                  <a:pt x="386722" y="129609"/>
                </a:moveTo>
                <a:cubicBezTo>
                  <a:pt x="374470" y="128115"/>
                  <a:pt x="361844" y="131384"/>
                  <a:pt x="349780" y="138947"/>
                </a:cubicBezTo>
                <a:lnTo>
                  <a:pt x="356514" y="138947"/>
                </a:lnTo>
                <a:cubicBezTo>
                  <a:pt x="363341" y="138947"/>
                  <a:pt x="368952" y="144550"/>
                  <a:pt x="368952" y="151367"/>
                </a:cubicBezTo>
                <a:lnTo>
                  <a:pt x="368952" y="456061"/>
                </a:lnTo>
                <a:cubicBezTo>
                  <a:pt x="368952" y="462877"/>
                  <a:pt x="363341" y="468480"/>
                  <a:pt x="356514" y="468480"/>
                </a:cubicBezTo>
                <a:lnTo>
                  <a:pt x="350060" y="468480"/>
                </a:lnTo>
                <a:cubicBezTo>
                  <a:pt x="361751" y="475763"/>
                  <a:pt x="374002" y="478752"/>
                  <a:pt x="386067" y="477257"/>
                </a:cubicBezTo>
                <a:cubicBezTo>
                  <a:pt x="409355" y="474363"/>
                  <a:pt x="430865" y="455033"/>
                  <a:pt x="446577" y="423098"/>
                </a:cubicBezTo>
                <a:cubicBezTo>
                  <a:pt x="479965" y="355679"/>
                  <a:pt x="479872" y="252776"/>
                  <a:pt x="446577" y="183489"/>
                </a:cubicBezTo>
                <a:cubicBezTo>
                  <a:pt x="430959" y="151647"/>
                  <a:pt x="409635" y="132504"/>
                  <a:pt x="386722" y="129609"/>
                </a:cubicBezTo>
                <a:close/>
                <a:moveTo>
                  <a:pt x="414557" y="68657"/>
                </a:moveTo>
                <a:cubicBezTo>
                  <a:pt x="404398" y="66976"/>
                  <a:pt x="394157" y="67653"/>
                  <a:pt x="383916" y="70688"/>
                </a:cubicBezTo>
                <a:cubicBezTo>
                  <a:pt x="357355" y="78718"/>
                  <a:pt x="332945" y="101876"/>
                  <a:pt x="313867" y="136800"/>
                </a:cubicBezTo>
                <a:cubicBezTo>
                  <a:pt x="336593" y="112895"/>
                  <a:pt x="363247" y="101689"/>
                  <a:pt x="389808" y="104957"/>
                </a:cubicBezTo>
                <a:cubicBezTo>
                  <a:pt x="421326" y="108973"/>
                  <a:pt x="449570" y="132971"/>
                  <a:pt x="469023" y="172844"/>
                </a:cubicBezTo>
                <a:cubicBezTo>
                  <a:pt x="486605" y="209261"/>
                  <a:pt x="496332" y="255577"/>
                  <a:pt x="496425" y="303387"/>
                </a:cubicBezTo>
                <a:cubicBezTo>
                  <a:pt x="496519" y="351757"/>
                  <a:pt x="486792" y="398166"/>
                  <a:pt x="469023" y="434117"/>
                </a:cubicBezTo>
                <a:cubicBezTo>
                  <a:pt x="449570" y="473989"/>
                  <a:pt x="421232" y="498174"/>
                  <a:pt x="389153" y="502003"/>
                </a:cubicBezTo>
                <a:cubicBezTo>
                  <a:pt x="386161" y="502376"/>
                  <a:pt x="383074" y="502470"/>
                  <a:pt x="380082" y="502470"/>
                </a:cubicBezTo>
                <a:cubicBezTo>
                  <a:pt x="355765" y="502470"/>
                  <a:pt x="331917" y="490704"/>
                  <a:pt x="311716" y="468480"/>
                </a:cubicBezTo>
                <a:lnTo>
                  <a:pt x="310126" y="468480"/>
                </a:lnTo>
                <a:cubicBezTo>
                  <a:pt x="330327" y="509100"/>
                  <a:pt x="357262" y="537113"/>
                  <a:pt x="385693" y="546544"/>
                </a:cubicBezTo>
                <a:cubicBezTo>
                  <a:pt x="404678" y="552894"/>
                  <a:pt x="423383" y="550840"/>
                  <a:pt x="441340" y="540381"/>
                </a:cubicBezTo>
                <a:cubicBezTo>
                  <a:pt x="467526" y="525067"/>
                  <a:pt x="490066" y="495373"/>
                  <a:pt x="506619" y="454847"/>
                </a:cubicBezTo>
                <a:cubicBezTo>
                  <a:pt x="523641" y="413200"/>
                  <a:pt x="532619" y="363803"/>
                  <a:pt x="532619" y="312164"/>
                </a:cubicBezTo>
                <a:cubicBezTo>
                  <a:pt x="533087" y="260433"/>
                  <a:pt x="524576" y="210942"/>
                  <a:pt x="508116" y="168548"/>
                </a:cubicBezTo>
                <a:cubicBezTo>
                  <a:pt x="492310" y="128115"/>
                  <a:pt x="469865" y="97020"/>
                  <a:pt x="444707" y="80772"/>
                </a:cubicBezTo>
                <a:cubicBezTo>
                  <a:pt x="434793" y="74376"/>
                  <a:pt x="424716" y="70337"/>
                  <a:pt x="414557" y="68657"/>
                </a:cubicBezTo>
                <a:close/>
                <a:moveTo>
                  <a:pt x="142063" y="64011"/>
                </a:moveTo>
                <a:cubicBezTo>
                  <a:pt x="132547" y="65552"/>
                  <a:pt x="123171" y="69287"/>
                  <a:pt x="114006" y="75170"/>
                </a:cubicBezTo>
                <a:cubicBezTo>
                  <a:pt x="114006" y="75356"/>
                  <a:pt x="113819" y="75356"/>
                  <a:pt x="113819" y="75356"/>
                </a:cubicBezTo>
                <a:cubicBezTo>
                  <a:pt x="60697" y="108786"/>
                  <a:pt x="25065" y="201791"/>
                  <a:pt x="25065" y="306655"/>
                </a:cubicBezTo>
                <a:cubicBezTo>
                  <a:pt x="25532" y="358293"/>
                  <a:pt x="34791" y="407597"/>
                  <a:pt x="51719" y="449337"/>
                </a:cubicBezTo>
                <a:cubicBezTo>
                  <a:pt x="68179" y="489770"/>
                  <a:pt x="90625" y="519465"/>
                  <a:pt x="116344" y="534872"/>
                </a:cubicBezTo>
                <a:cubicBezTo>
                  <a:pt x="136078" y="546077"/>
                  <a:pt x="156279" y="548412"/>
                  <a:pt x="176293" y="541595"/>
                </a:cubicBezTo>
                <a:cubicBezTo>
                  <a:pt x="203508" y="532351"/>
                  <a:pt x="228292" y="507325"/>
                  <a:pt x="247371" y="469881"/>
                </a:cubicBezTo>
                <a:cubicBezTo>
                  <a:pt x="227170" y="491077"/>
                  <a:pt x="203882" y="502283"/>
                  <a:pt x="180221" y="502283"/>
                </a:cubicBezTo>
                <a:cubicBezTo>
                  <a:pt x="176948" y="502283"/>
                  <a:pt x="173581" y="502096"/>
                  <a:pt x="170307" y="501629"/>
                </a:cubicBezTo>
                <a:cubicBezTo>
                  <a:pt x="138790" y="497521"/>
                  <a:pt x="111013" y="473336"/>
                  <a:pt x="92121" y="433743"/>
                </a:cubicBezTo>
                <a:cubicBezTo>
                  <a:pt x="74165" y="397512"/>
                  <a:pt x="64345" y="351197"/>
                  <a:pt x="64345" y="303200"/>
                </a:cubicBezTo>
                <a:cubicBezTo>
                  <a:pt x="64345" y="255110"/>
                  <a:pt x="74165" y="208701"/>
                  <a:pt x="92121" y="172470"/>
                </a:cubicBezTo>
                <a:cubicBezTo>
                  <a:pt x="111761" y="132504"/>
                  <a:pt x="139819" y="108412"/>
                  <a:pt x="171336" y="104677"/>
                </a:cubicBezTo>
                <a:cubicBezTo>
                  <a:pt x="197242" y="101689"/>
                  <a:pt x="223242" y="112708"/>
                  <a:pt x="245127" y="135866"/>
                </a:cubicBezTo>
                <a:cubicBezTo>
                  <a:pt x="224458" y="98981"/>
                  <a:pt x="198177" y="73956"/>
                  <a:pt x="170962" y="66019"/>
                </a:cubicBezTo>
                <a:cubicBezTo>
                  <a:pt x="161236" y="63124"/>
                  <a:pt x="151579" y="62470"/>
                  <a:pt x="142063" y="64011"/>
                </a:cubicBezTo>
                <a:close/>
                <a:moveTo>
                  <a:pt x="280104" y="0"/>
                </a:moveTo>
                <a:cubicBezTo>
                  <a:pt x="286932" y="0"/>
                  <a:pt x="292543" y="5603"/>
                  <a:pt x="292543" y="12419"/>
                </a:cubicBezTo>
                <a:lnTo>
                  <a:pt x="292543" y="123633"/>
                </a:lnTo>
                <a:cubicBezTo>
                  <a:pt x="314895" y="83574"/>
                  <a:pt x="344168" y="56494"/>
                  <a:pt x="376715" y="46783"/>
                </a:cubicBezTo>
                <a:cubicBezTo>
                  <a:pt x="404117" y="38565"/>
                  <a:pt x="432361" y="43048"/>
                  <a:pt x="458174" y="59856"/>
                </a:cubicBezTo>
                <a:cubicBezTo>
                  <a:pt x="518591" y="98608"/>
                  <a:pt x="558525" y="200110"/>
                  <a:pt x="557496" y="311978"/>
                </a:cubicBezTo>
                <a:cubicBezTo>
                  <a:pt x="557496" y="366791"/>
                  <a:pt x="547957" y="419363"/>
                  <a:pt x="529720" y="463904"/>
                </a:cubicBezTo>
                <a:cubicBezTo>
                  <a:pt x="511109" y="509566"/>
                  <a:pt x="484828" y="543463"/>
                  <a:pt x="453872" y="561672"/>
                </a:cubicBezTo>
                <a:cubicBezTo>
                  <a:pt x="438815" y="570449"/>
                  <a:pt x="423009" y="574838"/>
                  <a:pt x="406923" y="574838"/>
                </a:cubicBezTo>
                <a:cubicBezTo>
                  <a:pt x="397290" y="574838"/>
                  <a:pt x="387470" y="573251"/>
                  <a:pt x="377837" y="569982"/>
                </a:cubicBezTo>
                <a:cubicBezTo>
                  <a:pt x="345010" y="559057"/>
                  <a:pt x="315363" y="530483"/>
                  <a:pt x="292543" y="488650"/>
                </a:cubicBezTo>
                <a:lnTo>
                  <a:pt x="292543" y="595008"/>
                </a:lnTo>
                <a:cubicBezTo>
                  <a:pt x="292543" y="601824"/>
                  <a:pt x="286932" y="607427"/>
                  <a:pt x="280104" y="607427"/>
                </a:cubicBezTo>
                <a:cubicBezTo>
                  <a:pt x="273184" y="607427"/>
                  <a:pt x="267572" y="601824"/>
                  <a:pt x="267572" y="595008"/>
                </a:cubicBezTo>
                <a:lnTo>
                  <a:pt x="267572" y="485195"/>
                </a:lnTo>
                <a:cubicBezTo>
                  <a:pt x="245688" y="526188"/>
                  <a:pt x="216602" y="554201"/>
                  <a:pt x="184336" y="565127"/>
                </a:cubicBezTo>
                <a:cubicBezTo>
                  <a:pt x="174235" y="568488"/>
                  <a:pt x="163948" y="570262"/>
                  <a:pt x="153754" y="570262"/>
                </a:cubicBezTo>
                <a:cubicBezTo>
                  <a:pt x="136826" y="570262"/>
                  <a:pt x="119991" y="565500"/>
                  <a:pt x="103718" y="556256"/>
                </a:cubicBezTo>
                <a:cubicBezTo>
                  <a:pt x="103625" y="556256"/>
                  <a:pt x="103625" y="556162"/>
                  <a:pt x="103531" y="556162"/>
                </a:cubicBezTo>
                <a:cubicBezTo>
                  <a:pt x="73042" y="537954"/>
                  <a:pt x="47136" y="504244"/>
                  <a:pt x="28525" y="458582"/>
                </a:cubicBezTo>
                <a:cubicBezTo>
                  <a:pt x="10381" y="413947"/>
                  <a:pt x="468" y="361468"/>
                  <a:pt x="0" y="306655"/>
                </a:cubicBezTo>
                <a:cubicBezTo>
                  <a:pt x="0" y="251655"/>
                  <a:pt x="9259" y="198803"/>
                  <a:pt x="26655" y="153981"/>
                </a:cubicBezTo>
                <a:cubicBezTo>
                  <a:pt x="44611" y="107946"/>
                  <a:pt x="70050" y="73489"/>
                  <a:pt x="100351" y="54253"/>
                </a:cubicBezTo>
                <a:cubicBezTo>
                  <a:pt x="124668" y="38565"/>
                  <a:pt x="151509" y="34363"/>
                  <a:pt x="177976" y="42114"/>
                </a:cubicBezTo>
                <a:cubicBezTo>
                  <a:pt x="212206" y="52199"/>
                  <a:pt x="243537" y="81333"/>
                  <a:pt x="267572" y="125034"/>
                </a:cubicBezTo>
                <a:lnTo>
                  <a:pt x="267572" y="12419"/>
                </a:lnTo>
                <a:cubicBezTo>
                  <a:pt x="267572" y="5603"/>
                  <a:pt x="273184" y="0"/>
                  <a:pt x="2801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TW" altLang="en-US" dirty="0"/>
          </a:p>
        </p:txBody>
      </p:sp>
      <p:sp>
        <p:nvSpPr>
          <p:cNvPr id="27" name="magnetic-field_177267">
            <a:extLst>
              <a:ext uri="{FF2B5EF4-FFF2-40B4-BE49-F238E27FC236}">
                <a16:creationId xmlns:a16="http://schemas.microsoft.com/office/drawing/2014/main" id="{B64970CF-9542-46AA-B17F-006B5F4FAD01}"/>
              </a:ext>
            </a:extLst>
          </p:cNvPr>
          <p:cNvSpPr>
            <a:spLocks noChangeAspect="1"/>
          </p:cNvSpPr>
          <p:nvPr/>
        </p:nvSpPr>
        <p:spPr bwMode="auto">
          <a:xfrm>
            <a:off x="2847660" y="1731104"/>
            <a:ext cx="383075" cy="417370"/>
          </a:xfrm>
          <a:custGeom>
            <a:avLst/>
            <a:gdLst>
              <a:gd name="connsiteX0" fmla="*/ 255255 w 557515"/>
              <a:gd name="connsiteY0" fmla="*/ 379854 h 607427"/>
              <a:gd name="connsiteX1" fmla="*/ 305951 w 557515"/>
              <a:gd name="connsiteY1" fmla="*/ 379854 h 607427"/>
              <a:gd name="connsiteX2" fmla="*/ 318391 w 557515"/>
              <a:gd name="connsiteY2" fmla="*/ 392297 h 607427"/>
              <a:gd name="connsiteX3" fmla="*/ 305951 w 557515"/>
              <a:gd name="connsiteY3" fmla="*/ 404834 h 607427"/>
              <a:gd name="connsiteX4" fmla="*/ 255255 w 557515"/>
              <a:gd name="connsiteY4" fmla="*/ 404834 h 607427"/>
              <a:gd name="connsiteX5" fmla="*/ 242815 w 557515"/>
              <a:gd name="connsiteY5" fmla="*/ 392297 h 607427"/>
              <a:gd name="connsiteX6" fmla="*/ 255255 w 557515"/>
              <a:gd name="connsiteY6" fmla="*/ 379854 h 607427"/>
              <a:gd name="connsiteX7" fmla="*/ 280136 w 557515"/>
              <a:gd name="connsiteY7" fmla="*/ 202805 h 607427"/>
              <a:gd name="connsiteX8" fmla="*/ 292576 w 557515"/>
              <a:gd name="connsiteY8" fmla="*/ 215226 h 607427"/>
              <a:gd name="connsiteX9" fmla="*/ 292576 w 557515"/>
              <a:gd name="connsiteY9" fmla="*/ 227553 h 607427"/>
              <a:gd name="connsiteX10" fmla="*/ 305951 w 557515"/>
              <a:gd name="connsiteY10" fmla="*/ 227553 h 607427"/>
              <a:gd name="connsiteX11" fmla="*/ 318391 w 557515"/>
              <a:gd name="connsiteY11" fmla="*/ 240067 h 607427"/>
              <a:gd name="connsiteX12" fmla="*/ 305951 w 557515"/>
              <a:gd name="connsiteY12" fmla="*/ 252487 h 607427"/>
              <a:gd name="connsiteX13" fmla="*/ 292576 w 557515"/>
              <a:gd name="connsiteY13" fmla="*/ 252487 h 607427"/>
              <a:gd name="connsiteX14" fmla="*/ 292576 w 557515"/>
              <a:gd name="connsiteY14" fmla="*/ 265655 h 607427"/>
              <a:gd name="connsiteX15" fmla="*/ 280136 w 557515"/>
              <a:gd name="connsiteY15" fmla="*/ 278169 h 607427"/>
              <a:gd name="connsiteX16" fmla="*/ 267602 w 557515"/>
              <a:gd name="connsiteY16" fmla="*/ 265655 h 607427"/>
              <a:gd name="connsiteX17" fmla="*/ 267602 w 557515"/>
              <a:gd name="connsiteY17" fmla="*/ 252487 h 607427"/>
              <a:gd name="connsiteX18" fmla="*/ 255255 w 557515"/>
              <a:gd name="connsiteY18" fmla="*/ 252487 h 607427"/>
              <a:gd name="connsiteX19" fmla="*/ 242815 w 557515"/>
              <a:gd name="connsiteY19" fmla="*/ 240067 h 607427"/>
              <a:gd name="connsiteX20" fmla="*/ 255255 w 557515"/>
              <a:gd name="connsiteY20" fmla="*/ 227553 h 607427"/>
              <a:gd name="connsiteX21" fmla="*/ 267602 w 557515"/>
              <a:gd name="connsiteY21" fmla="*/ 227553 h 607427"/>
              <a:gd name="connsiteX22" fmla="*/ 267602 w 557515"/>
              <a:gd name="connsiteY22" fmla="*/ 215226 h 607427"/>
              <a:gd name="connsiteX23" fmla="*/ 280136 w 557515"/>
              <a:gd name="connsiteY23" fmla="*/ 202805 h 607427"/>
              <a:gd name="connsiteX24" fmla="*/ 216134 w 557515"/>
              <a:gd name="connsiteY24" fmla="*/ 163879 h 607427"/>
              <a:gd name="connsiteX25" fmla="*/ 216134 w 557515"/>
              <a:gd name="connsiteY25" fmla="*/ 443641 h 607427"/>
              <a:gd name="connsiteX26" fmla="*/ 267479 w 557515"/>
              <a:gd name="connsiteY26" fmla="*/ 443641 h 607427"/>
              <a:gd name="connsiteX27" fmla="*/ 267759 w 557515"/>
              <a:gd name="connsiteY27" fmla="*/ 443641 h 607427"/>
              <a:gd name="connsiteX28" fmla="*/ 280104 w 557515"/>
              <a:gd name="connsiteY28" fmla="*/ 443641 h 607427"/>
              <a:gd name="connsiteX29" fmla="*/ 290579 w 557515"/>
              <a:gd name="connsiteY29" fmla="*/ 443641 h 607427"/>
              <a:gd name="connsiteX30" fmla="*/ 290766 w 557515"/>
              <a:gd name="connsiteY30" fmla="*/ 443641 h 607427"/>
              <a:gd name="connsiteX31" fmla="*/ 317233 w 557515"/>
              <a:gd name="connsiteY31" fmla="*/ 443641 h 607427"/>
              <a:gd name="connsiteX32" fmla="*/ 317327 w 557515"/>
              <a:gd name="connsiteY32" fmla="*/ 443641 h 607427"/>
              <a:gd name="connsiteX33" fmla="*/ 344075 w 557515"/>
              <a:gd name="connsiteY33" fmla="*/ 443641 h 607427"/>
              <a:gd name="connsiteX34" fmla="*/ 344075 w 557515"/>
              <a:gd name="connsiteY34" fmla="*/ 163879 h 607427"/>
              <a:gd name="connsiteX35" fmla="*/ 174235 w 557515"/>
              <a:gd name="connsiteY35" fmla="*/ 129703 h 607427"/>
              <a:gd name="connsiteX36" fmla="*/ 114474 w 557515"/>
              <a:gd name="connsiteY36" fmla="*/ 183769 h 607427"/>
              <a:gd name="connsiteX37" fmla="*/ 114474 w 557515"/>
              <a:gd name="connsiteY37" fmla="*/ 423191 h 607427"/>
              <a:gd name="connsiteX38" fmla="*/ 114567 w 557515"/>
              <a:gd name="connsiteY38" fmla="*/ 423285 h 607427"/>
              <a:gd name="connsiteX39" fmla="*/ 173581 w 557515"/>
              <a:gd name="connsiteY39" fmla="*/ 477257 h 607427"/>
              <a:gd name="connsiteX40" fmla="*/ 210149 w 557515"/>
              <a:gd name="connsiteY40" fmla="*/ 468667 h 607427"/>
              <a:gd name="connsiteX41" fmla="*/ 203602 w 557515"/>
              <a:gd name="connsiteY41" fmla="*/ 468667 h 607427"/>
              <a:gd name="connsiteX42" fmla="*/ 191163 w 557515"/>
              <a:gd name="connsiteY42" fmla="*/ 456341 h 607427"/>
              <a:gd name="connsiteX43" fmla="*/ 191163 w 557515"/>
              <a:gd name="connsiteY43" fmla="*/ 151647 h 607427"/>
              <a:gd name="connsiteX44" fmla="*/ 203602 w 557515"/>
              <a:gd name="connsiteY44" fmla="*/ 139227 h 607427"/>
              <a:gd name="connsiteX45" fmla="*/ 210242 w 557515"/>
              <a:gd name="connsiteY45" fmla="*/ 139227 h 607427"/>
              <a:gd name="connsiteX46" fmla="*/ 174235 w 557515"/>
              <a:gd name="connsiteY46" fmla="*/ 129703 h 607427"/>
              <a:gd name="connsiteX47" fmla="*/ 386722 w 557515"/>
              <a:gd name="connsiteY47" fmla="*/ 129609 h 607427"/>
              <a:gd name="connsiteX48" fmla="*/ 349780 w 557515"/>
              <a:gd name="connsiteY48" fmla="*/ 138947 h 607427"/>
              <a:gd name="connsiteX49" fmla="*/ 356514 w 557515"/>
              <a:gd name="connsiteY49" fmla="*/ 138947 h 607427"/>
              <a:gd name="connsiteX50" fmla="*/ 368952 w 557515"/>
              <a:gd name="connsiteY50" fmla="*/ 151367 h 607427"/>
              <a:gd name="connsiteX51" fmla="*/ 368952 w 557515"/>
              <a:gd name="connsiteY51" fmla="*/ 456061 h 607427"/>
              <a:gd name="connsiteX52" fmla="*/ 356514 w 557515"/>
              <a:gd name="connsiteY52" fmla="*/ 468480 h 607427"/>
              <a:gd name="connsiteX53" fmla="*/ 350060 w 557515"/>
              <a:gd name="connsiteY53" fmla="*/ 468480 h 607427"/>
              <a:gd name="connsiteX54" fmla="*/ 386067 w 557515"/>
              <a:gd name="connsiteY54" fmla="*/ 477257 h 607427"/>
              <a:gd name="connsiteX55" fmla="*/ 446577 w 557515"/>
              <a:gd name="connsiteY55" fmla="*/ 423098 h 607427"/>
              <a:gd name="connsiteX56" fmla="*/ 446577 w 557515"/>
              <a:gd name="connsiteY56" fmla="*/ 183489 h 607427"/>
              <a:gd name="connsiteX57" fmla="*/ 386722 w 557515"/>
              <a:gd name="connsiteY57" fmla="*/ 129609 h 607427"/>
              <a:gd name="connsiteX58" fmla="*/ 414557 w 557515"/>
              <a:gd name="connsiteY58" fmla="*/ 68657 h 607427"/>
              <a:gd name="connsiteX59" fmla="*/ 383916 w 557515"/>
              <a:gd name="connsiteY59" fmla="*/ 70688 h 607427"/>
              <a:gd name="connsiteX60" fmla="*/ 313867 w 557515"/>
              <a:gd name="connsiteY60" fmla="*/ 136800 h 607427"/>
              <a:gd name="connsiteX61" fmla="*/ 389808 w 557515"/>
              <a:gd name="connsiteY61" fmla="*/ 104957 h 607427"/>
              <a:gd name="connsiteX62" fmla="*/ 469023 w 557515"/>
              <a:gd name="connsiteY62" fmla="*/ 172844 h 607427"/>
              <a:gd name="connsiteX63" fmla="*/ 496425 w 557515"/>
              <a:gd name="connsiteY63" fmla="*/ 303387 h 607427"/>
              <a:gd name="connsiteX64" fmla="*/ 469023 w 557515"/>
              <a:gd name="connsiteY64" fmla="*/ 434117 h 607427"/>
              <a:gd name="connsiteX65" fmla="*/ 389153 w 557515"/>
              <a:gd name="connsiteY65" fmla="*/ 502003 h 607427"/>
              <a:gd name="connsiteX66" fmla="*/ 380082 w 557515"/>
              <a:gd name="connsiteY66" fmla="*/ 502470 h 607427"/>
              <a:gd name="connsiteX67" fmla="*/ 311716 w 557515"/>
              <a:gd name="connsiteY67" fmla="*/ 468480 h 607427"/>
              <a:gd name="connsiteX68" fmla="*/ 310126 w 557515"/>
              <a:gd name="connsiteY68" fmla="*/ 468480 h 607427"/>
              <a:gd name="connsiteX69" fmla="*/ 385693 w 557515"/>
              <a:gd name="connsiteY69" fmla="*/ 546544 h 607427"/>
              <a:gd name="connsiteX70" fmla="*/ 441340 w 557515"/>
              <a:gd name="connsiteY70" fmla="*/ 540381 h 607427"/>
              <a:gd name="connsiteX71" fmla="*/ 506619 w 557515"/>
              <a:gd name="connsiteY71" fmla="*/ 454847 h 607427"/>
              <a:gd name="connsiteX72" fmla="*/ 532619 w 557515"/>
              <a:gd name="connsiteY72" fmla="*/ 312164 h 607427"/>
              <a:gd name="connsiteX73" fmla="*/ 508116 w 557515"/>
              <a:gd name="connsiteY73" fmla="*/ 168548 h 607427"/>
              <a:gd name="connsiteX74" fmla="*/ 444707 w 557515"/>
              <a:gd name="connsiteY74" fmla="*/ 80772 h 607427"/>
              <a:gd name="connsiteX75" fmla="*/ 414557 w 557515"/>
              <a:gd name="connsiteY75" fmla="*/ 68657 h 607427"/>
              <a:gd name="connsiteX76" fmla="*/ 142063 w 557515"/>
              <a:gd name="connsiteY76" fmla="*/ 64011 h 607427"/>
              <a:gd name="connsiteX77" fmla="*/ 114006 w 557515"/>
              <a:gd name="connsiteY77" fmla="*/ 75170 h 607427"/>
              <a:gd name="connsiteX78" fmla="*/ 113819 w 557515"/>
              <a:gd name="connsiteY78" fmla="*/ 75356 h 607427"/>
              <a:gd name="connsiteX79" fmla="*/ 25065 w 557515"/>
              <a:gd name="connsiteY79" fmla="*/ 306655 h 607427"/>
              <a:gd name="connsiteX80" fmla="*/ 51719 w 557515"/>
              <a:gd name="connsiteY80" fmla="*/ 449337 h 607427"/>
              <a:gd name="connsiteX81" fmla="*/ 116344 w 557515"/>
              <a:gd name="connsiteY81" fmla="*/ 534872 h 607427"/>
              <a:gd name="connsiteX82" fmla="*/ 176293 w 557515"/>
              <a:gd name="connsiteY82" fmla="*/ 541595 h 607427"/>
              <a:gd name="connsiteX83" fmla="*/ 247371 w 557515"/>
              <a:gd name="connsiteY83" fmla="*/ 469881 h 607427"/>
              <a:gd name="connsiteX84" fmla="*/ 180221 w 557515"/>
              <a:gd name="connsiteY84" fmla="*/ 502283 h 607427"/>
              <a:gd name="connsiteX85" fmla="*/ 170307 w 557515"/>
              <a:gd name="connsiteY85" fmla="*/ 501629 h 607427"/>
              <a:gd name="connsiteX86" fmla="*/ 92121 w 557515"/>
              <a:gd name="connsiteY86" fmla="*/ 433743 h 607427"/>
              <a:gd name="connsiteX87" fmla="*/ 64345 w 557515"/>
              <a:gd name="connsiteY87" fmla="*/ 303200 h 607427"/>
              <a:gd name="connsiteX88" fmla="*/ 92121 w 557515"/>
              <a:gd name="connsiteY88" fmla="*/ 172470 h 607427"/>
              <a:gd name="connsiteX89" fmla="*/ 171336 w 557515"/>
              <a:gd name="connsiteY89" fmla="*/ 104677 h 607427"/>
              <a:gd name="connsiteX90" fmla="*/ 245127 w 557515"/>
              <a:gd name="connsiteY90" fmla="*/ 135866 h 607427"/>
              <a:gd name="connsiteX91" fmla="*/ 170962 w 557515"/>
              <a:gd name="connsiteY91" fmla="*/ 66019 h 607427"/>
              <a:gd name="connsiteX92" fmla="*/ 142063 w 557515"/>
              <a:gd name="connsiteY92" fmla="*/ 64011 h 607427"/>
              <a:gd name="connsiteX93" fmla="*/ 280104 w 557515"/>
              <a:gd name="connsiteY93" fmla="*/ 0 h 607427"/>
              <a:gd name="connsiteX94" fmla="*/ 292543 w 557515"/>
              <a:gd name="connsiteY94" fmla="*/ 12419 h 607427"/>
              <a:gd name="connsiteX95" fmla="*/ 292543 w 557515"/>
              <a:gd name="connsiteY95" fmla="*/ 123633 h 607427"/>
              <a:gd name="connsiteX96" fmla="*/ 376715 w 557515"/>
              <a:gd name="connsiteY96" fmla="*/ 46783 h 607427"/>
              <a:gd name="connsiteX97" fmla="*/ 458174 w 557515"/>
              <a:gd name="connsiteY97" fmla="*/ 59856 h 607427"/>
              <a:gd name="connsiteX98" fmla="*/ 557496 w 557515"/>
              <a:gd name="connsiteY98" fmla="*/ 311978 h 607427"/>
              <a:gd name="connsiteX99" fmla="*/ 529720 w 557515"/>
              <a:gd name="connsiteY99" fmla="*/ 463904 h 607427"/>
              <a:gd name="connsiteX100" fmla="*/ 453872 w 557515"/>
              <a:gd name="connsiteY100" fmla="*/ 561672 h 607427"/>
              <a:gd name="connsiteX101" fmla="*/ 406923 w 557515"/>
              <a:gd name="connsiteY101" fmla="*/ 574838 h 607427"/>
              <a:gd name="connsiteX102" fmla="*/ 377837 w 557515"/>
              <a:gd name="connsiteY102" fmla="*/ 569982 h 607427"/>
              <a:gd name="connsiteX103" fmla="*/ 292543 w 557515"/>
              <a:gd name="connsiteY103" fmla="*/ 488650 h 607427"/>
              <a:gd name="connsiteX104" fmla="*/ 292543 w 557515"/>
              <a:gd name="connsiteY104" fmla="*/ 595008 h 607427"/>
              <a:gd name="connsiteX105" fmla="*/ 280104 w 557515"/>
              <a:gd name="connsiteY105" fmla="*/ 607427 h 607427"/>
              <a:gd name="connsiteX106" fmla="*/ 267572 w 557515"/>
              <a:gd name="connsiteY106" fmla="*/ 595008 h 607427"/>
              <a:gd name="connsiteX107" fmla="*/ 267572 w 557515"/>
              <a:gd name="connsiteY107" fmla="*/ 485195 h 607427"/>
              <a:gd name="connsiteX108" fmla="*/ 184336 w 557515"/>
              <a:gd name="connsiteY108" fmla="*/ 565127 h 607427"/>
              <a:gd name="connsiteX109" fmla="*/ 153754 w 557515"/>
              <a:gd name="connsiteY109" fmla="*/ 570262 h 607427"/>
              <a:gd name="connsiteX110" fmla="*/ 103718 w 557515"/>
              <a:gd name="connsiteY110" fmla="*/ 556256 h 607427"/>
              <a:gd name="connsiteX111" fmla="*/ 103531 w 557515"/>
              <a:gd name="connsiteY111" fmla="*/ 556162 h 607427"/>
              <a:gd name="connsiteX112" fmla="*/ 28525 w 557515"/>
              <a:gd name="connsiteY112" fmla="*/ 458582 h 607427"/>
              <a:gd name="connsiteX113" fmla="*/ 0 w 557515"/>
              <a:gd name="connsiteY113" fmla="*/ 306655 h 607427"/>
              <a:gd name="connsiteX114" fmla="*/ 26655 w 557515"/>
              <a:gd name="connsiteY114" fmla="*/ 153981 h 607427"/>
              <a:gd name="connsiteX115" fmla="*/ 100351 w 557515"/>
              <a:gd name="connsiteY115" fmla="*/ 54253 h 607427"/>
              <a:gd name="connsiteX116" fmla="*/ 177976 w 557515"/>
              <a:gd name="connsiteY116" fmla="*/ 42114 h 607427"/>
              <a:gd name="connsiteX117" fmla="*/ 267572 w 557515"/>
              <a:gd name="connsiteY117" fmla="*/ 125034 h 607427"/>
              <a:gd name="connsiteX118" fmla="*/ 267572 w 557515"/>
              <a:gd name="connsiteY118" fmla="*/ 12419 h 607427"/>
              <a:gd name="connsiteX119" fmla="*/ 280104 w 557515"/>
              <a:gd name="connsiteY119" fmla="*/ 0 h 607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557515" h="607427">
                <a:moveTo>
                  <a:pt x="255255" y="379854"/>
                </a:moveTo>
                <a:lnTo>
                  <a:pt x="305951" y="379854"/>
                </a:lnTo>
                <a:cubicBezTo>
                  <a:pt x="312779" y="379854"/>
                  <a:pt x="318391" y="385468"/>
                  <a:pt x="318391" y="392297"/>
                </a:cubicBezTo>
                <a:cubicBezTo>
                  <a:pt x="318391" y="399221"/>
                  <a:pt x="312779" y="404834"/>
                  <a:pt x="305951" y="404834"/>
                </a:cubicBezTo>
                <a:lnTo>
                  <a:pt x="255255" y="404834"/>
                </a:lnTo>
                <a:cubicBezTo>
                  <a:pt x="248427" y="404834"/>
                  <a:pt x="242815" y="399221"/>
                  <a:pt x="242815" y="392297"/>
                </a:cubicBezTo>
                <a:cubicBezTo>
                  <a:pt x="242815" y="385468"/>
                  <a:pt x="248427" y="379854"/>
                  <a:pt x="255255" y="379854"/>
                </a:cubicBezTo>
                <a:close/>
                <a:moveTo>
                  <a:pt x="280136" y="202805"/>
                </a:moveTo>
                <a:cubicBezTo>
                  <a:pt x="286964" y="202805"/>
                  <a:pt x="292576" y="208408"/>
                  <a:pt x="292576" y="215226"/>
                </a:cubicBezTo>
                <a:lnTo>
                  <a:pt x="292576" y="227553"/>
                </a:lnTo>
                <a:lnTo>
                  <a:pt x="305951" y="227553"/>
                </a:lnTo>
                <a:cubicBezTo>
                  <a:pt x="312779" y="227553"/>
                  <a:pt x="318391" y="233156"/>
                  <a:pt x="318391" y="240067"/>
                </a:cubicBezTo>
                <a:cubicBezTo>
                  <a:pt x="318391" y="246884"/>
                  <a:pt x="312779" y="252487"/>
                  <a:pt x="305951" y="252487"/>
                </a:cubicBezTo>
                <a:lnTo>
                  <a:pt x="292576" y="252487"/>
                </a:lnTo>
                <a:lnTo>
                  <a:pt x="292576" y="265655"/>
                </a:lnTo>
                <a:cubicBezTo>
                  <a:pt x="292576" y="272566"/>
                  <a:pt x="286964" y="278169"/>
                  <a:pt x="280136" y="278169"/>
                </a:cubicBezTo>
                <a:cubicBezTo>
                  <a:pt x="273214" y="278169"/>
                  <a:pt x="267602" y="272566"/>
                  <a:pt x="267602" y="265655"/>
                </a:cubicBezTo>
                <a:lnTo>
                  <a:pt x="267602" y="252487"/>
                </a:lnTo>
                <a:lnTo>
                  <a:pt x="255255" y="252487"/>
                </a:lnTo>
                <a:cubicBezTo>
                  <a:pt x="248427" y="252487"/>
                  <a:pt x="242815" y="246884"/>
                  <a:pt x="242815" y="240067"/>
                </a:cubicBezTo>
                <a:cubicBezTo>
                  <a:pt x="242815" y="233156"/>
                  <a:pt x="248427" y="227553"/>
                  <a:pt x="255255" y="227553"/>
                </a:cubicBezTo>
                <a:lnTo>
                  <a:pt x="267602" y="227553"/>
                </a:lnTo>
                <a:lnTo>
                  <a:pt x="267602" y="215226"/>
                </a:lnTo>
                <a:cubicBezTo>
                  <a:pt x="267602" y="208408"/>
                  <a:pt x="273214" y="202805"/>
                  <a:pt x="280136" y="202805"/>
                </a:cubicBezTo>
                <a:close/>
                <a:moveTo>
                  <a:pt x="216134" y="163879"/>
                </a:moveTo>
                <a:lnTo>
                  <a:pt x="216134" y="443641"/>
                </a:lnTo>
                <a:lnTo>
                  <a:pt x="267479" y="443641"/>
                </a:lnTo>
                <a:lnTo>
                  <a:pt x="267759" y="443641"/>
                </a:lnTo>
                <a:lnTo>
                  <a:pt x="280104" y="443641"/>
                </a:lnTo>
                <a:lnTo>
                  <a:pt x="290579" y="443641"/>
                </a:lnTo>
                <a:lnTo>
                  <a:pt x="290766" y="443641"/>
                </a:lnTo>
                <a:lnTo>
                  <a:pt x="317233" y="443641"/>
                </a:lnTo>
                <a:lnTo>
                  <a:pt x="317327" y="443641"/>
                </a:lnTo>
                <a:lnTo>
                  <a:pt x="344075" y="443641"/>
                </a:lnTo>
                <a:lnTo>
                  <a:pt x="344075" y="163879"/>
                </a:lnTo>
                <a:close/>
                <a:moveTo>
                  <a:pt x="174235" y="129703"/>
                </a:moveTo>
                <a:cubicBezTo>
                  <a:pt x="151416" y="132504"/>
                  <a:pt x="130186" y="151647"/>
                  <a:pt x="114474" y="183769"/>
                </a:cubicBezTo>
                <a:cubicBezTo>
                  <a:pt x="80711" y="252029"/>
                  <a:pt x="80711" y="354932"/>
                  <a:pt x="114474" y="423191"/>
                </a:cubicBezTo>
                <a:cubicBezTo>
                  <a:pt x="114567" y="423191"/>
                  <a:pt x="114567" y="423285"/>
                  <a:pt x="114567" y="423285"/>
                </a:cubicBezTo>
                <a:cubicBezTo>
                  <a:pt x="129718" y="455033"/>
                  <a:pt x="150667" y="474083"/>
                  <a:pt x="173581" y="477257"/>
                </a:cubicBezTo>
                <a:cubicBezTo>
                  <a:pt x="185645" y="478845"/>
                  <a:pt x="198177" y="475857"/>
                  <a:pt x="210149" y="468667"/>
                </a:cubicBezTo>
                <a:lnTo>
                  <a:pt x="203602" y="468667"/>
                </a:lnTo>
                <a:cubicBezTo>
                  <a:pt x="196775" y="468667"/>
                  <a:pt x="191163" y="463064"/>
                  <a:pt x="191163" y="456341"/>
                </a:cubicBezTo>
                <a:lnTo>
                  <a:pt x="191163" y="151647"/>
                </a:lnTo>
                <a:cubicBezTo>
                  <a:pt x="191163" y="144830"/>
                  <a:pt x="196775" y="139227"/>
                  <a:pt x="203602" y="139227"/>
                </a:cubicBezTo>
                <a:lnTo>
                  <a:pt x="210242" y="139227"/>
                </a:lnTo>
                <a:cubicBezTo>
                  <a:pt x="198552" y="131570"/>
                  <a:pt x="186206" y="128395"/>
                  <a:pt x="174235" y="129703"/>
                </a:cubicBezTo>
                <a:close/>
                <a:moveTo>
                  <a:pt x="386722" y="129609"/>
                </a:moveTo>
                <a:cubicBezTo>
                  <a:pt x="374470" y="128115"/>
                  <a:pt x="361844" y="131384"/>
                  <a:pt x="349780" y="138947"/>
                </a:cubicBezTo>
                <a:lnTo>
                  <a:pt x="356514" y="138947"/>
                </a:lnTo>
                <a:cubicBezTo>
                  <a:pt x="363341" y="138947"/>
                  <a:pt x="368952" y="144550"/>
                  <a:pt x="368952" y="151367"/>
                </a:cubicBezTo>
                <a:lnTo>
                  <a:pt x="368952" y="456061"/>
                </a:lnTo>
                <a:cubicBezTo>
                  <a:pt x="368952" y="462877"/>
                  <a:pt x="363341" y="468480"/>
                  <a:pt x="356514" y="468480"/>
                </a:cubicBezTo>
                <a:lnTo>
                  <a:pt x="350060" y="468480"/>
                </a:lnTo>
                <a:cubicBezTo>
                  <a:pt x="361751" y="475763"/>
                  <a:pt x="374002" y="478752"/>
                  <a:pt x="386067" y="477257"/>
                </a:cubicBezTo>
                <a:cubicBezTo>
                  <a:pt x="409355" y="474363"/>
                  <a:pt x="430865" y="455033"/>
                  <a:pt x="446577" y="423098"/>
                </a:cubicBezTo>
                <a:cubicBezTo>
                  <a:pt x="479965" y="355679"/>
                  <a:pt x="479872" y="252776"/>
                  <a:pt x="446577" y="183489"/>
                </a:cubicBezTo>
                <a:cubicBezTo>
                  <a:pt x="430959" y="151647"/>
                  <a:pt x="409635" y="132504"/>
                  <a:pt x="386722" y="129609"/>
                </a:cubicBezTo>
                <a:close/>
                <a:moveTo>
                  <a:pt x="414557" y="68657"/>
                </a:moveTo>
                <a:cubicBezTo>
                  <a:pt x="404398" y="66976"/>
                  <a:pt x="394157" y="67653"/>
                  <a:pt x="383916" y="70688"/>
                </a:cubicBezTo>
                <a:cubicBezTo>
                  <a:pt x="357355" y="78718"/>
                  <a:pt x="332945" y="101876"/>
                  <a:pt x="313867" y="136800"/>
                </a:cubicBezTo>
                <a:cubicBezTo>
                  <a:pt x="336593" y="112895"/>
                  <a:pt x="363247" y="101689"/>
                  <a:pt x="389808" y="104957"/>
                </a:cubicBezTo>
                <a:cubicBezTo>
                  <a:pt x="421326" y="108973"/>
                  <a:pt x="449570" y="132971"/>
                  <a:pt x="469023" y="172844"/>
                </a:cubicBezTo>
                <a:cubicBezTo>
                  <a:pt x="486605" y="209261"/>
                  <a:pt x="496332" y="255577"/>
                  <a:pt x="496425" y="303387"/>
                </a:cubicBezTo>
                <a:cubicBezTo>
                  <a:pt x="496519" y="351757"/>
                  <a:pt x="486792" y="398166"/>
                  <a:pt x="469023" y="434117"/>
                </a:cubicBezTo>
                <a:cubicBezTo>
                  <a:pt x="449570" y="473989"/>
                  <a:pt x="421232" y="498174"/>
                  <a:pt x="389153" y="502003"/>
                </a:cubicBezTo>
                <a:cubicBezTo>
                  <a:pt x="386161" y="502376"/>
                  <a:pt x="383074" y="502470"/>
                  <a:pt x="380082" y="502470"/>
                </a:cubicBezTo>
                <a:cubicBezTo>
                  <a:pt x="355765" y="502470"/>
                  <a:pt x="331917" y="490704"/>
                  <a:pt x="311716" y="468480"/>
                </a:cubicBezTo>
                <a:lnTo>
                  <a:pt x="310126" y="468480"/>
                </a:lnTo>
                <a:cubicBezTo>
                  <a:pt x="330327" y="509100"/>
                  <a:pt x="357262" y="537113"/>
                  <a:pt x="385693" y="546544"/>
                </a:cubicBezTo>
                <a:cubicBezTo>
                  <a:pt x="404678" y="552894"/>
                  <a:pt x="423383" y="550840"/>
                  <a:pt x="441340" y="540381"/>
                </a:cubicBezTo>
                <a:cubicBezTo>
                  <a:pt x="467526" y="525067"/>
                  <a:pt x="490066" y="495373"/>
                  <a:pt x="506619" y="454847"/>
                </a:cubicBezTo>
                <a:cubicBezTo>
                  <a:pt x="523641" y="413200"/>
                  <a:pt x="532619" y="363803"/>
                  <a:pt x="532619" y="312164"/>
                </a:cubicBezTo>
                <a:cubicBezTo>
                  <a:pt x="533087" y="260433"/>
                  <a:pt x="524576" y="210942"/>
                  <a:pt x="508116" y="168548"/>
                </a:cubicBezTo>
                <a:cubicBezTo>
                  <a:pt x="492310" y="128115"/>
                  <a:pt x="469865" y="97020"/>
                  <a:pt x="444707" y="80772"/>
                </a:cubicBezTo>
                <a:cubicBezTo>
                  <a:pt x="434793" y="74376"/>
                  <a:pt x="424716" y="70337"/>
                  <a:pt x="414557" y="68657"/>
                </a:cubicBezTo>
                <a:close/>
                <a:moveTo>
                  <a:pt x="142063" y="64011"/>
                </a:moveTo>
                <a:cubicBezTo>
                  <a:pt x="132547" y="65552"/>
                  <a:pt x="123171" y="69287"/>
                  <a:pt x="114006" y="75170"/>
                </a:cubicBezTo>
                <a:cubicBezTo>
                  <a:pt x="114006" y="75356"/>
                  <a:pt x="113819" y="75356"/>
                  <a:pt x="113819" y="75356"/>
                </a:cubicBezTo>
                <a:cubicBezTo>
                  <a:pt x="60697" y="108786"/>
                  <a:pt x="25065" y="201791"/>
                  <a:pt x="25065" y="306655"/>
                </a:cubicBezTo>
                <a:cubicBezTo>
                  <a:pt x="25532" y="358293"/>
                  <a:pt x="34791" y="407597"/>
                  <a:pt x="51719" y="449337"/>
                </a:cubicBezTo>
                <a:cubicBezTo>
                  <a:pt x="68179" y="489770"/>
                  <a:pt x="90625" y="519465"/>
                  <a:pt x="116344" y="534872"/>
                </a:cubicBezTo>
                <a:cubicBezTo>
                  <a:pt x="136078" y="546077"/>
                  <a:pt x="156279" y="548412"/>
                  <a:pt x="176293" y="541595"/>
                </a:cubicBezTo>
                <a:cubicBezTo>
                  <a:pt x="203508" y="532351"/>
                  <a:pt x="228292" y="507325"/>
                  <a:pt x="247371" y="469881"/>
                </a:cubicBezTo>
                <a:cubicBezTo>
                  <a:pt x="227170" y="491077"/>
                  <a:pt x="203882" y="502283"/>
                  <a:pt x="180221" y="502283"/>
                </a:cubicBezTo>
                <a:cubicBezTo>
                  <a:pt x="176948" y="502283"/>
                  <a:pt x="173581" y="502096"/>
                  <a:pt x="170307" y="501629"/>
                </a:cubicBezTo>
                <a:cubicBezTo>
                  <a:pt x="138790" y="497521"/>
                  <a:pt x="111013" y="473336"/>
                  <a:pt x="92121" y="433743"/>
                </a:cubicBezTo>
                <a:cubicBezTo>
                  <a:pt x="74165" y="397512"/>
                  <a:pt x="64345" y="351197"/>
                  <a:pt x="64345" y="303200"/>
                </a:cubicBezTo>
                <a:cubicBezTo>
                  <a:pt x="64345" y="255110"/>
                  <a:pt x="74165" y="208701"/>
                  <a:pt x="92121" y="172470"/>
                </a:cubicBezTo>
                <a:cubicBezTo>
                  <a:pt x="111761" y="132504"/>
                  <a:pt x="139819" y="108412"/>
                  <a:pt x="171336" y="104677"/>
                </a:cubicBezTo>
                <a:cubicBezTo>
                  <a:pt x="197242" y="101689"/>
                  <a:pt x="223242" y="112708"/>
                  <a:pt x="245127" y="135866"/>
                </a:cubicBezTo>
                <a:cubicBezTo>
                  <a:pt x="224458" y="98981"/>
                  <a:pt x="198177" y="73956"/>
                  <a:pt x="170962" y="66019"/>
                </a:cubicBezTo>
                <a:cubicBezTo>
                  <a:pt x="161236" y="63124"/>
                  <a:pt x="151579" y="62470"/>
                  <a:pt x="142063" y="64011"/>
                </a:cubicBezTo>
                <a:close/>
                <a:moveTo>
                  <a:pt x="280104" y="0"/>
                </a:moveTo>
                <a:cubicBezTo>
                  <a:pt x="286932" y="0"/>
                  <a:pt x="292543" y="5603"/>
                  <a:pt x="292543" y="12419"/>
                </a:cubicBezTo>
                <a:lnTo>
                  <a:pt x="292543" y="123633"/>
                </a:lnTo>
                <a:cubicBezTo>
                  <a:pt x="314895" y="83574"/>
                  <a:pt x="344168" y="56494"/>
                  <a:pt x="376715" y="46783"/>
                </a:cubicBezTo>
                <a:cubicBezTo>
                  <a:pt x="404117" y="38565"/>
                  <a:pt x="432361" y="43048"/>
                  <a:pt x="458174" y="59856"/>
                </a:cubicBezTo>
                <a:cubicBezTo>
                  <a:pt x="518591" y="98608"/>
                  <a:pt x="558525" y="200110"/>
                  <a:pt x="557496" y="311978"/>
                </a:cubicBezTo>
                <a:cubicBezTo>
                  <a:pt x="557496" y="366791"/>
                  <a:pt x="547957" y="419363"/>
                  <a:pt x="529720" y="463904"/>
                </a:cubicBezTo>
                <a:cubicBezTo>
                  <a:pt x="511109" y="509566"/>
                  <a:pt x="484828" y="543463"/>
                  <a:pt x="453872" y="561672"/>
                </a:cubicBezTo>
                <a:cubicBezTo>
                  <a:pt x="438815" y="570449"/>
                  <a:pt x="423009" y="574838"/>
                  <a:pt x="406923" y="574838"/>
                </a:cubicBezTo>
                <a:cubicBezTo>
                  <a:pt x="397290" y="574838"/>
                  <a:pt x="387470" y="573251"/>
                  <a:pt x="377837" y="569982"/>
                </a:cubicBezTo>
                <a:cubicBezTo>
                  <a:pt x="345010" y="559057"/>
                  <a:pt x="315363" y="530483"/>
                  <a:pt x="292543" y="488650"/>
                </a:cubicBezTo>
                <a:lnTo>
                  <a:pt x="292543" y="595008"/>
                </a:lnTo>
                <a:cubicBezTo>
                  <a:pt x="292543" y="601824"/>
                  <a:pt x="286932" y="607427"/>
                  <a:pt x="280104" y="607427"/>
                </a:cubicBezTo>
                <a:cubicBezTo>
                  <a:pt x="273184" y="607427"/>
                  <a:pt x="267572" y="601824"/>
                  <a:pt x="267572" y="595008"/>
                </a:cubicBezTo>
                <a:lnTo>
                  <a:pt x="267572" y="485195"/>
                </a:lnTo>
                <a:cubicBezTo>
                  <a:pt x="245688" y="526188"/>
                  <a:pt x="216602" y="554201"/>
                  <a:pt x="184336" y="565127"/>
                </a:cubicBezTo>
                <a:cubicBezTo>
                  <a:pt x="174235" y="568488"/>
                  <a:pt x="163948" y="570262"/>
                  <a:pt x="153754" y="570262"/>
                </a:cubicBezTo>
                <a:cubicBezTo>
                  <a:pt x="136826" y="570262"/>
                  <a:pt x="119991" y="565500"/>
                  <a:pt x="103718" y="556256"/>
                </a:cubicBezTo>
                <a:cubicBezTo>
                  <a:pt x="103625" y="556256"/>
                  <a:pt x="103625" y="556162"/>
                  <a:pt x="103531" y="556162"/>
                </a:cubicBezTo>
                <a:cubicBezTo>
                  <a:pt x="73042" y="537954"/>
                  <a:pt x="47136" y="504244"/>
                  <a:pt x="28525" y="458582"/>
                </a:cubicBezTo>
                <a:cubicBezTo>
                  <a:pt x="10381" y="413947"/>
                  <a:pt x="468" y="361468"/>
                  <a:pt x="0" y="306655"/>
                </a:cubicBezTo>
                <a:cubicBezTo>
                  <a:pt x="0" y="251655"/>
                  <a:pt x="9259" y="198803"/>
                  <a:pt x="26655" y="153981"/>
                </a:cubicBezTo>
                <a:cubicBezTo>
                  <a:pt x="44611" y="107946"/>
                  <a:pt x="70050" y="73489"/>
                  <a:pt x="100351" y="54253"/>
                </a:cubicBezTo>
                <a:cubicBezTo>
                  <a:pt x="124668" y="38565"/>
                  <a:pt x="151509" y="34363"/>
                  <a:pt x="177976" y="42114"/>
                </a:cubicBezTo>
                <a:cubicBezTo>
                  <a:pt x="212206" y="52199"/>
                  <a:pt x="243537" y="81333"/>
                  <a:pt x="267572" y="125034"/>
                </a:cubicBezTo>
                <a:lnTo>
                  <a:pt x="267572" y="12419"/>
                </a:lnTo>
                <a:cubicBezTo>
                  <a:pt x="267572" y="5603"/>
                  <a:pt x="273184" y="0"/>
                  <a:pt x="2801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8" name="magnetic-field_177267">
            <a:extLst>
              <a:ext uri="{FF2B5EF4-FFF2-40B4-BE49-F238E27FC236}">
                <a16:creationId xmlns:a16="http://schemas.microsoft.com/office/drawing/2014/main" id="{C467C6AB-20A2-4E80-AE32-80821B51E2FF}"/>
              </a:ext>
            </a:extLst>
          </p:cNvPr>
          <p:cNvSpPr>
            <a:spLocks noChangeAspect="1"/>
          </p:cNvSpPr>
          <p:nvPr/>
        </p:nvSpPr>
        <p:spPr bwMode="auto">
          <a:xfrm>
            <a:off x="4884023" y="3699280"/>
            <a:ext cx="383075" cy="417370"/>
          </a:xfrm>
          <a:custGeom>
            <a:avLst/>
            <a:gdLst>
              <a:gd name="connsiteX0" fmla="*/ 255255 w 557515"/>
              <a:gd name="connsiteY0" fmla="*/ 379854 h 607427"/>
              <a:gd name="connsiteX1" fmla="*/ 305951 w 557515"/>
              <a:gd name="connsiteY1" fmla="*/ 379854 h 607427"/>
              <a:gd name="connsiteX2" fmla="*/ 318391 w 557515"/>
              <a:gd name="connsiteY2" fmla="*/ 392297 h 607427"/>
              <a:gd name="connsiteX3" fmla="*/ 305951 w 557515"/>
              <a:gd name="connsiteY3" fmla="*/ 404834 h 607427"/>
              <a:gd name="connsiteX4" fmla="*/ 255255 w 557515"/>
              <a:gd name="connsiteY4" fmla="*/ 404834 h 607427"/>
              <a:gd name="connsiteX5" fmla="*/ 242815 w 557515"/>
              <a:gd name="connsiteY5" fmla="*/ 392297 h 607427"/>
              <a:gd name="connsiteX6" fmla="*/ 255255 w 557515"/>
              <a:gd name="connsiteY6" fmla="*/ 379854 h 607427"/>
              <a:gd name="connsiteX7" fmla="*/ 280136 w 557515"/>
              <a:gd name="connsiteY7" fmla="*/ 202805 h 607427"/>
              <a:gd name="connsiteX8" fmla="*/ 292576 w 557515"/>
              <a:gd name="connsiteY8" fmla="*/ 215226 h 607427"/>
              <a:gd name="connsiteX9" fmla="*/ 292576 w 557515"/>
              <a:gd name="connsiteY9" fmla="*/ 227553 h 607427"/>
              <a:gd name="connsiteX10" fmla="*/ 305951 w 557515"/>
              <a:gd name="connsiteY10" fmla="*/ 227553 h 607427"/>
              <a:gd name="connsiteX11" fmla="*/ 318391 w 557515"/>
              <a:gd name="connsiteY11" fmla="*/ 240067 h 607427"/>
              <a:gd name="connsiteX12" fmla="*/ 305951 w 557515"/>
              <a:gd name="connsiteY12" fmla="*/ 252487 h 607427"/>
              <a:gd name="connsiteX13" fmla="*/ 292576 w 557515"/>
              <a:gd name="connsiteY13" fmla="*/ 252487 h 607427"/>
              <a:gd name="connsiteX14" fmla="*/ 292576 w 557515"/>
              <a:gd name="connsiteY14" fmla="*/ 265655 h 607427"/>
              <a:gd name="connsiteX15" fmla="*/ 280136 w 557515"/>
              <a:gd name="connsiteY15" fmla="*/ 278169 h 607427"/>
              <a:gd name="connsiteX16" fmla="*/ 267602 w 557515"/>
              <a:gd name="connsiteY16" fmla="*/ 265655 h 607427"/>
              <a:gd name="connsiteX17" fmla="*/ 267602 w 557515"/>
              <a:gd name="connsiteY17" fmla="*/ 252487 h 607427"/>
              <a:gd name="connsiteX18" fmla="*/ 255255 w 557515"/>
              <a:gd name="connsiteY18" fmla="*/ 252487 h 607427"/>
              <a:gd name="connsiteX19" fmla="*/ 242815 w 557515"/>
              <a:gd name="connsiteY19" fmla="*/ 240067 h 607427"/>
              <a:gd name="connsiteX20" fmla="*/ 255255 w 557515"/>
              <a:gd name="connsiteY20" fmla="*/ 227553 h 607427"/>
              <a:gd name="connsiteX21" fmla="*/ 267602 w 557515"/>
              <a:gd name="connsiteY21" fmla="*/ 227553 h 607427"/>
              <a:gd name="connsiteX22" fmla="*/ 267602 w 557515"/>
              <a:gd name="connsiteY22" fmla="*/ 215226 h 607427"/>
              <a:gd name="connsiteX23" fmla="*/ 280136 w 557515"/>
              <a:gd name="connsiteY23" fmla="*/ 202805 h 607427"/>
              <a:gd name="connsiteX24" fmla="*/ 216134 w 557515"/>
              <a:gd name="connsiteY24" fmla="*/ 163879 h 607427"/>
              <a:gd name="connsiteX25" fmla="*/ 216134 w 557515"/>
              <a:gd name="connsiteY25" fmla="*/ 443641 h 607427"/>
              <a:gd name="connsiteX26" fmla="*/ 267479 w 557515"/>
              <a:gd name="connsiteY26" fmla="*/ 443641 h 607427"/>
              <a:gd name="connsiteX27" fmla="*/ 267759 w 557515"/>
              <a:gd name="connsiteY27" fmla="*/ 443641 h 607427"/>
              <a:gd name="connsiteX28" fmla="*/ 280104 w 557515"/>
              <a:gd name="connsiteY28" fmla="*/ 443641 h 607427"/>
              <a:gd name="connsiteX29" fmla="*/ 290579 w 557515"/>
              <a:gd name="connsiteY29" fmla="*/ 443641 h 607427"/>
              <a:gd name="connsiteX30" fmla="*/ 290766 w 557515"/>
              <a:gd name="connsiteY30" fmla="*/ 443641 h 607427"/>
              <a:gd name="connsiteX31" fmla="*/ 317233 w 557515"/>
              <a:gd name="connsiteY31" fmla="*/ 443641 h 607427"/>
              <a:gd name="connsiteX32" fmla="*/ 317327 w 557515"/>
              <a:gd name="connsiteY32" fmla="*/ 443641 h 607427"/>
              <a:gd name="connsiteX33" fmla="*/ 344075 w 557515"/>
              <a:gd name="connsiteY33" fmla="*/ 443641 h 607427"/>
              <a:gd name="connsiteX34" fmla="*/ 344075 w 557515"/>
              <a:gd name="connsiteY34" fmla="*/ 163879 h 607427"/>
              <a:gd name="connsiteX35" fmla="*/ 174235 w 557515"/>
              <a:gd name="connsiteY35" fmla="*/ 129703 h 607427"/>
              <a:gd name="connsiteX36" fmla="*/ 114474 w 557515"/>
              <a:gd name="connsiteY36" fmla="*/ 183769 h 607427"/>
              <a:gd name="connsiteX37" fmla="*/ 114474 w 557515"/>
              <a:gd name="connsiteY37" fmla="*/ 423191 h 607427"/>
              <a:gd name="connsiteX38" fmla="*/ 114567 w 557515"/>
              <a:gd name="connsiteY38" fmla="*/ 423285 h 607427"/>
              <a:gd name="connsiteX39" fmla="*/ 173581 w 557515"/>
              <a:gd name="connsiteY39" fmla="*/ 477257 h 607427"/>
              <a:gd name="connsiteX40" fmla="*/ 210149 w 557515"/>
              <a:gd name="connsiteY40" fmla="*/ 468667 h 607427"/>
              <a:gd name="connsiteX41" fmla="*/ 203602 w 557515"/>
              <a:gd name="connsiteY41" fmla="*/ 468667 h 607427"/>
              <a:gd name="connsiteX42" fmla="*/ 191163 w 557515"/>
              <a:gd name="connsiteY42" fmla="*/ 456341 h 607427"/>
              <a:gd name="connsiteX43" fmla="*/ 191163 w 557515"/>
              <a:gd name="connsiteY43" fmla="*/ 151647 h 607427"/>
              <a:gd name="connsiteX44" fmla="*/ 203602 w 557515"/>
              <a:gd name="connsiteY44" fmla="*/ 139227 h 607427"/>
              <a:gd name="connsiteX45" fmla="*/ 210242 w 557515"/>
              <a:gd name="connsiteY45" fmla="*/ 139227 h 607427"/>
              <a:gd name="connsiteX46" fmla="*/ 174235 w 557515"/>
              <a:gd name="connsiteY46" fmla="*/ 129703 h 607427"/>
              <a:gd name="connsiteX47" fmla="*/ 386722 w 557515"/>
              <a:gd name="connsiteY47" fmla="*/ 129609 h 607427"/>
              <a:gd name="connsiteX48" fmla="*/ 349780 w 557515"/>
              <a:gd name="connsiteY48" fmla="*/ 138947 h 607427"/>
              <a:gd name="connsiteX49" fmla="*/ 356514 w 557515"/>
              <a:gd name="connsiteY49" fmla="*/ 138947 h 607427"/>
              <a:gd name="connsiteX50" fmla="*/ 368952 w 557515"/>
              <a:gd name="connsiteY50" fmla="*/ 151367 h 607427"/>
              <a:gd name="connsiteX51" fmla="*/ 368952 w 557515"/>
              <a:gd name="connsiteY51" fmla="*/ 456061 h 607427"/>
              <a:gd name="connsiteX52" fmla="*/ 356514 w 557515"/>
              <a:gd name="connsiteY52" fmla="*/ 468480 h 607427"/>
              <a:gd name="connsiteX53" fmla="*/ 350060 w 557515"/>
              <a:gd name="connsiteY53" fmla="*/ 468480 h 607427"/>
              <a:gd name="connsiteX54" fmla="*/ 386067 w 557515"/>
              <a:gd name="connsiteY54" fmla="*/ 477257 h 607427"/>
              <a:gd name="connsiteX55" fmla="*/ 446577 w 557515"/>
              <a:gd name="connsiteY55" fmla="*/ 423098 h 607427"/>
              <a:gd name="connsiteX56" fmla="*/ 446577 w 557515"/>
              <a:gd name="connsiteY56" fmla="*/ 183489 h 607427"/>
              <a:gd name="connsiteX57" fmla="*/ 386722 w 557515"/>
              <a:gd name="connsiteY57" fmla="*/ 129609 h 607427"/>
              <a:gd name="connsiteX58" fmla="*/ 414557 w 557515"/>
              <a:gd name="connsiteY58" fmla="*/ 68657 h 607427"/>
              <a:gd name="connsiteX59" fmla="*/ 383916 w 557515"/>
              <a:gd name="connsiteY59" fmla="*/ 70688 h 607427"/>
              <a:gd name="connsiteX60" fmla="*/ 313867 w 557515"/>
              <a:gd name="connsiteY60" fmla="*/ 136800 h 607427"/>
              <a:gd name="connsiteX61" fmla="*/ 389808 w 557515"/>
              <a:gd name="connsiteY61" fmla="*/ 104957 h 607427"/>
              <a:gd name="connsiteX62" fmla="*/ 469023 w 557515"/>
              <a:gd name="connsiteY62" fmla="*/ 172844 h 607427"/>
              <a:gd name="connsiteX63" fmla="*/ 496425 w 557515"/>
              <a:gd name="connsiteY63" fmla="*/ 303387 h 607427"/>
              <a:gd name="connsiteX64" fmla="*/ 469023 w 557515"/>
              <a:gd name="connsiteY64" fmla="*/ 434117 h 607427"/>
              <a:gd name="connsiteX65" fmla="*/ 389153 w 557515"/>
              <a:gd name="connsiteY65" fmla="*/ 502003 h 607427"/>
              <a:gd name="connsiteX66" fmla="*/ 380082 w 557515"/>
              <a:gd name="connsiteY66" fmla="*/ 502470 h 607427"/>
              <a:gd name="connsiteX67" fmla="*/ 311716 w 557515"/>
              <a:gd name="connsiteY67" fmla="*/ 468480 h 607427"/>
              <a:gd name="connsiteX68" fmla="*/ 310126 w 557515"/>
              <a:gd name="connsiteY68" fmla="*/ 468480 h 607427"/>
              <a:gd name="connsiteX69" fmla="*/ 385693 w 557515"/>
              <a:gd name="connsiteY69" fmla="*/ 546544 h 607427"/>
              <a:gd name="connsiteX70" fmla="*/ 441340 w 557515"/>
              <a:gd name="connsiteY70" fmla="*/ 540381 h 607427"/>
              <a:gd name="connsiteX71" fmla="*/ 506619 w 557515"/>
              <a:gd name="connsiteY71" fmla="*/ 454847 h 607427"/>
              <a:gd name="connsiteX72" fmla="*/ 532619 w 557515"/>
              <a:gd name="connsiteY72" fmla="*/ 312164 h 607427"/>
              <a:gd name="connsiteX73" fmla="*/ 508116 w 557515"/>
              <a:gd name="connsiteY73" fmla="*/ 168548 h 607427"/>
              <a:gd name="connsiteX74" fmla="*/ 444707 w 557515"/>
              <a:gd name="connsiteY74" fmla="*/ 80772 h 607427"/>
              <a:gd name="connsiteX75" fmla="*/ 414557 w 557515"/>
              <a:gd name="connsiteY75" fmla="*/ 68657 h 607427"/>
              <a:gd name="connsiteX76" fmla="*/ 142063 w 557515"/>
              <a:gd name="connsiteY76" fmla="*/ 64011 h 607427"/>
              <a:gd name="connsiteX77" fmla="*/ 114006 w 557515"/>
              <a:gd name="connsiteY77" fmla="*/ 75170 h 607427"/>
              <a:gd name="connsiteX78" fmla="*/ 113819 w 557515"/>
              <a:gd name="connsiteY78" fmla="*/ 75356 h 607427"/>
              <a:gd name="connsiteX79" fmla="*/ 25065 w 557515"/>
              <a:gd name="connsiteY79" fmla="*/ 306655 h 607427"/>
              <a:gd name="connsiteX80" fmla="*/ 51719 w 557515"/>
              <a:gd name="connsiteY80" fmla="*/ 449337 h 607427"/>
              <a:gd name="connsiteX81" fmla="*/ 116344 w 557515"/>
              <a:gd name="connsiteY81" fmla="*/ 534872 h 607427"/>
              <a:gd name="connsiteX82" fmla="*/ 176293 w 557515"/>
              <a:gd name="connsiteY82" fmla="*/ 541595 h 607427"/>
              <a:gd name="connsiteX83" fmla="*/ 247371 w 557515"/>
              <a:gd name="connsiteY83" fmla="*/ 469881 h 607427"/>
              <a:gd name="connsiteX84" fmla="*/ 180221 w 557515"/>
              <a:gd name="connsiteY84" fmla="*/ 502283 h 607427"/>
              <a:gd name="connsiteX85" fmla="*/ 170307 w 557515"/>
              <a:gd name="connsiteY85" fmla="*/ 501629 h 607427"/>
              <a:gd name="connsiteX86" fmla="*/ 92121 w 557515"/>
              <a:gd name="connsiteY86" fmla="*/ 433743 h 607427"/>
              <a:gd name="connsiteX87" fmla="*/ 64345 w 557515"/>
              <a:gd name="connsiteY87" fmla="*/ 303200 h 607427"/>
              <a:gd name="connsiteX88" fmla="*/ 92121 w 557515"/>
              <a:gd name="connsiteY88" fmla="*/ 172470 h 607427"/>
              <a:gd name="connsiteX89" fmla="*/ 171336 w 557515"/>
              <a:gd name="connsiteY89" fmla="*/ 104677 h 607427"/>
              <a:gd name="connsiteX90" fmla="*/ 245127 w 557515"/>
              <a:gd name="connsiteY90" fmla="*/ 135866 h 607427"/>
              <a:gd name="connsiteX91" fmla="*/ 170962 w 557515"/>
              <a:gd name="connsiteY91" fmla="*/ 66019 h 607427"/>
              <a:gd name="connsiteX92" fmla="*/ 142063 w 557515"/>
              <a:gd name="connsiteY92" fmla="*/ 64011 h 607427"/>
              <a:gd name="connsiteX93" fmla="*/ 280104 w 557515"/>
              <a:gd name="connsiteY93" fmla="*/ 0 h 607427"/>
              <a:gd name="connsiteX94" fmla="*/ 292543 w 557515"/>
              <a:gd name="connsiteY94" fmla="*/ 12419 h 607427"/>
              <a:gd name="connsiteX95" fmla="*/ 292543 w 557515"/>
              <a:gd name="connsiteY95" fmla="*/ 123633 h 607427"/>
              <a:gd name="connsiteX96" fmla="*/ 376715 w 557515"/>
              <a:gd name="connsiteY96" fmla="*/ 46783 h 607427"/>
              <a:gd name="connsiteX97" fmla="*/ 458174 w 557515"/>
              <a:gd name="connsiteY97" fmla="*/ 59856 h 607427"/>
              <a:gd name="connsiteX98" fmla="*/ 557496 w 557515"/>
              <a:gd name="connsiteY98" fmla="*/ 311978 h 607427"/>
              <a:gd name="connsiteX99" fmla="*/ 529720 w 557515"/>
              <a:gd name="connsiteY99" fmla="*/ 463904 h 607427"/>
              <a:gd name="connsiteX100" fmla="*/ 453872 w 557515"/>
              <a:gd name="connsiteY100" fmla="*/ 561672 h 607427"/>
              <a:gd name="connsiteX101" fmla="*/ 406923 w 557515"/>
              <a:gd name="connsiteY101" fmla="*/ 574838 h 607427"/>
              <a:gd name="connsiteX102" fmla="*/ 377837 w 557515"/>
              <a:gd name="connsiteY102" fmla="*/ 569982 h 607427"/>
              <a:gd name="connsiteX103" fmla="*/ 292543 w 557515"/>
              <a:gd name="connsiteY103" fmla="*/ 488650 h 607427"/>
              <a:gd name="connsiteX104" fmla="*/ 292543 w 557515"/>
              <a:gd name="connsiteY104" fmla="*/ 595008 h 607427"/>
              <a:gd name="connsiteX105" fmla="*/ 280104 w 557515"/>
              <a:gd name="connsiteY105" fmla="*/ 607427 h 607427"/>
              <a:gd name="connsiteX106" fmla="*/ 267572 w 557515"/>
              <a:gd name="connsiteY106" fmla="*/ 595008 h 607427"/>
              <a:gd name="connsiteX107" fmla="*/ 267572 w 557515"/>
              <a:gd name="connsiteY107" fmla="*/ 485195 h 607427"/>
              <a:gd name="connsiteX108" fmla="*/ 184336 w 557515"/>
              <a:gd name="connsiteY108" fmla="*/ 565127 h 607427"/>
              <a:gd name="connsiteX109" fmla="*/ 153754 w 557515"/>
              <a:gd name="connsiteY109" fmla="*/ 570262 h 607427"/>
              <a:gd name="connsiteX110" fmla="*/ 103718 w 557515"/>
              <a:gd name="connsiteY110" fmla="*/ 556256 h 607427"/>
              <a:gd name="connsiteX111" fmla="*/ 103531 w 557515"/>
              <a:gd name="connsiteY111" fmla="*/ 556162 h 607427"/>
              <a:gd name="connsiteX112" fmla="*/ 28525 w 557515"/>
              <a:gd name="connsiteY112" fmla="*/ 458582 h 607427"/>
              <a:gd name="connsiteX113" fmla="*/ 0 w 557515"/>
              <a:gd name="connsiteY113" fmla="*/ 306655 h 607427"/>
              <a:gd name="connsiteX114" fmla="*/ 26655 w 557515"/>
              <a:gd name="connsiteY114" fmla="*/ 153981 h 607427"/>
              <a:gd name="connsiteX115" fmla="*/ 100351 w 557515"/>
              <a:gd name="connsiteY115" fmla="*/ 54253 h 607427"/>
              <a:gd name="connsiteX116" fmla="*/ 177976 w 557515"/>
              <a:gd name="connsiteY116" fmla="*/ 42114 h 607427"/>
              <a:gd name="connsiteX117" fmla="*/ 267572 w 557515"/>
              <a:gd name="connsiteY117" fmla="*/ 125034 h 607427"/>
              <a:gd name="connsiteX118" fmla="*/ 267572 w 557515"/>
              <a:gd name="connsiteY118" fmla="*/ 12419 h 607427"/>
              <a:gd name="connsiteX119" fmla="*/ 280104 w 557515"/>
              <a:gd name="connsiteY119" fmla="*/ 0 h 607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557515" h="607427">
                <a:moveTo>
                  <a:pt x="255255" y="379854"/>
                </a:moveTo>
                <a:lnTo>
                  <a:pt x="305951" y="379854"/>
                </a:lnTo>
                <a:cubicBezTo>
                  <a:pt x="312779" y="379854"/>
                  <a:pt x="318391" y="385468"/>
                  <a:pt x="318391" y="392297"/>
                </a:cubicBezTo>
                <a:cubicBezTo>
                  <a:pt x="318391" y="399221"/>
                  <a:pt x="312779" y="404834"/>
                  <a:pt x="305951" y="404834"/>
                </a:cubicBezTo>
                <a:lnTo>
                  <a:pt x="255255" y="404834"/>
                </a:lnTo>
                <a:cubicBezTo>
                  <a:pt x="248427" y="404834"/>
                  <a:pt x="242815" y="399221"/>
                  <a:pt x="242815" y="392297"/>
                </a:cubicBezTo>
                <a:cubicBezTo>
                  <a:pt x="242815" y="385468"/>
                  <a:pt x="248427" y="379854"/>
                  <a:pt x="255255" y="379854"/>
                </a:cubicBezTo>
                <a:close/>
                <a:moveTo>
                  <a:pt x="280136" y="202805"/>
                </a:moveTo>
                <a:cubicBezTo>
                  <a:pt x="286964" y="202805"/>
                  <a:pt x="292576" y="208408"/>
                  <a:pt x="292576" y="215226"/>
                </a:cubicBezTo>
                <a:lnTo>
                  <a:pt x="292576" y="227553"/>
                </a:lnTo>
                <a:lnTo>
                  <a:pt x="305951" y="227553"/>
                </a:lnTo>
                <a:cubicBezTo>
                  <a:pt x="312779" y="227553"/>
                  <a:pt x="318391" y="233156"/>
                  <a:pt x="318391" y="240067"/>
                </a:cubicBezTo>
                <a:cubicBezTo>
                  <a:pt x="318391" y="246884"/>
                  <a:pt x="312779" y="252487"/>
                  <a:pt x="305951" y="252487"/>
                </a:cubicBezTo>
                <a:lnTo>
                  <a:pt x="292576" y="252487"/>
                </a:lnTo>
                <a:lnTo>
                  <a:pt x="292576" y="265655"/>
                </a:lnTo>
                <a:cubicBezTo>
                  <a:pt x="292576" y="272566"/>
                  <a:pt x="286964" y="278169"/>
                  <a:pt x="280136" y="278169"/>
                </a:cubicBezTo>
                <a:cubicBezTo>
                  <a:pt x="273214" y="278169"/>
                  <a:pt x="267602" y="272566"/>
                  <a:pt x="267602" y="265655"/>
                </a:cubicBezTo>
                <a:lnTo>
                  <a:pt x="267602" y="252487"/>
                </a:lnTo>
                <a:lnTo>
                  <a:pt x="255255" y="252487"/>
                </a:lnTo>
                <a:cubicBezTo>
                  <a:pt x="248427" y="252487"/>
                  <a:pt x="242815" y="246884"/>
                  <a:pt x="242815" y="240067"/>
                </a:cubicBezTo>
                <a:cubicBezTo>
                  <a:pt x="242815" y="233156"/>
                  <a:pt x="248427" y="227553"/>
                  <a:pt x="255255" y="227553"/>
                </a:cubicBezTo>
                <a:lnTo>
                  <a:pt x="267602" y="227553"/>
                </a:lnTo>
                <a:lnTo>
                  <a:pt x="267602" y="215226"/>
                </a:lnTo>
                <a:cubicBezTo>
                  <a:pt x="267602" y="208408"/>
                  <a:pt x="273214" y="202805"/>
                  <a:pt x="280136" y="202805"/>
                </a:cubicBezTo>
                <a:close/>
                <a:moveTo>
                  <a:pt x="216134" y="163879"/>
                </a:moveTo>
                <a:lnTo>
                  <a:pt x="216134" y="443641"/>
                </a:lnTo>
                <a:lnTo>
                  <a:pt x="267479" y="443641"/>
                </a:lnTo>
                <a:lnTo>
                  <a:pt x="267759" y="443641"/>
                </a:lnTo>
                <a:lnTo>
                  <a:pt x="280104" y="443641"/>
                </a:lnTo>
                <a:lnTo>
                  <a:pt x="290579" y="443641"/>
                </a:lnTo>
                <a:lnTo>
                  <a:pt x="290766" y="443641"/>
                </a:lnTo>
                <a:lnTo>
                  <a:pt x="317233" y="443641"/>
                </a:lnTo>
                <a:lnTo>
                  <a:pt x="317327" y="443641"/>
                </a:lnTo>
                <a:lnTo>
                  <a:pt x="344075" y="443641"/>
                </a:lnTo>
                <a:lnTo>
                  <a:pt x="344075" y="163879"/>
                </a:lnTo>
                <a:close/>
                <a:moveTo>
                  <a:pt x="174235" y="129703"/>
                </a:moveTo>
                <a:cubicBezTo>
                  <a:pt x="151416" y="132504"/>
                  <a:pt x="130186" y="151647"/>
                  <a:pt x="114474" y="183769"/>
                </a:cubicBezTo>
                <a:cubicBezTo>
                  <a:pt x="80711" y="252029"/>
                  <a:pt x="80711" y="354932"/>
                  <a:pt x="114474" y="423191"/>
                </a:cubicBezTo>
                <a:cubicBezTo>
                  <a:pt x="114567" y="423191"/>
                  <a:pt x="114567" y="423285"/>
                  <a:pt x="114567" y="423285"/>
                </a:cubicBezTo>
                <a:cubicBezTo>
                  <a:pt x="129718" y="455033"/>
                  <a:pt x="150667" y="474083"/>
                  <a:pt x="173581" y="477257"/>
                </a:cubicBezTo>
                <a:cubicBezTo>
                  <a:pt x="185645" y="478845"/>
                  <a:pt x="198177" y="475857"/>
                  <a:pt x="210149" y="468667"/>
                </a:cubicBezTo>
                <a:lnTo>
                  <a:pt x="203602" y="468667"/>
                </a:lnTo>
                <a:cubicBezTo>
                  <a:pt x="196775" y="468667"/>
                  <a:pt x="191163" y="463064"/>
                  <a:pt x="191163" y="456341"/>
                </a:cubicBezTo>
                <a:lnTo>
                  <a:pt x="191163" y="151647"/>
                </a:lnTo>
                <a:cubicBezTo>
                  <a:pt x="191163" y="144830"/>
                  <a:pt x="196775" y="139227"/>
                  <a:pt x="203602" y="139227"/>
                </a:cubicBezTo>
                <a:lnTo>
                  <a:pt x="210242" y="139227"/>
                </a:lnTo>
                <a:cubicBezTo>
                  <a:pt x="198552" y="131570"/>
                  <a:pt x="186206" y="128395"/>
                  <a:pt x="174235" y="129703"/>
                </a:cubicBezTo>
                <a:close/>
                <a:moveTo>
                  <a:pt x="386722" y="129609"/>
                </a:moveTo>
                <a:cubicBezTo>
                  <a:pt x="374470" y="128115"/>
                  <a:pt x="361844" y="131384"/>
                  <a:pt x="349780" y="138947"/>
                </a:cubicBezTo>
                <a:lnTo>
                  <a:pt x="356514" y="138947"/>
                </a:lnTo>
                <a:cubicBezTo>
                  <a:pt x="363341" y="138947"/>
                  <a:pt x="368952" y="144550"/>
                  <a:pt x="368952" y="151367"/>
                </a:cubicBezTo>
                <a:lnTo>
                  <a:pt x="368952" y="456061"/>
                </a:lnTo>
                <a:cubicBezTo>
                  <a:pt x="368952" y="462877"/>
                  <a:pt x="363341" y="468480"/>
                  <a:pt x="356514" y="468480"/>
                </a:cubicBezTo>
                <a:lnTo>
                  <a:pt x="350060" y="468480"/>
                </a:lnTo>
                <a:cubicBezTo>
                  <a:pt x="361751" y="475763"/>
                  <a:pt x="374002" y="478752"/>
                  <a:pt x="386067" y="477257"/>
                </a:cubicBezTo>
                <a:cubicBezTo>
                  <a:pt x="409355" y="474363"/>
                  <a:pt x="430865" y="455033"/>
                  <a:pt x="446577" y="423098"/>
                </a:cubicBezTo>
                <a:cubicBezTo>
                  <a:pt x="479965" y="355679"/>
                  <a:pt x="479872" y="252776"/>
                  <a:pt x="446577" y="183489"/>
                </a:cubicBezTo>
                <a:cubicBezTo>
                  <a:pt x="430959" y="151647"/>
                  <a:pt x="409635" y="132504"/>
                  <a:pt x="386722" y="129609"/>
                </a:cubicBezTo>
                <a:close/>
                <a:moveTo>
                  <a:pt x="414557" y="68657"/>
                </a:moveTo>
                <a:cubicBezTo>
                  <a:pt x="404398" y="66976"/>
                  <a:pt x="394157" y="67653"/>
                  <a:pt x="383916" y="70688"/>
                </a:cubicBezTo>
                <a:cubicBezTo>
                  <a:pt x="357355" y="78718"/>
                  <a:pt x="332945" y="101876"/>
                  <a:pt x="313867" y="136800"/>
                </a:cubicBezTo>
                <a:cubicBezTo>
                  <a:pt x="336593" y="112895"/>
                  <a:pt x="363247" y="101689"/>
                  <a:pt x="389808" y="104957"/>
                </a:cubicBezTo>
                <a:cubicBezTo>
                  <a:pt x="421326" y="108973"/>
                  <a:pt x="449570" y="132971"/>
                  <a:pt x="469023" y="172844"/>
                </a:cubicBezTo>
                <a:cubicBezTo>
                  <a:pt x="486605" y="209261"/>
                  <a:pt x="496332" y="255577"/>
                  <a:pt x="496425" y="303387"/>
                </a:cubicBezTo>
                <a:cubicBezTo>
                  <a:pt x="496519" y="351757"/>
                  <a:pt x="486792" y="398166"/>
                  <a:pt x="469023" y="434117"/>
                </a:cubicBezTo>
                <a:cubicBezTo>
                  <a:pt x="449570" y="473989"/>
                  <a:pt x="421232" y="498174"/>
                  <a:pt x="389153" y="502003"/>
                </a:cubicBezTo>
                <a:cubicBezTo>
                  <a:pt x="386161" y="502376"/>
                  <a:pt x="383074" y="502470"/>
                  <a:pt x="380082" y="502470"/>
                </a:cubicBezTo>
                <a:cubicBezTo>
                  <a:pt x="355765" y="502470"/>
                  <a:pt x="331917" y="490704"/>
                  <a:pt x="311716" y="468480"/>
                </a:cubicBezTo>
                <a:lnTo>
                  <a:pt x="310126" y="468480"/>
                </a:lnTo>
                <a:cubicBezTo>
                  <a:pt x="330327" y="509100"/>
                  <a:pt x="357262" y="537113"/>
                  <a:pt x="385693" y="546544"/>
                </a:cubicBezTo>
                <a:cubicBezTo>
                  <a:pt x="404678" y="552894"/>
                  <a:pt x="423383" y="550840"/>
                  <a:pt x="441340" y="540381"/>
                </a:cubicBezTo>
                <a:cubicBezTo>
                  <a:pt x="467526" y="525067"/>
                  <a:pt x="490066" y="495373"/>
                  <a:pt x="506619" y="454847"/>
                </a:cubicBezTo>
                <a:cubicBezTo>
                  <a:pt x="523641" y="413200"/>
                  <a:pt x="532619" y="363803"/>
                  <a:pt x="532619" y="312164"/>
                </a:cubicBezTo>
                <a:cubicBezTo>
                  <a:pt x="533087" y="260433"/>
                  <a:pt x="524576" y="210942"/>
                  <a:pt x="508116" y="168548"/>
                </a:cubicBezTo>
                <a:cubicBezTo>
                  <a:pt x="492310" y="128115"/>
                  <a:pt x="469865" y="97020"/>
                  <a:pt x="444707" y="80772"/>
                </a:cubicBezTo>
                <a:cubicBezTo>
                  <a:pt x="434793" y="74376"/>
                  <a:pt x="424716" y="70337"/>
                  <a:pt x="414557" y="68657"/>
                </a:cubicBezTo>
                <a:close/>
                <a:moveTo>
                  <a:pt x="142063" y="64011"/>
                </a:moveTo>
                <a:cubicBezTo>
                  <a:pt x="132547" y="65552"/>
                  <a:pt x="123171" y="69287"/>
                  <a:pt x="114006" y="75170"/>
                </a:cubicBezTo>
                <a:cubicBezTo>
                  <a:pt x="114006" y="75356"/>
                  <a:pt x="113819" y="75356"/>
                  <a:pt x="113819" y="75356"/>
                </a:cubicBezTo>
                <a:cubicBezTo>
                  <a:pt x="60697" y="108786"/>
                  <a:pt x="25065" y="201791"/>
                  <a:pt x="25065" y="306655"/>
                </a:cubicBezTo>
                <a:cubicBezTo>
                  <a:pt x="25532" y="358293"/>
                  <a:pt x="34791" y="407597"/>
                  <a:pt x="51719" y="449337"/>
                </a:cubicBezTo>
                <a:cubicBezTo>
                  <a:pt x="68179" y="489770"/>
                  <a:pt x="90625" y="519465"/>
                  <a:pt x="116344" y="534872"/>
                </a:cubicBezTo>
                <a:cubicBezTo>
                  <a:pt x="136078" y="546077"/>
                  <a:pt x="156279" y="548412"/>
                  <a:pt x="176293" y="541595"/>
                </a:cubicBezTo>
                <a:cubicBezTo>
                  <a:pt x="203508" y="532351"/>
                  <a:pt x="228292" y="507325"/>
                  <a:pt x="247371" y="469881"/>
                </a:cubicBezTo>
                <a:cubicBezTo>
                  <a:pt x="227170" y="491077"/>
                  <a:pt x="203882" y="502283"/>
                  <a:pt x="180221" y="502283"/>
                </a:cubicBezTo>
                <a:cubicBezTo>
                  <a:pt x="176948" y="502283"/>
                  <a:pt x="173581" y="502096"/>
                  <a:pt x="170307" y="501629"/>
                </a:cubicBezTo>
                <a:cubicBezTo>
                  <a:pt x="138790" y="497521"/>
                  <a:pt x="111013" y="473336"/>
                  <a:pt x="92121" y="433743"/>
                </a:cubicBezTo>
                <a:cubicBezTo>
                  <a:pt x="74165" y="397512"/>
                  <a:pt x="64345" y="351197"/>
                  <a:pt x="64345" y="303200"/>
                </a:cubicBezTo>
                <a:cubicBezTo>
                  <a:pt x="64345" y="255110"/>
                  <a:pt x="74165" y="208701"/>
                  <a:pt x="92121" y="172470"/>
                </a:cubicBezTo>
                <a:cubicBezTo>
                  <a:pt x="111761" y="132504"/>
                  <a:pt x="139819" y="108412"/>
                  <a:pt x="171336" y="104677"/>
                </a:cubicBezTo>
                <a:cubicBezTo>
                  <a:pt x="197242" y="101689"/>
                  <a:pt x="223242" y="112708"/>
                  <a:pt x="245127" y="135866"/>
                </a:cubicBezTo>
                <a:cubicBezTo>
                  <a:pt x="224458" y="98981"/>
                  <a:pt x="198177" y="73956"/>
                  <a:pt x="170962" y="66019"/>
                </a:cubicBezTo>
                <a:cubicBezTo>
                  <a:pt x="161236" y="63124"/>
                  <a:pt x="151579" y="62470"/>
                  <a:pt x="142063" y="64011"/>
                </a:cubicBezTo>
                <a:close/>
                <a:moveTo>
                  <a:pt x="280104" y="0"/>
                </a:moveTo>
                <a:cubicBezTo>
                  <a:pt x="286932" y="0"/>
                  <a:pt x="292543" y="5603"/>
                  <a:pt x="292543" y="12419"/>
                </a:cubicBezTo>
                <a:lnTo>
                  <a:pt x="292543" y="123633"/>
                </a:lnTo>
                <a:cubicBezTo>
                  <a:pt x="314895" y="83574"/>
                  <a:pt x="344168" y="56494"/>
                  <a:pt x="376715" y="46783"/>
                </a:cubicBezTo>
                <a:cubicBezTo>
                  <a:pt x="404117" y="38565"/>
                  <a:pt x="432361" y="43048"/>
                  <a:pt x="458174" y="59856"/>
                </a:cubicBezTo>
                <a:cubicBezTo>
                  <a:pt x="518591" y="98608"/>
                  <a:pt x="558525" y="200110"/>
                  <a:pt x="557496" y="311978"/>
                </a:cubicBezTo>
                <a:cubicBezTo>
                  <a:pt x="557496" y="366791"/>
                  <a:pt x="547957" y="419363"/>
                  <a:pt x="529720" y="463904"/>
                </a:cubicBezTo>
                <a:cubicBezTo>
                  <a:pt x="511109" y="509566"/>
                  <a:pt x="484828" y="543463"/>
                  <a:pt x="453872" y="561672"/>
                </a:cubicBezTo>
                <a:cubicBezTo>
                  <a:pt x="438815" y="570449"/>
                  <a:pt x="423009" y="574838"/>
                  <a:pt x="406923" y="574838"/>
                </a:cubicBezTo>
                <a:cubicBezTo>
                  <a:pt x="397290" y="574838"/>
                  <a:pt x="387470" y="573251"/>
                  <a:pt x="377837" y="569982"/>
                </a:cubicBezTo>
                <a:cubicBezTo>
                  <a:pt x="345010" y="559057"/>
                  <a:pt x="315363" y="530483"/>
                  <a:pt x="292543" y="488650"/>
                </a:cubicBezTo>
                <a:lnTo>
                  <a:pt x="292543" y="595008"/>
                </a:lnTo>
                <a:cubicBezTo>
                  <a:pt x="292543" y="601824"/>
                  <a:pt x="286932" y="607427"/>
                  <a:pt x="280104" y="607427"/>
                </a:cubicBezTo>
                <a:cubicBezTo>
                  <a:pt x="273184" y="607427"/>
                  <a:pt x="267572" y="601824"/>
                  <a:pt x="267572" y="595008"/>
                </a:cubicBezTo>
                <a:lnTo>
                  <a:pt x="267572" y="485195"/>
                </a:lnTo>
                <a:cubicBezTo>
                  <a:pt x="245688" y="526188"/>
                  <a:pt x="216602" y="554201"/>
                  <a:pt x="184336" y="565127"/>
                </a:cubicBezTo>
                <a:cubicBezTo>
                  <a:pt x="174235" y="568488"/>
                  <a:pt x="163948" y="570262"/>
                  <a:pt x="153754" y="570262"/>
                </a:cubicBezTo>
                <a:cubicBezTo>
                  <a:pt x="136826" y="570262"/>
                  <a:pt x="119991" y="565500"/>
                  <a:pt x="103718" y="556256"/>
                </a:cubicBezTo>
                <a:cubicBezTo>
                  <a:pt x="103625" y="556256"/>
                  <a:pt x="103625" y="556162"/>
                  <a:pt x="103531" y="556162"/>
                </a:cubicBezTo>
                <a:cubicBezTo>
                  <a:pt x="73042" y="537954"/>
                  <a:pt x="47136" y="504244"/>
                  <a:pt x="28525" y="458582"/>
                </a:cubicBezTo>
                <a:cubicBezTo>
                  <a:pt x="10381" y="413947"/>
                  <a:pt x="468" y="361468"/>
                  <a:pt x="0" y="306655"/>
                </a:cubicBezTo>
                <a:cubicBezTo>
                  <a:pt x="0" y="251655"/>
                  <a:pt x="9259" y="198803"/>
                  <a:pt x="26655" y="153981"/>
                </a:cubicBezTo>
                <a:cubicBezTo>
                  <a:pt x="44611" y="107946"/>
                  <a:pt x="70050" y="73489"/>
                  <a:pt x="100351" y="54253"/>
                </a:cubicBezTo>
                <a:cubicBezTo>
                  <a:pt x="124668" y="38565"/>
                  <a:pt x="151509" y="34363"/>
                  <a:pt x="177976" y="42114"/>
                </a:cubicBezTo>
                <a:cubicBezTo>
                  <a:pt x="212206" y="52199"/>
                  <a:pt x="243537" y="81333"/>
                  <a:pt x="267572" y="125034"/>
                </a:cubicBezTo>
                <a:lnTo>
                  <a:pt x="267572" y="12419"/>
                </a:lnTo>
                <a:cubicBezTo>
                  <a:pt x="267572" y="5603"/>
                  <a:pt x="273184" y="0"/>
                  <a:pt x="2801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TW" altLang="en-US" dirty="0"/>
          </a:p>
        </p:txBody>
      </p:sp>
      <p:sp>
        <p:nvSpPr>
          <p:cNvPr id="29" name="magnetic-field_177267">
            <a:extLst>
              <a:ext uri="{FF2B5EF4-FFF2-40B4-BE49-F238E27FC236}">
                <a16:creationId xmlns:a16="http://schemas.microsoft.com/office/drawing/2014/main" id="{1C2B34D0-7891-41DC-ACF1-153A0B8ABCD1}"/>
              </a:ext>
            </a:extLst>
          </p:cNvPr>
          <p:cNvSpPr>
            <a:spLocks noChangeAspect="1"/>
          </p:cNvSpPr>
          <p:nvPr/>
        </p:nvSpPr>
        <p:spPr bwMode="auto">
          <a:xfrm rot="10800000">
            <a:off x="4884022" y="1721325"/>
            <a:ext cx="383075" cy="417370"/>
          </a:xfrm>
          <a:custGeom>
            <a:avLst/>
            <a:gdLst>
              <a:gd name="connsiteX0" fmla="*/ 255255 w 557515"/>
              <a:gd name="connsiteY0" fmla="*/ 379854 h 607427"/>
              <a:gd name="connsiteX1" fmla="*/ 305951 w 557515"/>
              <a:gd name="connsiteY1" fmla="*/ 379854 h 607427"/>
              <a:gd name="connsiteX2" fmla="*/ 318391 w 557515"/>
              <a:gd name="connsiteY2" fmla="*/ 392297 h 607427"/>
              <a:gd name="connsiteX3" fmla="*/ 305951 w 557515"/>
              <a:gd name="connsiteY3" fmla="*/ 404834 h 607427"/>
              <a:gd name="connsiteX4" fmla="*/ 255255 w 557515"/>
              <a:gd name="connsiteY4" fmla="*/ 404834 h 607427"/>
              <a:gd name="connsiteX5" fmla="*/ 242815 w 557515"/>
              <a:gd name="connsiteY5" fmla="*/ 392297 h 607427"/>
              <a:gd name="connsiteX6" fmla="*/ 255255 w 557515"/>
              <a:gd name="connsiteY6" fmla="*/ 379854 h 607427"/>
              <a:gd name="connsiteX7" fmla="*/ 280136 w 557515"/>
              <a:gd name="connsiteY7" fmla="*/ 202805 h 607427"/>
              <a:gd name="connsiteX8" fmla="*/ 292576 w 557515"/>
              <a:gd name="connsiteY8" fmla="*/ 215226 h 607427"/>
              <a:gd name="connsiteX9" fmla="*/ 292576 w 557515"/>
              <a:gd name="connsiteY9" fmla="*/ 227553 h 607427"/>
              <a:gd name="connsiteX10" fmla="*/ 305951 w 557515"/>
              <a:gd name="connsiteY10" fmla="*/ 227553 h 607427"/>
              <a:gd name="connsiteX11" fmla="*/ 318391 w 557515"/>
              <a:gd name="connsiteY11" fmla="*/ 240067 h 607427"/>
              <a:gd name="connsiteX12" fmla="*/ 305951 w 557515"/>
              <a:gd name="connsiteY12" fmla="*/ 252487 h 607427"/>
              <a:gd name="connsiteX13" fmla="*/ 292576 w 557515"/>
              <a:gd name="connsiteY13" fmla="*/ 252487 h 607427"/>
              <a:gd name="connsiteX14" fmla="*/ 292576 w 557515"/>
              <a:gd name="connsiteY14" fmla="*/ 265655 h 607427"/>
              <a:gd name="connsiteX15" fmla="*/ 280136 w 557515"/>
              <a:gd name="connsiteY15" fmla="*/ 278169 h 607427"/>
              <a:gd name="connsiteX16" fmla="*/ 267602 w 557515"/>
              <a:gd name="connsiteY16" fmla="*/ 265655 h 607427"/>
              <a:gd name="connsiteX17" fmla="*/ 267602 w 557515"/>
              <a:gd name="connsiteY17" fmla="*/ 252487 h 607427"/>
              <a:gd name="connsiteX18" fmla="*/ 255255 w 557515"/>
              <a:gd name="connsiteY18" fmla="*/ 252487 h 607427"/>
              <a:gd name="connsiteX19" fmla="*/ 242815 w 557515"/>
              <a:gd name="connsiteY19" fmla="*/ 240067 h 607427"/>
              <a:gd name="connsiteX20" fmla="*/ 255255 w 557515"/>
              <a:gd name="connsiteY20" fmla="*/ 227553 h 607427"/>
              <a:gd name="connsiteX21" fmla="*/ 267602 w 557515"/>
              <a:gd name="connsiteY21" fmla="*/ 227553 h 607427"/>
              <a:gd name="connsiteX22" fmla="*/ 267602 w 557515"/>
              <a:gd name="connsiteY22" fmla="*/ 215226 h 607427"/>
              <a:gd name="connsiteX23" fmla="*/ 280136 w 557515"/>
              <a:gd name="connsiteY23" fmla="*/ 202805 h 607427"/>
              <a:gd name="connsiteX24" fmla="*/ 216134 w 557515"/>
              <a:gd name="connsiteY24" fmla="*/ 163879 h 607427"/>
              <a:gd name="connsiteX25" fmla="*/ 216134 w 557515"/>
              <a:gd name="connsiteY25" fmla="*/ 443641 h 607427"/>
              <a:gd name="connsiteX26" fmla="*/ 267479 w 557515"/>
              <a:gd name="connsiteY26" fmla="*/ 443641 h 607427"/>
              <a:gd name="connsiteX27" fmla="*/ 267759 w 557515"/>
              <a:gd name="connsiteY27" fmla="*/ 443641 h 607427"/>
              <a:gd name="connsiteX28" fmla="*/ 280104 w 557515"/>
              <a:gd name="connsiteY28" fmla="*/ 443641 h 607427"/>
              <a:gd name="connsiteX29" fmla="*/ 290579 w 557515"/>
              <a:gd name="connsiteY29" fmla="*/ 443641 h 607427"/>
              <a:gd name="connsiteX30" fmla="*/ 290766 w 557515"/>
              <a:gd name="connsiteY30" fmla="*/ 443641 h 607427"/>
              <a:gd name="connsiteX31" fmla="*/ 317233 w 557515"/>
              <a:gd name="connsiteY31" fmla="*/ 443641 h 607427"/>
              <a:gd name="connsiteX32" fmla="*/ 317327 w 557515"/>
              <a:gd name="connsiteY32" fmla="*/ 443641 h 607427"/>
              <a:gd name="connsiteX33" fmla="*/ 344075 w 557515"/>
              <a:gd name="connsiteY33" fmla="*/ 443641 h 607427"/>
              <a:gd name="connsiteX34" fmla="*/ 344075 w 557515"/>
              <a:gd name="connsiteY34" fmla="*/ 163879 h 607427"/>
              <a:gd name="connsiteX35" fmla="*/ 174235 w 557515"/>
              <a:gd name="connsiteY35" fmla="*/ 129703 h 607427"/>
              <a:gd name="connsiteX36" fmla="*/ 114474 w 557515"/>
              <a:gd name="connsiteY36" fmla="*/ 183769 h 607427"/>
              <a:gd name="connsiteX37" fmla="*/ 114474 w 557515"/>
              <a:gd name="connsiteY37" fmla="*/ 423191 h 607427"/>
              <a:gd name="connsiteX38" fmla="*/ 114567 w 557515"/>
              <a:gd name="connsiteY38" fmla="*/ 423285 h 607427"/>
              <a:gd name="connsiteX39" fmla="*/ 173581 w 557515"/>
              <a:gd name="connsiteY39" fmla="*/ 477257 h 607427"/>
              <a:gd name="connsiteX40" fmla="*/ 210149 w 557515"/>
              <a:gd name="connsiteY40" fmla="*/ 468667 h 607427"/>
              <a:gd name="connsiteX41" fmla="*/ 203602 w 557515"/>
              <a:gd name="connsiteY41" fmla="*/ 468667 h 607427"/>
              <a:gd name="connsiteX42" fmla="*/ 191163 w 557515"/>
              <a:gd name="connsiteY42" fmla="*/ 456341 h 607427"/>
              <a:gd name="connsiteX43" fmla="*/ 191163 w 557515"/>
              <a:gd name="connsiteY43" fmla="*/ 151647 h 607427"/>
              <a:gd name="connsiteX44" fmla="*/ 203602 w 557515"/>
              <a:gd name="connsiteY44" fmla="*/ 139227 h 607427"/>
              <a:gd name="connsiteX45" fmla="*/ 210242 w 557515"/>
              <a:gd name="connsiteY45" fmla="*/ 139227 h 607427"/>
              <a:gd name="connsiteX46" fmla="*/ 174235 w 557515"/>
              <a:gd name="connsiteY46" fmla="*/ 129703 h 607427"/>
              <a:gd name="connsiteX47" fmla="*/ 386722 w 557515"/>
              <a:gd name="connsiteY47" fmla="*/ 129609 h 607427"/>
              <a:gd name="connsiteX48" fmla="*/ 349780 w 557515"/>
              <a:gd name="connsiteY48" fmla="*/ 138947 h 607427"/>
              <a:gd name="connsiteX49" fmla="*/ 356514 w 557515"/>
              <a:gd name="connsiteY49" fmla="*/ 138947 h 607427"/>
              <a:gd name="connsiteX50" fmla="*/ 368952 w 557515"/>
              <a:gd name="connsiteY50" fmla="*/ 151367 h 607427"/>
              <a:gd name="connsiteX51" fmla="*/ 368952 w 557515"/>
              <a:gd name="connsiteY51" fmla="*/ 456061 h 607427"/>
              <a:gd name="connsiteX52" fmla="*/ 356514 w 557515"/>
              <a:gd name="connsiteY52" fmla="*/ 468480 h 607427"/>
              <a:gd name="connsiteX53" fmla="*/ 350060 w 557515"/>
              <a:gd name="connsiteY53" fmla="*/ 468480 h 607427"/>
              <a:gd name="connsiteX54" fmla="*/ 386067 w 557515"/>
              <a:gd name="connsiteY54" fmla="*/ 477257 h 607427"/>
              <a:gd name="connsiteX55" fmla="*/ 446577 w 557515"/>
              <a:gd name="connsiteY55" fmla="*/ 423098 h 607427"/>
              <a:gd name="connsiteX56" fmla="*/ 446577 w 557515"/>
              <a:gd name="connsiteY56" fmla="*/ 183489 h 607427"/>
              <a:gd name="connsiteX57" fmla="*/ 386722 w 557515"/>
              <a:gd name="connsiteY57" fmla="*/ 129609 h 607427"/>
              <a:gd name="connsiteX58" fmla="*/ 414557 w 557515"/>
              <a:gd name="connsiteY58" fmla="*/ 68657 h 607427"/>
              <a:gd name="connsiteX59" fmla="*/ 383916 w 557515"/>
              <a:gd name="connsiteY59" fmla="*/ 70688 h 607427"/>
              <a:gd name="connsiteX60" fmla="*/ 313867 w 557515"/>
              <a:gd name="connsiteY60" fmla="*/ 136800 h 607427"/>
              <a:gd name="connsiteX61" fmla="*/ 389808 w 557515"/>
              <a:gd name="connsiteY61" fmla="*/ 104957 h 607427"/>
              <a:gd name="connsiteX62" fmla="*/ 469023 w 557515"/>
              <a:gd name="connsiteY62" fmla="*/ 172844 h 607427"/>
              <a:gd name="connsiteX63" fmla="*/ 496425 w 557515"/>
              <a:gd name="connsiteY63" fmla="*/ 303387 h 607427"/>
              <a:gd name="connsiteX64" fmla="*/ 469023 w 557515"/>
              <a:gd name="connsiteY64" fmla="*/ 434117 h 607427"/>
              <a:gd name="connsiteX65" fmla="*/ 389153 w 557515"/>
              <a:gd name="connsiteY65" fmla="*/ 502003 h 607427"/>
              <a:gd name="connsiteX66" fmla="*/ 380082 w 557515"/>
              <a:gd name="connsiteY66" fmla="*/ 502470 h 607427"/>
              <a:gd name="connsiteX67" fmla="*/ 311716 w 557515"/>
              <a:gd name="connsiteY67" fmla="*/ 468480 h 607427"/>
              <a:gd name="connsiteX68" fmla="*/ 310126 w 557515"/>
              <a:gd name="connsiteY68" fmla="*/ 468480 h 607427"/>
              <a:gd name="connsiteX69" fmla="*/ 385693 w 557515"/>
              <a:gd name="connsiteY69" fmla="*/ 546544 h 607427"/>
              <a:gd name="connsiteX70" fmla="*/ 441340 w 557515"/>
              <a:gd name="connsiteY70" fmla="*/ 540381 h 607427"/>
              <a:gd name="connsiteX71" fmla="*/ 506619 w 557515"/>
              <a:gd name="connsiteY71" fmla="*/ 454847 h 607427"/>
              <a:gd name="connsiteX72" fmla="*/ 532619 w 557515"/>
              <a:gd name="connsiteY72" fmla="*/ 312164 h 607427"/>
              <a:gd name="connsiteX73" fmla="*/ 508116 w 557515"/>
              <a:gd name="connsiteY73" fmla="*/ 168548 h 607427"/>
              <a:gd name="connsiteX74" fmla="*/ 444707 w 557515"/>
              <a:gd name="connsiteY74" fmla="*/ 80772 h 607427"/>
              <a:gd name="connsiteX75" fmla="*/ 414557 w 557515"/>
              <a:gd name="connsiteY75" fmla="*/ 68657 h 607427"/>
              <a:gd name="connsiteX76" fmla="*/ 142063 w 557515"/>
              <a:gd name="connsiteY76" fmla="*/ 64011 h 607427"/>
              <a:gd name="connsiteX77" fmla="*/ 114006 w 557515"/>
              <a:gd name="connsiteY77" fmla="*/ 75170 h 607427"/>
              <a:gd name="connsiteX78" fmla="*/ 113819 w 557515"/>
              <a:gd name="connsiteY78" fmla="*/ 75356 h 607427"/>
              <a:gd name="connsiteX79" fmla="*/ 25065 w 557515"/>
              <a:gd name="connsiteY79" fmla="*/ 306655 h 607427"/>
              <a:gd name="connsiteX80" fmla="*/ 51719 w 557515"/>
              <a:gd name="connsiteY80" fmla="*/ 449337 h 607427"/>
              <a:gd name="connsiteX81" fmla="*/ 116344 w 557515"/>
              <a:gd name="connsiteY81" fmla="*/ 534872 h 607427"/>
              <a:gd name="connsiteX82" fmla="*/ 176293 w 557515"/>
              <a:gd name="connsiteY82" fmla="*/ 541595 h 607427"/>
              <a:gd name="connsiteX83" fmla="*/ 247371 w 557515"/>
              <a:gd name="connsiteY83" fmla="*/ 469881 h 607427"/>
              <a:gd name="connsiteX84" fmla="*/ 180221 w 557515"/>
              <a:gd name="connsiteY84" fmla="*/ 502283 h 607427"/>
              <a:gd name="connsiteX85" fmla="*/ 170307 w 557515"/>
              <a:gd name="connsiteY85" fmla="*/ 501629 h 607427"/>
              <a:gd name="connsiteX86" fmla="*/ 92121 w 557515"/>
              <a:gd name="connsiteY86" fmla="*/ 433743 h 607427"/>
              <a:gd name="connsiteX87" fmla="*/ 64345 w 557515"/>
              <a:gd name="connsiteY87" fmla="*/ 303200 h 607427"/>
              <a:gd name="connsiteX88" fmla="*/ 92121 w 557515"/>
              <a:gd name="connsiteY88" fmla="*/ 172470 h 607427"/>
              <a:gd name="connsiteX89" fmla="*/ 171336 w 557515"/>
              <a:gd name="connsiteY89" fmla="*/ 104677 h 607427"/>
              <a:gd name="connsiteX90" fmla="*/ 245127 w 557515"/>
              <a:gd name="connsiteY90" fmla="*/ 135866 h 607427"/>
              <a:gd name="connsiteX91" fmla="*/ 170962 w 557515"/>
              <a:gd name="connsiteY91" fmla="*/ 66019 h 607427"/>
              <a:gd name="connsiteX92" fmla="*/ 142063 w 557515"/>
              <a:gd name="connsiteY92" fmla="*/ 64011 h 607427"/>
              <a:gd name="connsiteX93" fmla="*/ 280104 w 557515"/>
              <a:gd name="connsiteY93" fmla="*/ 0 h 607427"/>
              <a:gd name="connsiteX94" fmla="*/ 292543 w 557515"/>
              <a:gd name="connsiteY94" fmla="*/ 12419 h 607427"/>
              <a:gd name="connsiteX95" fmla="*/ 292543 w 557515"/>
              <a:gd name="connsiteY95" fmla="*/ 123633 h 607427"/>
              <a:gd name="connsiteX96" fmla="*/ 376715 w 557515"/>
              <a:gd name="connsiteY96" fmla="*/ 46783 h 607427"/>
              <a:gd name="connsiteX97" fmla="*/ 458174 w 557515"/>
              <a:gd name="connsiteY97" fmla="*/ 59856 h 607427"/>
              <a:gd name="connsiteX98" fmla="*/ 557496 w 557515"/>
              <a:gd name="connsiteY98" fmla="*/ 311978 h 607427"/>
              <a:gd name="connsiteX99" fmla="*/ 529720 w 557515"/>
              <a:gd name="connsiteY99" fmla="*/ 463904 h 607427"/>
              <a:gd name="connsiteX100" fmla="*/ 453872 w 557515"/>
              <a:gd name="connsiteY100" fmla="*/ 561672 h 607427"/>
              <a:gd name="connsiteX101" fmla="*/ 406923 w 557515"/>
              <a:gd name="connsiteY101" fmla="*/ 574838 h 607427"/>
              <a:gd name="connsiteX102" fmla="*/ 377837 w 557515"/>
              <a:gd name="connsiteY102" fmla="*/ 569982 h 607427"/>
              <a:gd name="connsiteX103" fmla="*/ 292543 w 557515"/>
              <a:gd name="connsiteY103" fmla="*/ 488650 h 607427"/>
              <a:gd name="connsiteX104" fmla="*/ 292543 w 557515"/>
              <a:gd name="connsiteY104" fmla="*/ 595008 h 607427"/>
              <a:gd name="connsiteX105" fmla="*/ 280104 w 557515"/>
              <a:gd name="connsiteY105" fmla="*/ 607427 h 607427"/>
              <a:gd name="connsiteX106" fmla="*/ 267572 w 557515"/>
              <a:gd name="connsiteY106" fmla="*/ 595008 h 607427"/>
              <a:gd name="connsiteX107" fmla="*/ 267572 w 557515"/>
              <a:gd name="connsiteY107" fmla="*/ 485195 h 607427"/>
              <a:gd name="connsiteX108" fmla="*/ 184336 w 557515"/>
              <a:gd name="connsiteY108" fmla="*/ 565127 h 607427"/>
              <a:gd name="connsiteX109" fmla="*/ 153754 w 557515"/>
              <a:gd name="connsiteY109" fmla="*/ 570262 h 607427"/>
              <a:gd name="connsiteX110" fmla="*/ 103718 w 557515"/>
              <a:gd name="connsiteY110" fmla="*/ 556256 h 607427"/>
              <a:gd name="connsiteX111" fmla="*/ 103531 w 557515"/>
              <a:gd name="connsiteY111" fmla="*/ 556162 h 607427"/>
              <a:gd name="connsiteX112" fmla="*/ 28525 w 557515"/>
              <a:gd name="connsiteY112" fmla="*/ 458582 h 607427"/>
              <a:gd name="connsiteX113" fmla="*/ 0 w 557515"/>
              <a:gd name="connsiteY113" fmla="*/ 306655 h 607427"/>
              <a:gd name="connsiteX114" fmla="*/ 26655 w 557515"/>
              <a:gd name="connsiteY114" fmla="*/ 153981 h 607427"/>
              <a:gd name="connsiteX115" fmla="*/ 100351 w 557515"/>
              <a:gd name="connsiteY115" fmla="*/ 54253 h 607427"/>
              <a:gd name="connsiteX116" fmla="*/ 177976 w 557515"/>
              <a:gd name="connsiteY116" fmla="*/ 42114 h 607427"/>
              <a:gd name="connsiteX117" fmla="*/ 267572 w 557515"/>
              <a:gd name="connsiteY117" fmla="*/ 125034 h 607427"/>
              <a:gd name="connsiteX118" fmla="*/ 267572 w 557515"/>
              <a:gd name="connsiteY118" fmla="*/ 12419 h 607427"/>
              <a:gd name="connsiteX119" fmla="*/ 280104 w 557515"/>
              <a:gd name="connsiteY119" fmla="*/ 0 h 607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557515" h="607427">
                <a:moveTo>
                  <a:pt x="255255" y="379854"/>
                </a:moveTo>
                <a:lnTo>
                  <a:pt x="305951" y="379854"/>
                </a:lnTo>
                <a:cubicBezTo>
                  <a:pt x="312779" y="379854"/>
                  <a:pt x="318391" y="385468"/>
                  <a:pt x="318391" y="392297"/>
                </a:cubicBezTo>
                <a:cubicBezTo>
                  <a:pt x="318391" y="399221"/>
                  <a:pt x="312779" y="404834"/>
                  <a:pt x="305951" y="404834"/>
                </a:cubicBezTo>
                <a:lnTo>
                  <a:pt x="255255" y="404834"/>
                </a:lnTo>
                <a:cubicBezTo>
                  <a:pt x="248427" y="404834"/>
                  <a:pt x="242815" y="399221"/>
                  <a:pt x="242815" y="392297"/>
                </a:cubicBezTo>
                <a:cubicBezTo>
                  <a:pt x="242815" y="385468"/>
                  <a:pt x="248427" y="379854"/>
                  <a:pt x="255255" y="379854"/>
                </a:cubicBezTo>
                <a:close/>
                <a:moveTo>
                  <a:pt x="280136" y="202805"/>
                </a:moveTo>
                <a:cubicBezTo>
                  <a:pt x="286964" y="202805"/>
                  <a:pt x="292576" y="208408"/>
                  <a:pt x="292576" y="215226"/>
                </a:cubicBezTo>
                <a:lnTo>
                  <a:pt x="292576" y="227553"/>
                </a:lnTo>
                <a:lnTo>
                  <a:pt x="305951" y="227553"/>
                </a:lnTo>
                <a:cubicBezTo>
                  <a:pt x="312779" y="227553"/>
                  <a:pt x="318391" y="233156"/>
                  <a:pt x="318391" y="240067"/>
                </a:cubicBezTo>
                <a:cubicBezTo>
                  <a:pt x="318391" y="246884"/>
                  <a:pt x="312779" y="252487"/>
                  <a:pt x="305951" y="252487"/>
                </a:cubicBezTo>
                <a:lnTo>
                  <a:pt x="292576" y="252487"/>
                </a:lnTo>
                <a:lnTo>
                  <a:pt x="292576" y="265655"/>
                </a:lnTo>
                <a:cubicBezTo>
                  <a:pt x="292576" y="272566"/>
                  <a:pt x="286964" y="278169"/>
                  <a:pt x="280136" y="278169"/>
                </a:cubicBezTo>
                <a:cubicBezTo>
                  <a:pt x="273214" y="278169"/>
                  <a:pt x="267602" y="272566"/>
                  <a:pt x="267602" y="265655"/>
                </a:cubicBezTo>
                <a:lnTo>
                  <a:pt x="267602" y="252487"/>
                </a:lnTo>
                <a:lnTo>
                  <a:pt x="255255" y="252487"/>
                </a:lnTo>
                <a:cubicBezTo>
                  <a:pt x="248427" y="252487"/>
                  <a:pt x="242815" y="246884"/>
                  <a:pt x="242815" y="240067"/>
                </a:cubicBezTo>
                <a:cubicBezTo>
                  <a:pt x="242815" y="233156"/>
                  <a:pt x="248427" y="227553"/>
                  <a:pt x="255255" y="227553"/>
                </a:cubicBezTo>
                <a:lnTo>
                  <a:pt x="267602" y="227553"/>
                </a:lnTo>
                <a:lnTo>
                  <a:pt x="267602" y="215226"/>
                </a:lnTo>
                <a:cubicBezTo>
                  <a:pt x="267602" y="208408"/>
                  <a:pt x="273214" y="202805"/>
                  <a:pt x="280136" y="202805"/>
                </a:cubicBezTo>
                <a:close/>
                <a:moveTo>
                  <a:pt x="216134" y="163879"/>
                </a:moveTo>
                <a:lnTo>
                  <a:pt x="216134" y="443641"/>
                </a:lnTo>
                <a:lnTo>
                  <a:pt x="267479" y="443641"/>
                </a:lnTo>
                <a:lnTo>
                  <a:pt x="267759" y="443641"/>
                </a:lnTo>
                <a:lnTo>
                  <a:pt x="280104" y="443641"/>
                </a:lnTo>
                <a:lnTo>
                  <a:pt x="290579" y="443641"/>
                </a:lnTo>
                <a:lnTo>
                  <a:pt x="290766" y="443641"/>
                </a:lnTo>
                <a:lnTo>
                  <a:pt x="317233" y="443641"/>
                </a:lnTo>
                <a:lnTo>
                  <a:pt x="317327" y="443641"/>
                </a:lnTo>
                <a:lnTo>
                  <a:pt x="344075" y="443641"/>
                </a:lnTo>
                <a:lnTo>
                  <a:pt x="344075" y="163879"/>
                </a:lnTo>
                <a:close/>
                <a:moveTo>
                  <a:pt x="174235" y="129703"/>
                </a:moveTo>
                <a:cubicBezTo>
                  <a:pt x="151416" y="132504"/>
                  <a:pt x="130186" y="151647"/>
                  <a:pt x="114474" y="183769"/>
                </a:cubicBezTo>
                <a:cubicBezTo>
                  <a:pt x="80711" y="252029"/>
                  <a:pt x="80711" y="354932"/>
                  <a:pt x="114474" y="423191"/>
                </a:cubicBezTo>
                <a:cubicBezTo>
                  <a:pt x="114567" y="423191"/>
                  <a:pt x="114567" y="423285"/>
                  <a:pt x="114567" y="423285"/>
                </a:cubicBezTo>
                <a:cubicBezTo>
                  <a:pt x="129718" y="455033"/>
                  <a:pt x="150667" y="474083"/>
                  <a:pt x="173581" y="477257"/>
                </a:cubicBezTo>
                <a:cubicBezTo>
                  <a:pt x="185645" y="478845"/>
                  <a:pt x="198177" y="475857"/>
                  <a:pt x="210149" y="468667"/>
                </a:cubicBezTo>
                <a:lnTo>
                  <a:pt x="203602" y="468667"/>
                </a:lnTo>
                <a:cubicBezTo>
                  <a:pt x="196775" y="468667"/>
                  <a:pt x="191163" y="463064"/>
                  <a:pt x="191163" y="456341"/>
                </a:cubicBezTo>
                <a:lnTo>
                  <a:pt x="191163" y="151647"/>
                </a:lnTo>
                <a:cubicBezTo>
                  <a:pt x="191163" y="144830"/>
                  <a:pt x="196775" y="139227"/>
                  <a:pt x="203602" y="139227"/>
                </a:cubicBezTo>
                <a:lnTo>
                  <a:pt x="210242" y="139227"/>
                </a:lnTo>
                <a:cubicBezTo>
                  <a:pt x="198552" y="131570"/>
                  <a:pt x="186206" y="128395"/>
                  <a:pt x="174235" y="129703"/>
                </a:cubicBezTo>
                <a:close/>
                <a:moveTo>
                  <a:pt x="386722" y="129609"/>
                </a:moveTo>
                <a:cubicBezTo>
                  <a:pt x="374470" y="128115"/>
                  <a:pt x="361844" y="131384"/>
                  <a:pt x="349780" y="138947"/>
                </a:cubicBezTo>
                <a:lnTo>
                  <a:pt x="356514" y="138947"/>
                </a:lnTo>
                <a:cubicBezTo>
                  <a:pt x="363341" y="138947"/>
                  <a:pt x="368952" y="144550"/>
                  <a:pt x="368952" y="151367"/>
                </a:cubicBezTo>
                <a:lnTo>
                  <a:pt x="368952" y="456061"/>
                </a:lnTo>
                <a:cubicBezTo>
                  <a:pt x="368952" y="462877"/>
                  <a:pt x="363341" y="468480"/>
                  <a:pt x="356514" y="468480"/>
                </a:cubicBezTo>
                <a:lnTo>
                  <a:pt x="350060" y="468480"/>
                </a:lnTo>
                <a:cubicBezTo>
                  <a:pt x="361751" y="475763"/>
                  <a:pt x="374002" y="478752"/>
                  <a:pt x="386067" y="477257"/>
                </a:cubicBezTo>
                <a:cubicBezTo>
                  <a:pt x="409355" y="474363"/>
                  <a:pt x="430865" y="455033"/>
                  <a:pt x="446577" y="423098"/>
                </a:cubicBezTo>
                <a:cubicBezTo>
                  <a:pt x="479965" y="355679"/>
                  <a:pt x="479872" y="252776"/>
                  <a:pt x="446577" y="183489"/>
                </a:cubicBezTo>
                <a:cubicBezTo>
                  <a:pt x="430959" y="151647"/>
                  <a:pt x="409635" y="132504"/>
                  <a:pt x="386722" y="129609"/>
                </a:cubicBezTo>
                <a:close/>
                <a:moveTo>
                  <a:pt x="414557" y="68657"/>
                </a:moveTo>
                <a:cubicBezTo>
                  <a:pt x="404398" y="66976"/>
                  <a:pt x="394157" y="67653"/>
                  <a:pt x="383916" y="70688"/>
                </a:cubicBezTo>
                <a:cubicBezTo>
                  <a:pt x="357355" y="78718"/>
                  <a:pt x="332945" y="101876"/>
                  <a:pt x="313867" y="136800"/>
                </a:cubicBezTo>
                <a:cubicBezTo>
                  <a:pt x="336593" y="112895"/>
                  <a:pt x="363247" y="101689"/>
                  <a:pt x="389808" y="104957"/>
                </a:cubicBezTo>
                <a:cubicBezTo>
                  <a:pt x="421326" y="108973"/>
                  <a:pt x="449570" y="132971"/>
                  <a:pt x="469023" y="172844"/>
                </a:cubicBezTo>
                <a:cubicBezTo>
                  <a:pt x="486605" y="209261"/>
                  <a:pt x="496332" y="255577"/>
                  <a:pt x="496425" y="303387"/>
                </a:cubicBezTo>
                <a:cubicBezTo>
                  <a:pt x="496519" y="351757"/>
                  <a:pt x="486792" y="398166"/>
                  <a:pt x="469023" y="434117"/>
                </a:cubicBezTo>
                <a:cubicBezTo>
                  <a:pt x="449570" y="473989"/>
                  <a:pt x="421232" y="498174"/>
                  <a:pt x="389153" y="502003"/>
                </a:cubicBezTo>
                <a:cubicBezTo>
                  <a:pt x="386161" y="502376"/>
                  <a:pt x="383074" y="502470"/>
                  <a:pt x="380082" y="502470"/>
                </a:cubicBezTo>
                <a:cubicBezTo>
                  <a:pt x="355765" y="502470"/>
                  <a:pt x="331917" y="490704"/>
                  <a:pt x="311716" y="468480"/>
                </a:cubicBezTo>
                <a:lnTo>
                  <a:pt x="310126" y="468480"/>
                </a:lnTo>
                <a:cubicBezTo>
                  <a:pt x="330327" y="509100"/>
                  <a:pt x="357262" y="537113"/>
                  <a:pt x="385693" y="546544"/>
                </a:cubicBezTo>
                <a:cubicBezTo>
                  <a:pt x="404678" y="552894"/>
                  <a:pt x="423383" y="550840"/>
                  <a:pt x="441340" y="540381"/>
                </a:cubicBezTo>
                <a:cubicBezTo>
                  <a:pt x="467526" y="525067"/>
                  <a:pt x="490066" y="495373"/>
                  <a:pt x="506619" y="454847"/>
                </a:cubicBezTo>
                <a:cubicBezTo>
                  <a:pt x="523641" y="413200"/>
                  <a:pt x="532619" y="363803"/>
                  <a:pt x="532619" y="312164"/>
                </a:cubicBezTo>
                <a:cubicBezTo>
                  <a:pt x="533087" y="260433"/>
                  <a:pt x="524576" y="210942"/>
                  <a:pt x="508116" y="168548"/>
                </a:cubicBezTo>
                <a:cubicBezTo>
                  <a:pt x="492310" y="128115"/>
                  <a:pt x="469865" y="97020"/>
                  <a:pt x="444707" y="80772"/>
                </a:cubicBezTo>
                <a:cubicBezTo>
                  <a:pt x="434793" y="74376"/>
                  <a:pt x="424716" y="70337"/>
                  <a:pt x="414557" y="68657"/>
                </a:cubicBezTo>
                <a:close/>
                <a:moveTo>
                  <a:pt x="142063" y="64011"/>
                </a:moveTo>
                <a:cubicBezTo>
                  <a:pt x="132547" y="65552"/>
                  <a:pt x="123171" y="69287"/>
                  <a:pt x="114006" y="75170"/>
                </a:cubicBezTo>
                <a:cubicBezTo>
                  <a:pt x="114006" y="75356"/>
                  <a:pt x="113819" y="75356"/>
                  <a:pt x="113819" y="75356"/>
                </a:cubicBezTo>
                <a:cubicBezTo>
                  <a:pt x="60697" y="108786"/>
                  <a:pt x="25065" y="201791"/>
                  <a:pt x="25065" y="306655"/>
                </a:cubicBezTo>
                <a:cubicBezTo>
                  <a:pt x="25532" y="358293"/>
                  <a:pt x="34791" y="407597"/>
                  <a:pt x="51719" y="449337"/>
                </a:cubicBezTo>
                <a:cubicBezTo>
                  <a:pt x="68179" y="489770"/>
                  <a:pt x="90625" y="519465"/>
                  <a:pt x="116344" y="534872"/>
                </a:cubicBezTo>
                <a:cubicBezTo>
                  <a:pt x="136078" y="546077"/>
                  <a:pt x="156279" y="548412"/>
                  <a:pt x="176293" y="541595"/>
                </a:cubicBezTo>
                <a:cubicBezTo>
                  <a:pt x="203508" y="532351"/>
                  <a:pt x="228292" y="507325"/>
                  <a:pt x="247371" y="469881"/>
                </a:cubicBezTo>
                <a:cubicBezTo>
                  <a:pt x="227170" y="491077"/>
                  <a:pt x="203882" y="502283"/>
                  <a:pt x="180221" y="502283"/>
                </a:cubicBezTo>
                <a:cubicBezTo>
                  <a:pt x="176948" y="502283"/>
                  <a:pt x="173581" y="502096"/>
                  <a:pt x="170307" y="501629"/>
                </a:cubicBezTo>
                <a:cubicBezTo>
                  <a:pt x="138790" y="497521"/>
                  <a:pt x="111013" y="473336"/>
                  <a:pt x="92121" y="433743"/>
                </a:cubicBezTo>
                <a:cubicBezTo>
                  <a:pt x="74165" y="397512"/>
                  <a:pt x="64345" y="351197"/>
                  <a:pt x="64345" y="303200"/>
                </a:cubicBezTo>
                <a:cubicBezTo>
                  <a:pt x="64345" y="255110"/>
                  <a:pt x="74165" y="208701"/>
                  <a:pt x="92121" y="172470"/>
                </a:cubicBezTo>
                <a:cubicBezTo>
                  <a:pt x="111761" y="132504"/>
                  <a:pt x="139819" y="108412"/>
                  <a:pt x="171336" y="104677"/>
                </a:cubicBezTo>
                <a:cubicBezTo>
                  <a:pt x="197242" y="101689"/>
                  <a:pt x="223242" y="112708"/>
                  <a:pt x="245127" y="135866"/>
                </a:cubicBezTo>
                <a:cubicBezTo>
                  <a:pt x="224458" y="98981"/>
                  <a:pt x="198177" y="73956"/>
                  <a:pt x="170962" y="66019"/>
                </a:cubicBezTo>
                <a:cubicBezTo>
                  <a:pt x="161236" y="63124"/>
                  <a:pt x="151579" y="62470"/>
                  <a:pt x="142063" y="64011"/>
                </a:cubicBezTo>
                <a:close/>
                <a:moveTo>
                  <a:pt x="280104" y="0"/>
                </a:moveTo>
                <a:cubicBezTo>
                  <a:pt x="286932" y="0"/>
                  <a:pt x="292543" y="5603"/>
                  <a:pt x="292543" y="12419"/>
                </a:cubicBezTo>
                <a:lnTo>
                  <a:pt x="292543" y="123633"/>
                </a:lnTo>
                <a:cubicBezTo>
                  <a:pt x="314895" y="83574"/>
                  <a:pt x="344168" y="56494"/>
                  <a:pt x="376715" y="46783"/>
                </a:cubicBezTo>
                <a:cubicBezTo>
                  <a:pt x="404117" y="38565"/>
                  <a:pt x="432361" y="43048"/>
                  <a:pt x="458174" y="59856"/>
                </a:cubicBezTo>
                <a:cubicBezTo>
                  <a:pt x="518591" y="98608"/>
                  <a:pt x="558525" y="200110"/>
                  <a:pt x="557496" y="311978"/>
                </a:cubicBezTo>
                <a:cubicBezTo>
                  <a:pt x="557496" y="366791"/>
                  <a:pt x="547957" y="419363"/>
                  <a:pt x="529720" y="463904"/>
                </a:cubicBezTo>
                <a:cubicBezTo>
                  <a:pt x="511109" y="509566"/>
                  <a:pt x="484828" y="543463"/>
                  <a:pt x="453872" y="561672"/>
                </a:cubicBezTo>
                <a:cubicBezTo>
                  <a:pt x="438815" y="570449"/>
                  <a:pt x="423009" y="574838"/>
                  <a:pt x="406923" y="574838"/>
                </a:cubicBezTo>
                <a:cubicBezTo>
                  <a:pt x="397290" y="574838"/>
                  <a:pt x="387470" y="573251"/>
                  <a:pt x="377837" y="569982"/>
                </a:cubicBezTo>
                <a:cubicBezTo>
                  <a:pt x="345010" y="559057"/>
                  <a:pt x="315363" y="530483"/>
                  <a:pt x="292543" y="488650"/>
                </a:cubicBezTo>
                <a:lnTo>
                  <a:pt x="292543" y="595008"/>
                </a:lnTo>
                <a:cubicBezTo>
                  <a:pt x="292543" y="601824"/>
                  <a:pt x="286932" y="607427"/>
                  <a:pt x="280104" y="607427"/>
                </a:cubicBezTo>
                <a:cubicBezTo>
                  <a:pt x="273184" y="607427"/>
                  <a:pt x="267572" y="601824"/>
                  <a:pt x="267572" y="595008"/>
                </a:cubicBezTo>
                <a:lnTo>
                  <a:pt x="267572" y="485195"/>
                </a:lnTo>
                <a:cubicBezTo>
                  <a:pt x="245688" y="526188"/>
                  <a:pt x="216602" y="554201"/>
                  <a:pt x="184336" y="565127"/>
                </a:cubicBezTo>
                <a:cubicBezTo>
                  <a:pt x="174235" y="568488"/>
                  <a:pt x="163948" y="570262"/>
                  <a:pt x="153754" y="570262"/>
                </a:cubicBezTo>
                <a:cubicBezTo>
                  <a:pt x="136826" y="570262"/>
                  <a:pt x="119991" y="565500"/>
                  <a:pt x="103718" y="556256"/>
                </a:cubicBezTo>
                <a:cubicBezTo>
                  <a:pt x="103625" y="556256"/>
                  <a:pt x="103625" y="556162"/>
                  <a:pt x="103531" y="556162"/>
                </a:cubicBezTo>
                <a:cubicBezTo>
                  <a:pt x="73042" y="537954"/>
                  <a:pt x="47136" y="504244"/>
                  <a:pt x="28525" y="458582"/>
                </a:cubicBezTo>
                <a:cubicBezTo>
                  <a:pt x="10381" y="413947"/>
                  <a:pt x="468" y="361468"/>
                  <a:pt x="0" y="306655"/>
                </a:cubicBezTo>
                <a:cubicBezTo>
                  <a:pt x="0" y="251655"/>
                  <a:pt x="9259" y="198803"/>
                  <a:pt x="26655" y="153981"/>
                </a:cubicBezTo>
                <a:cubicBezTo>
                  <a:pt x="44611" y="107946"/>
                  <a:pt x="70050" y="73489"/>
                  <a:pt x="100351" y="54253"/>
                </a:cubicBezTo>
                <a:cubicBezTo>
                  <a:pt x="124668" y="38565"/>
                  <a:pt x="151509" y="34363"/>
                  <a:pt x="177976" y="42114"/>
                </a:cubicBezTo>
                <a:cubicBezTo>
                  <a:pt x="212206" y="52199"/>
                  <a:pt x="243537" y="81333"/>
                  <a:pt x="267572" y="125034"/>
                </a:cubicBezTo>
                <a:lnTo>
                  <a:pt x="267572" y="12419"/>
                </a:lnTo>
                <a:cubicBezTo>
                  <a:pt x="267572" y="5603"/>
                  <a:pt x="273184" y="0"/>
                  <a:pt x="2801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0" name="magnetic-field_177267">
            <a:extLst>
              <a:ext uri="{FF2B5EF4-FFF2-40B4-BE49-F238E27FC236}">
                <a16:creationId xmlns:a16="http://schemas.microsoft.com/office/drawing/2014/main" id="{4309C3B1-5A79-403F-AD97-F756656A103C}"/>
              </a:ext>
            </a:extLst>
          </p:cNvPr>
          <p:cNvSpPr>
            <a:spLocks noChangeAspect="1"/>
          </p:cNvSpPr>
          <p:nvPr/>
        </p:nvSpPr>
        <p:spPr bwMode="auto">
          <a:xfrm rot="10800000">
            <a:off x="6859480" y="3690626"/>
            <a:ext cx="383075" cy="417370"/>
          </a:xfrm>
          <a:custGeom>
            <a:avLst/>
            <a:gdLst>
              <a:gd name="connsiteX0" fmla="*/ 255255 w 557515"/>
              <a:gd name="connsiteY0" fmla="*/ 379854 h 607427"/>
              <a:gd name="connsiteX1" fmla="*/ 305951 w 557515"/>
              <a:gd name="connsiteY1" fmla="*/ 379854 h 607427"/>
              <a:gd name="connsiteX2" fmla="*/ 318391 w 557515"/>
              <a:gd name="connsiteY2" fmla="*/ 392297 h 607427"/>
              <a:gd name="connsiteX3" fmla="*/ 305951 w 557515"/>
              <a:gd name="connsiteY3" fmla="*/ 404834 h 607427"/>
              <a:gd name="connsiteX4" fmla="*/ 255255 w 557515"/>
              <a:gd name="connsiteY4" fmla="*/ 404834 h 607427"/>
              <a:gd name="connsiteX5" fmla="*/ 242815 w 557515"/>
              <a:gd name="connsiteY5" fmla="*/ 392297 h 607427"/>
              <a:gd name="connsiteX6" fmla="*/ 255255 w 557515"/>
              <a:gd name="connsiteY6" fmla="*/ 379854 h 607427"/>
              <a:gd name="connsiteX7" fmla="*/ 280136 w 557515"/>
              <a:gd name="connsiteY7" fmla="*/ 202805 h 607427"/>
              <a:gd name="connsiteX8" fmla="*/ 292576 w 557515"/>
              <a:gd name="connsiteY8" fmla="*/ 215226 h 607427"/>
              <a:gd name="connsiteX9" fmla="*/ 292576 w 557515"/>
              <a:gd name="connsiteY9" fmla="*/ 227553 h 607427"/>
              <a:gd name="connsiteX10" fmla="*/ 305951 w 557515"/>
              <a:gd name="connsiteY10" fmla="*/ 227553 h 607427"/>
              <a:gd name="connsiteX11" fmla="*/ 318391 w 557515"/>
              <a:gd name="connsiteY11" fmla="*/ 240067 h 607427"/>
              <a:gd name="connsiteX12" fmla="*/ 305951 w 557515"/>
              <a:gd name="connsiteY12" fmla="*/ 252487 h 607427"/>
              <a:gd name="connsiteX13" fmla="*/ 292576 w 557515"/>
              <a:gd name="connsiteY13" fmla="*/ 252487 h 607427"/>
              <a:gd name="connsiteX14" fmla="*/ 292576 w 557515"/>
              <a:gd name="connsiteY14" fmla="*/ 265655 h 607427"/>
              <a:gd name="connsiteX15" fmla="*/ 280136 w 557515"/>
              <a:gd name="connsiteY15" fmla="*/ 278169 h 607427"/>
              <a:gd name="connsiteX16" fmla="*/ 267602 w 557515"/>
              <a:gd name="connsiteY16" fmla="*/ 265655 h 607427"/>
              <a:gd name="connsiteX17" fmla="*/ 267602 w 557515"/>
              <a:gd name="connsiteY17" fmla="*/ 252487 h 607427"/>
              <a:gd name="connsiteX18" fmla="*/ 255255 w 557515"/>
              <a:gd name="connsiteY18" fmla="*/ 252487 h 607427"/>
              <a:gd name="connsiteX19" fmla="*/ 242815 w 557515"/>
              <a:gd name="connsiteY19" fmla="*/ 240067 h 607427"/>
              <a:gd name="connsiteX20" fmla="*/ 255255 w 557515"/>
              <a:gd name="connsiteY20" fmla="*/ 227553 h 607427"/>
              <a:gd name="connsiteX21" fmla="*/ 267602 w 557515"/>
              <a:gd name="connsiteY21" fmla="*/ 227553 h 607427"/>
              <a:gd name="connsiteX22" fmla="*/ 267602 w 557515"/>
              <a:gd name="connsiteY22" fmla="*/ 215226 h 607427"/>
              <a:gd name="connsiteX23" fmla="*/ 280136 w 557515"/>
              <a:gd name="connsiteY23" fmla="*/ 202805 h 607427"/>
              <a:gd name="connsiteX24" fmla="*/ 216134 w 557515"/>
              <a:gd name="connsiteY24" fmla="*/ 163879 h 607427"/>
              <a:gd name="connsiteX25" fmla="*/ 216134 w 557515"/>
              <a:gd name="connsiteY25" fmla="*/ 443641 h 607427"/>
              <a:gd name="connsiteX26" fmla="*/ 267479 w 557515"/>
              <a:gd name="connsiteY26" fmla="*/ 443641 h 607427"/>
              <a:gd name="connsiteX27" fmla="*/ 267759 w 557515"/>
              <a:gd name="connsiteY27" fmla="*/ 443641 h 607427"/>
              <a:gd name="connsiteX28" fmla="*/ 280104 w 557515"/>
              <a:gd name="connsiteY28" fmla="*/ 443641 h 607427"/>
              <a:gd name="connsiteX29" fmla="*/ 290579 w 557515"/>
              <a:gd name="connsiteY29" fmla="*/ 443641 h 607427"/>
              <a:gd name="connsiteX30" fmla="*/ 290766 w 557515"/>
              <a:gd name="connsiteY30" fmla="*/ 443641 h 607427"/>
              <a:gd name="connsiteX31" fmla="*/ 317233 w 557515"/>
              <a:gd name="connsiteY31" fmla="*/ 443641 h 607427"/>
              <a:gd name="connsiteX32" fmla="*/ 317327 w 557515"/>
              <a:gd name="connsiteY32" fmla="*/ 443641 h 607427"/>
              <a:gd name="connsiteX33" fmla="*/ 344075 w 557515"/>
              <a:gd name="connsiteY33" fmla="*/ 443641 h 607427"/>
              <a:gd name="connsiteX34" fmla="*/ 344075 w 557515"/>
              <a:gd name="connsiteY34" fmla="*/ 163879 h 607427"/>
              <a:gd name="connsiteX35" fmla="*/ 174235 w 557515"/>
              <a:gd name="connsiteY35" fmla="*/ 129703 h 607427"/>
              <a:gd name="connsiteX36" fmla="*/ 114474 w 557515"/>
              <a:gd name="connsiteY36" fmla="*/ 183769 h 607427"/>
              <a:gd name="connsiteX37" fmla="*/ 114474 w 557515"/>
              <a:gd name="connsiteY37" fmla="*/ 423191 h 607427"/>
              <a:gd name="connsiteX38" fmla="*/ 114567 w 557515"/>
              <a:gd name="connsiteY38" fmla="*/ 423285 h 607427"/>
              <a:gd name="connsiteX39" fmla="*/ 173581 w 557515"/>
              <a:gd name="connsiteY39" fmla="*/ 477257 h 607427"/>
              <a:gd name="connsiteX40" fmla="*/ 210149 w 557515"/>
              <a:gd name="connsiteY40" fmla="*/ 468667 h 607427"/>
              <a:gd name="connsiteX41" fmla="*/ 203602 w 557515"/>
              <a:gd name="connsiteY41" fmla="*/ 468667 h 607427"/>
              <a:gd name="connsiteX42" fmla="*/ 191163 w 557515"/>
              <a:gd name="connsiteY42" fmla="*/ 456341 h 607427"/>
              <a:gd name="connsiteX43" fmla="*/ 191163 w 557515"/>
              <a:gd name="connsiteY43" fmla="*/ 151647 h 607427"/>
              <a:gd name="connsiteX44" fmla="*/ 203602 w 557515"/>
              <a:gd name="connsiteY44" fmla="*/ 139227 h 607427"/>
              <a:gd name="connsiteX45" fmla="*/ 210242 w 557515"/>
              <a:gd name="connsiteY45" fmla="*/ 139227 h 607427"/>
              <a:gd name="connsiteX46" fmla="*/ 174235 w 557515"/>
              <a:gd name="connsiteY46" fmla="*/ 129703 h 607427"/>
              <a:gd name="connsiteX47" fmla="*/ 386722 w 557515"/>
              <a:gd name="connsiteY47" fmla="*/ 129609 h 607427"/>
              <a:gd name="connsiteX48" fmla="*/ 349780 w 557515"/>
              <a:gd name="connsiteY48" fmla="*/ 138947 h 607427"/>
              <a:gd name="connsiteX49" fmla="*/ 356514 w 557515"/>
              <a:gd name="connsiteY49" fmla="*/ 138947 h 607427"/>
              <a:gd name="connsiteX50" fmla="*/ 368952 w 557515"/>
              <a:gd name="connsiteY50" fmla="*/ 151367 h 607427"/>
              <a:gd name="connsiteX51" fmla="*/ 368952 w 557515"/>
              <a:gd name="connsiteY51" fmla="*/ 456061 h 607427"/>
              <a:gd name="connsiteX52" fmla="*/ 356514 w 557515"/>
              <a:gd name="connsiteY52" fmla="*/ 468480 h 607427"/>
              <a:gd name="connsiteX53" fmla="*/ 350060 w 557515"/>
              <a:gd name="connsiteY53" fmla="*/ 468480 h 607427"/>
              <a:gd name="connsiteX54" fmla="*/ 386067 w 557515"/>
              <a:gd name="connsiteY54" fmla="*/ 477257 h 607427"/>
              <a:gd name="connsiteX55" fmla="*/ 446577 w 557515"/>
              <a:gd name="connsiteY55" fmla="*/ 423098 h 607427"/>
              <a:gd name="connsiteX56" fmla="*/ 446577 w 557515"/>
              <a:gd name="connsiteY56" fmla="*/ 183489 h 607427"/>
              <a:gd name="connsiteX57" fmla="*/ 386722 w 557515"/>
              <a:gd name="connsiteY57" fmla="*/ 129609 h 607427"/>
              <a:gd name="connsiteX58" fmla="*/ 414557 w 557515"/>
              <a:gd name="connsiteY58" fmla="*/ 68657 h 607427"/>
              <a:gd name="connsiteX59" fmla="*/ 383916 w 557515"/>
              <a:gd name="connsiteY59" fmla="*/ 70688 h 607427"/>
              <a:gd name="connsiteX60" fmla="*/ 313867 w 557515"/>
              <a:gd name="connsiteY60" fmla="*/ 136800 h 607427"/>
              <a:gd name="connsiteX61" fmla="*/ 389808 w 557515"/>
              <a:gd name="connsiteY61" fmla="*/ 104957 h 607427"/>
              <a:gd name="connsiteX62" fmla="*/ 469023 w 557515"/>
              <a:gd name="connsiteY62" fmla="*/ 172844 h 607427"/>
              <a:gd name="connsiteX63" fmla="*/ 496425 w 557515"/>
              <a:gd name="connsiteY63" fmla="*/ 303387 h 607427"/>
              <a:gd name="connsiteX64" fmla="*/ 469023 w 557515"/>
              <a:gd name="connsiteY64" fmla="*/ 434117 h 607427"/>
              <a:gd name="connsiteX65" fmla="*/ 389153 w 557515"/>
              <a:gd name="connsiteY65" fmla="*/ 502003 h 607427"/>
              <a:gd name="connsiteX66" fmla="*/ 380082 w 557515"/>
              <a:gd name="connsiteY66" fmla="*/ 502470 h 607427"/>
              <a:gd name="connsiteX67" fmla="*/ 311716 w 557515"/>
              <a:gd name="connsiteY67" fmla="*/ 468480 h 607427"/>
              <a:gd name="connsiteX68" fmla="*/ 310126 w 557515"/>
              <a:gd name="connsiteY68" fmla="*/ 468480 h 607427"/>
              <a:gd name="connsiteX69" fmla="*/ 385693 w 557515"/>
              <a:gd name="connsiteY69" fmla="*/ 546544 h 607427"/>
              <a:gd name="connsiteX70" fmla="*/ 441340 w 557515"/>
              <a:gd name="connsiteY70" fmla="*/ 540381 h 607427"/>
              <a:gd name="connsiteX71" fmla="*/ 506619 w 557515"/>
              <a:gd name="connsiteY71" fmla="*/ 454847 h 607427"/>
              <a:gd name="connsiteX72" fmla="*/ 532619 w 557515"/>
              <a:gd name="connsiteY72" fmla="*/ 312164 h 607427"/>
              <a:gd name="connsiteX73" fmla="*/ 508116 w 557515"/>
              <a:gd name="connsiteY73" fmla="*/ 168548 h 607427"/>
              <a:gd name="connsiteX74" fmla="*/ 444707 w 557515"/>
              <a:gd name="connsiteY74" fmla="*/ 80772 h 607427"/>
              <a:gd name="connsiteX75" fmla="*/ 414557 w 557515"/>
              <a:gd name="connsiteY75" fmla="*/ 68657 h 607427"/>
              <a:gd name="connsiteX76" fmla="*/ 142063 w 557515"/>
              <a:gd name="connsiteY76" fmla="*/ 64011 h 607427"/>
              <a:gd name="connsiteX77" fmla="*/ 114006 w 557515"/>
              <a:gd name="connsiteY77" fmla="*/ 75170 h 607427"/>
              <a:gd name="connsiteX78" fmla="*/ 113819 w 557515"/>
              <a:gd name="connsiteY78" fmla="*/ 75356 h 607427"/>
              <a:gd name="connsiteX79" fmla="*/ 25065 w 557515"/>
              <a:gd name="connsiteY79" fmla="*/ 306655 h 607427"/>
              <a:gd name="connsiteX80" fmla="*/ 51719 w 557515"/>
              <a:gd name="connsiteY80" fmla="*/ 449337 h 607427"/>
              <a:gd name="connsiteX81" fmla="*/ 116344 w 557515"/>
              <a:gd name="connsiteY81" fmla="*/ 534872 h 607427"/>
              <a:gd name="connsiteX82" fmla="*/ 176293 w 557515"/>
              <a:gd name="connsiteY82" fmla="*/ 541595 h 607427"/>
              <a:gd name="connsiteX83" fmla="*/ 247371 w 557515"/>
              <a:gd name="connsiteY83" fmla="*/ 469881 h 607427"/>
              <a:gd name="connsiteX84" fmla="*/ 180221 w 557515"/>
              <a:gd name="connsiteY84" fmla="*/ 502283 h 607427"/>
              <a:gd name="connsiteX85" fmla="*/ 170307 w 557515"/>
              <a:gd name="connsiteY85" fmla="*/ 501629 h 607427"/>
              <a:gd name="connsiteX86" fmla="*/ 92121 w 557515"/>
              <a:gd name="connsiteY86" fmla="*/ 433743 h 607427"/>
              <a:gd name="connsiteX87" fmla="*/ 64345 w 557515"/>
              <a:gd name="connsiteY87" fmla="*/ 303200 h 607427"/>
              <a:gd name="connsiteX88" fmla="*/ 92121 w 557515"/>
              <a:gd name="connsiteY88" fmla="*/ 172470 h 607427"/>
              <a:gd name="connsiteX89" fmla="*/ 171336 w 557515"/>
              <a:gd name="connsiteY89" fmla="*/ 104677 h 607427"/>
              <a:gd name="connsiteX90" fmla="*/ 245127 w 557515"/>
              <a:gd name="connsiteY90" fmla="*/ 135866 h 607427"/>
              <a:gd name="connsiteX91" fmla="*/ 170962 w 557515"/>
              <a:gd name="connsiteY91" fmla="*/ 66019 h 607427"/>
              <a:gd name="connsiteX92" fmla="*/ 142063 w 557515"/>
              <a:gd name="connsiteY92" fmla="*/ 64011 h 607427"/>
              <a:gd name="connsiteX93" fmla="*/ 280104 w 557515"/>
              <a:gd name="connsiteY93" fmla="*/ 0 h 607427"/>
              <a:gd name="connsiteX94" fmla="*/ 292543 w 557515"/>
              <a:gd name="connsiteY94" fmla="*/ 12419 h 607427"/>
              <a:gd name="connsiteX95" fmla="*/ 292543 w 557515"/>
              <a:gd name="connsiteY95" fmla="*/ 123633 h 607427"/>
              <a:gd name="connsiteX96" fmla="*/ 376715 w 557515"/>
              <a:gd name="connsiteY96" fmla="*/ 46783 h 607427"/>
              <a:gd name="connsiteX97" fmla="*/ 458174 w 557515"/>
              <a:gd name="connsiteY97" fmla="*/ 59856 h 607427"/>
              <a:gd name="connsiteX98" fmla="*/ 557496 w 557515"/>
              <a:gd name="connsiteY98" fmla="*/ 311978 h 607427"/>
              <a:gd name="connsiteX99" fmla="*/ 529720 w 557515"/>
              <a:gd name="connsiteY99" fmla="*/ 463904 h 607427"/>
              <a:gd name="connsiteX100" fmla="*/ 453872 w 557515"/>
              <a:gd name="connsiteY100" fmla="*/ 561672 h 607427"/>
              <a:gd name="connsiteX101" fmla="*/ 406923 w 557515"/>
              <a:gd name="connsiteY101" fmla="*/ 574838 h 607427"/>
              <a:gd name="connsiteX102" fmla="*/ 377837 w 557515"/>
              <a:gd name="connsiteY102" fmla="*/ 569982 h 607427"/>
              <a:gd name="connsiteX103" fmla="*/ 292543 w 557515"/>
              <a:gd name="connsiteY103" fmla="*/ 488650 h 607427"/>
              <a:gd name="connsiteX104" fmla="*/ 292543 w 557515"/>
              <a:gd name="connsiteY104" fmla="*/ 595008 h 607427"/>
              <a:gd name="connsiteX105" fmla="*/ 280104 w 557515"/>
              <a:gd name="connsiteY105" fmla="*/ 607427 h 607427"/>
              <a:gd name="connsiteX106" fmla="*/ 267572 w 557515"/>
              <a:gd name="connsiteY106" fmla="*/ 595008 h 607427"/>
              <a:gd name="connsiteX107" fmla="*/ 267572 w 557515"/>
              <a:gd name="connsiteY107" fmla="*/ 485195 h 607427"/>
              <a:gd name="connsiteX108" fmla="*/ 184336 w 557515"/>
              <a:gd name="connsiteY108" fmla="*/ 565127 h 607427"/>
              <a:gd name="connsiteX109" fmla="*/ 153754 w 557515"/>
              <a:gd name="connsiteY109" fmla="*/ 570262 h 607427"/>
              <a:gd name="connsiteX110" fmla="*/ 103718 w 557515"/>
              <a:gd name="connsiteY110" fmla="*/ 556256 h 607427"/>
              <a:gd name="connsiteX111" fmla="*/ 103531 w 557515"/>
              <a:gd name="connsiteY111" fmla="*/ 556162 h 607427"/>
              <a:gd name="connsiteX112" fmla="*/ 28525 w 557515"/>
              <a:gd name="connsiteY112" fmla="*/ 458582 h 607427"/>
              <a:gd name="connsiteX113" fmla="*/ 0 w 557515"/>
              <a:gd name="connsiteY113" fmla="*/ 306655 h 607427"/>
              <a:gd name="connsiteX114" fmla="*/ 26655 w 557515"/>
              <a:gd name="connsiteY114" fmla="*/ 153981 h 607427"/>
              <a:gd name="connsiteX115" fmla="*/ 100351 w 557515"/>
              <a:gd name="connsiteY115" fmla="*/ 54253 h 607427"/>
              <a:gd name="connsiteX116" fmla="*/ 177976 w 557515"/>
              <a:gd name="connsiteY116" fmla="*/ 42114 h 607427"/>
              <a:gd name="connsiteX117" fmla="*/ 267572 w 557515"/>
              <a:gd name="connsiteY117" fmla="*/ 125034 h 607427"/>
              <a:gd name="connsiteX118" fmla="*/ 267572 w 557515"/>
              <a:gd name="connsiteY118" fmla="*/ 12419 h 607427"/>
              <a:gd name="connsiteX119" fmla="*/ 280104 w 557515"/>
              <a:gd name="connsiteY119" fmla="*/ 0 h 607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557515" h="607427">
                <a:moveTo>
                  <a:pt x="255255" y="379854"/>
                </a:moveTo>
                <a:lnTo>
                  <a:pt x="305951" y="379854"/>
                </a:lnTo>
                <a:cubicBezTo>
                  <a:pt x="312779" y="379854"/>
                  <a:pt x="318391" y="385468"/>
                  <a:pt x="318391" y="392297"/>
                </a:cubicBezTo>
                <a:cubicBezTo>
                  <a:pt x="318391" y="399221"/>
                  <a:pt x="312779" y="404834"/>
                  <a:pt x="305951" y="404834"/>
                </a:cubicBezTo>
                <a:lnTo>
                  <a:pt x="255255" y="404834"/>
                </a:lnTo>
                <a:cubicBezTo>
                  <a:pt x="248427" y="404834"/>
                  <a:pt x="242815" y="399221"/>
                  <a:pt x="242815" y="392297"/>
                </a:cubicBezTo>
                <a:cubicBezTo>
                  <a:pt x="242815" y="385468"/>
                  <a:pt x="248427" y="379854"/>
                  <a:pt x="255255" y="379854"/>
                </a:cubicBezTo>
                <a:close/>
                <a:moveTo>
                  <a:pt x="280136" y="202805"/>
                </a:moveTo>
                <a:cubicBezTo>
                  <a:pt x="286964" y="202805"/>
                  <a:pt x="292576" y="208408"/>
                  <a:pt x="292576" y="215226"/>
                </a:cubicBezTo>
                <a:lnTo>
                  <a:pt x="292576" y="227553"/>
                </a:lnTo>
                <a:lnTo>
                  <a:pt x="305951" y="227553"/>
                </a:lnTo>
                <a:cubicBezTo>
                  <a:pt x="312779" y="227553"/>
                  <a:pt x="318391" y="233156"/>
                  <a:pt x="318391" y="240067"/>
                </a:cubicBezTo>
                <a:cubicBezTo>
                  <a:pt x="318391" y="246884"/>
                  <a:pt x="312779" y="252487"/>
                  <a:pt x="305951" y="252487"/>
                </a:cubicBezTo>
                <a:lnTo>
                  <a:pt x="292576" y="252487"/>
                </a:lnTo>
                <a:lnTo>
                  <a:pt x="292576" y="265655"/>
                </a:lnTo>
                <a:cubicBezTo>
                  <a:pt x="292576" y="272566"/>
                  <a:pt x="286964" y="278169"/>
                  <a:pt x="280136" y="278169"/>
                </a:cubicBezTo>
                <a:cubicBezTo>
                  <a:pt x="273214" y="278169"/>
                  <a:pt x="267602" y="272566"/>
                  <a:pt x="267602" y="265655"/>
                </a:cubicBezTo>
                <a:lnTo>
                  <a:pt x="267602" y="252487"/>
                </a:lnTo>
                <a:lnTo>
                  <a:pt x="255255" y="252487"/>
                </a:lnTo>
                <a:cubicBezTo>
                  <a:pt x="248427" y="252487"/>
                  <a:pt x="242815" y="246884"/>
                  <a:pt x="242815" y="240067"/>
                </a:cubicBezTo>
                <a:cubicBezTo>
                  <a:pt x="242815" y="233156"/>
                  <a:pt x="248427" y="227553"/>
                  <a:pt x="255255" y="227553"/>
                </a:cubicBezTo>
                <a:lnTo>
                  <a:pt x="267602" y="227553"/>
                </a:lnTo>
                <a:lnTo>
                  <a:pt x="267602" y="215226"/>
                </a:lnTo>
                <a:cubicBezTo>
                  <a:pt x="267602" y="208408"/>
                  <a:pt x="273214" y="202805"/>
                  <a:pt x="280136" y="202805"/>
                </a:cubicBezTo>
                <a:close/>
                <a:moveTo>
                  <a:pt x="216134" y="163879"/>
                </a:moveTo>
                <a:lnTo>
                  <a:pt x="216134" y="443641"/>
                </a:lnTo>
                <a:lnTo>
                  <a:pt x="267479" y="443641"/>
                </a:lnTo>
                <a:lnTo>
                  <a:pt x="267759" y="443641"/>
                </a:lnTo>
                <a:lnTo>
                  <a:pt x="280104" y="443641"/>
                </a:lnTo>
                <a:lnTo>
                  <a:pt x="290579" y="443641"/>
                </a:lnTo>
                <a:lnTo>
                  <a:pt x="290766" y="443641"/>
                </a:lnTo>
                <a:lnTo>
                  <a:pt x="317233" y="443641"/>
                </a:lnTo>
                <a:lnTo>
                  <a:pt x="317327" y="443641"/>
                </a:lnTo>
                <a:lnTo>
                  <a:pt x="344075" y="443641"/>
                </a:lnTo>
                <a:lnTo>
                  <a:pt x="344075" y="163879"/>
                </a:lnTo>
                <a:close/>
                <a:moveTo>
                  <a:pt x="174235" y="129703"/>
                </a:moveTo>
                <a:cubicBezTo>
                  <a:pt x="151416" y="132504"/>
                  <a:pt x="130186" y="151647"/>
                  <a:pt x="114474" y="183769"/>
                </a:cubicBezTo>
                <a:cubicBezTo>
                  <a:pt x="80711" y="252029"/>
                  <a:pt x="80711" y="354932"/>
                  <a:pt x="114474" y="423191"/>
                </a:cubicBezTo>
                <a:cubicBezTo>
                  <a:pt x="114567" y="423191"/>
                  <a:pt x="114567" y="423285"/>
                  <a:pt x="114567" y="423285"/>
                </a:cubicBezTo>
                <a:cubicBezTo>
                  <a:pt x="129718" y="455033"/>
                  <a:pt x="150667" y="474083"/>
                  <a:pt x="173581" y="477257"/>
                </a:cubicBezTo>
                <a:cubicBezTo>
                  <a:pt x="185645" y="478845"/>
                  <a:pt x="198177" y="475857"/>
                  <a:pt x="210149" y="468667"/>
                </a:cubicBezTo>
                <a:lnTo>
                  <a:pt x="203602" y="468667"/>
                </a:lnTo>
                <a:cubicBezTo>
                  <a:pt x="196775" y="468667"/>
                  <a:pt x="191163" y="463064"/>
                  <a:pt x="191163" y="456341"/>
                </a:cubicBezTo>
                <a:lnTo>
                  <a:pt x="191163" y="151647"/>
                </a:lnTo>
                <a:cubicBezTo>
                  <a:pt x="191163" y="144830"/>
                  <a:pt x="196775" y="139227"/>
                  <a:pt x="203602" y="139227"/>
                </a:cubicBezTo>
                <a:lnTo>
                  <a:pt x="210242" y="139227"/>
                </a:lnTo>
                <a:cubicBezTo>
                  <a:pt x="198552" y="131570"/>
                  <a:pt x="186206" y="128395"/>
                  <a:pt x="174235" y="129703"/>
                </a:cubicBezTo>
                <a:close/>
                <a:moveTo>
                  <a:pt x="386722" y="129609"/>
                </a:moveTo>
                <a:cubicBezTo>
                  <a:pt x="374470" y="128115"/>
                  <a:pt x="361844" y="131384"/>
                  <a:pt x="349780" y="138947"/>
                </a:cubicBezTo>
                <a:lnTo>
                  <a:pt x="356514" y="138947"/>
                </a:lnTo>
                <a:cubicBezTo>
                  <a:pt x="363341" y="138947"/>
                  <a:pt x="368952" y="144550"/>
                  <a:pt x="368952" y="151367"/>
                </a:cubicBezTo>
                <a:lnTo>
                  <a:pt x="368952" y="456061"/>
                </a:lnTo>
                <a:cubicBezTo>
                  <a:pt x="368952" y="462877"/>
                  <a:pt x="363341" y="468480"/>
                  <a:pt x="356514" y="468480"/>
                </a:cubicBezTo>
                <a:lnTo>
                  <a:pt x="350060" y="468480"/>
                </a:lnTo>
                <a:cubicBezTo>
                  <a:pt x="361751" y="475763"/>
                  <a:pt x="374002" y="478752"/>
                  <a:pt x="386067" y="477257"/>
                </a:cubicBezTo>
                <a:cubicBezTo>
                  <a:pt x="409355" y="474363"/>
                  <a:pt x="430865" y="455033"/>
                  <a:pt x="446577" y="423098"/>
                </a:cubicBezTo>
                <a:cubicBezTo>
                  <a:pt x="479965" y="355679"/>
                  <a:pt x="479872" y="252776"/>
                  <a:pt x="446577" y="183489"/>
                </a:cubicBezTo>
                <a:cubicBezTo>
                  <a:pt x="430959" y="151647"/>
                  <a:pt x="409635" y="132504"/>
                  <a:pt x="386722" y="129609"/>
                </a:cubicBezTo>
                <a:close/>
                <a:moveTo>
                  <a:pt x="414557" y="68657"/>
                </a:moveTo>
                <a:cubicBezTo>
                  <a:pt x="404398" y="66976"/>
                  <a:pt x="394157" y="67653"/>
                  <a:pt x="383916" y="70688"/>
                </a:cubicBezTo>
                <a:cubicBezTo>
                  <a:pt x="357355" y="78718"/>
                  <a:pt x="332945" y="101876"/>
                  <a:pt x="313867" y="136800"/>
                </a:cubicBezTo>
                <a:cubicBezTo>
                  <a:pt x="336593" y="112895"/>
                  <a:pt x="363247" y="101689"/>
                  <a:pt x="389808" y="104957"/>
                </a:cubicBezTo>
                <a:cubicBezTo>
                  <a:pt x="421326" y="108973"/>
                  <a:pt x="449570" y="132971"/>
                  <a:pt x="469023" y="172844"/>
                </a:cubicBezTo>
                <a:cubicBezTo>
                  <a:pt x="486605" y="209261"/>
                  <a:pt x="496332" y="255577"/>
                  <a:pt x="496425" y="303387"/>
                </a:cubicBezTo>
                <a:cubicBezTo>
                  <a:pt x="496519" y="351757"/>
                  <a:pt x="486792" y="398166"/>
                  <a:pt x="469023" y="434117"/>
                </a:cubicBezTo>
                <a:cubicBezTo>
                  <a:pt x="449570" y="473989"/>
                  <a:pt x="421232" y="498174"/>
                  <a:pt x="389153" y="502003"/>
                </a:cubicBezTo>
                <a:cubicBezTo>
                  <a:pt x="386161" y="502376"/>
                  <a:pt x="383074" y="502470"/>
                  <a:pt x="380082" y="502470"/>
                </a:cubicBezTo>
                <a:cubicBezTo>
                  <a:pt x="355765" y="502470"/>
                  <a:pt x="331917" y="490704"/>
                  <a:pt x="311716" y="468480"/>
                </a:cubicBezTo>
                <a:lnTo>
                  <a:pt x="310126" y="468480"/>
                </a:lnTo>
                <a:cubicBezTo>
                  <a:pt x="330327" y="509100"/>
                  <a:pt x="357262" y="537113"/>
                  <a:pt x="385693" y="546544"/>
                </a:cubicBezTo>
                <a:cubicBezTo>
                  <a:pt x="404678" y="552894"/>
                  <a:pt x="423383" y="550840"/>
                  <a:pt x="441340" y="540381"/>
                </a:cubicBezTo>
                <a:cubicBezTo>
                  <a:pt x="467526" y="525067"/>
                  <a:pt x="490066" y="495373"/>
                  <a:pt x="506619" y="454847"/>
                </a:cubicBezTo>
                <a:cubicBezTo>
                  <a:pt x="523641" y="413200"/>
                  <a:pt x="532619" y="363803"/>
                  <a:pt x="532619" y="312164"/>
                </a:cubicBezTo>
                <a:cubicBezTo>
                  <a:pt x="533087" y="260433"/>
                  <a:pt x="524576" y="210942"/>
                  <a:pt x="508116" y="168548"/>
                </a:cubicBezTo>
                <a:cubicBezTo>
                  <a:pt x="492310" y="128115"/>
                  <a:pt x="469865" y="97020"/>
                  <a:pt x="444707" y="80772"/>
                </a:cubicBezTo>
                <a:cubicBezTo>
                  <a:pt x="434793" y="74376"/>
                  <a:pt x="424716" y="70337"/>
                  <a:pt x="414557" y="68657"/>
                </a:cubicBezTo>
                <a:close/>
                <a:moveTo>
                  <a:pt x="142063" y="64011"/>
                </a:moveTo>
                <a:cubicBezTo>
                  <a:pt x="132547" y="65552"/>
                  <a:pt x="123171" y="69287"/>
                  <a:pt x="114006" y="75170"/>
                </a:cubicBezTo>
                <a:cubicBezTo>
                  <a:pt x="114006" y="75356"/>
                  <a:pt x="113819" y="75356"/>
                  <a:pt x="113819" y="75356"/>
                </a:cubicBezTo>
                <a:cubicBezTo>
                  <a:pt x="60697" y="108786"/>
                  <a:pt x="25065" y="201791"/>
                  <a:pt x="25065" y="306655"/>
                </a:cubicBezTo>
                <a:cubicBezTo>
                  <a:pt x="25532" y="358293"/>
                  <a:pt x="34791" y="407597"/>
                  <a:pt x="51719" y="449337"/>
                </a:cubicBezTo>
                <a:cubicBezTo>
                  <a:pt x="68179" y="489770"/>
                  <a:pt x="90625" y="519465"/>
                  <a:pt x="116344" y="534872"/>
                </a:cubicBezTo>
                <a:cubicBezTo>
                  <a:pt x="136078" y="546077"/>
                  <a:pt x="156279" y="548412"/>
                  <a:pt x="176293" y="541595"/>
                </a:cubicBezTo>
                <a:cubicBezTo>
                  <a:pt x="203508" y="532351"/>
                  <a:pt x="228292" y="507325"/>
                  <a:pt x="247371" y="469881"/>
                </a:cubicBezTo>
                <a:cubicBezTo>
                  <a:pt x="227170" y="491077"/>
                  <a:pt x="203882" y="502283"/>
                  <a:pt x="180221" y="502283"/>
                </a:cubicBezTo>
                <a:cubicBezTo>
                  <a:pt x="176948" y="502283"/>
                  <a:pt x="173581" y="502096"/>
                  <a:pt x="170307" y="501629"/>
                </a:cubicBezTo>
                <a:cubicBezTo>
                  <a:pt x="138790" y="497521"/>
                  <a:pt x="111013" y="473336"/>
                  <a:pt x="92121" y="433743"/>
                </a:cubicBezTo>
                <a:cubicBezTo>
                  <a:pt x="74165" y="397512"/>
                  <a:pt x="64345" y="351197"/>
                  <a:pt x="64345" y="303200"/>
                </a:cubicBezTo>
                <a:cubicBezTo>
                  <a:pt x="64345" y="255110"/>
                  <a:pt x="74165" y="208701"/>
                  <a:pt x="92121" y="172470"/>
                </a:cubicBezTo>
                <a:cubicBezTo>
                  <a:pt x="111761" y="132504"/>
                  <a:pt x="139819" y="108412"/>
                  <a:pt x="171336" y="104677"/>
                </a:cubicBezTo>
                <a:cubicBezTo>
                  <a:pt x="197242" y="101689"/>
                  <a:pt x="223242" y="112708"/>
                  <a:pt x="245127" y="135866"/>
                </a:cubicBezTo>
                <a:cubicBezTo>
                  <a:pt x="224458" y="98981"/>
                  <a:pt x="198177" y="73956"/>
                  <a:pt x="170962" y="66019"/>
                </a:cubicBezTo>
                <a:cubicBezTo>
                  <a:pt x="161236" y="63124"/>
                  <a:pt x="151579" y="62470"/>
                  <a:pt x="142063" y="64011"/>
                </a:cubicBezTo>
                <a:close/>
                <a:moveTo>
                  <a:pt x="280104" y="0"/>
                </a:moveTo>
                <a:cubicBezTo>
                  <a:pt x="286932" y="0"/>
                  <a:pt x="292543" y="5603"/>
                  <a:pt x="292543" y="12419"/>
                </a:cubicBezTo>
                <a:lnTo>
                  <a:pt x="292543" y="123633"/>
                </a:lnTo>
                <a:cubicBezTo>
                  <a:pt x="314895" y="83574"/>
                  <a:pt x="344168" y="56494"/>
                  <a:pt x="376715" y="46783"/>
                </a:cubicBezTo>
                <a:cubicBezTo>
                  <a:pt x="404117" y="38565"/>
                  <a:pt x="432361" y="43048"/>
                  <a:pt x="458174" y="59856"/>
                </a:cubicBezTo>
                <a:cubicBezTo>
                  <a:pt x="518591" y="98608"/>
                  <a:pt x="558525" y="200110"/>
                  <a:pt x="557496" y="311978"/>
                </a:cubicBezTo>
                <a:cubicBezTo>
                  <a:pt x="557496" y="366791"/>
                  <a:pt x="547957" y="419363"/>
                  <a:pt x="529720" y="463904"/>
                </a:cubicBezTo>
                <a:cubicBezTo>
                  <a:pt x="511109" y="509566"/>
                  <a:pt x="484828" y="543463"/>
                  <a:pt x="453872" y="561672"/>
                </a:cubicBezTo>
                <a:cubicBezTo>
                  <a:pt x="438815" y="570449"/>
                  <a:pt x="423009" y="574838"/>
                  <a:pt x="406923" y="574838"/>
                </a:cubicBezTo>
                <a:cubicBezTo>
                  <a:pt x="397290" y="574838"/>
                  <a:pt x="387470" y="573251"/>
                  <a:pt x="377837" y="569982"/>
                </a:cubicBezTo>
                <a:cubicBezTo>
                  <a:pt x="345010" y="559057"/>
                  <a:pt x="315363" y="530483"/>
                  <a:pt x="292543" y="488650"/>
                </a:cubicBezTo>
                <a:lnTo>
                  <a:pt x="292543" y="595008"/>
                </a:lnTo>
                <a:cubicBezTo>
                  <a:pt x="292543" y="601824"/>
                  <a:pt x="286932" y="607427"/>
                  <a:pt x="280104" y="607427"/>
                </a:cubicBezTo>
                <a:cubicBezTo>
                  <a:pt x="273184" y="607427"/>
                  <a:pt x="267572" y="601824"/>
                  <a:pt x="267572" y="595008"/>
                </a:cubicBezTo>
                <a:lnTo>
                  <a:pt x="267572" y="485195"/>
                </a:lnTo>
                <a:cubicBezTo>
                  <a:pt x="245688" y="526188"/>
                  <a:pt x="216602" y="554201"/>
                  <a:pt x="184336" y="565127"/>
                </a:cubicBezTo>
                <a:cubicBezTo>
                  <a:pt x="174235" y="568488"/>
                  <a:pt x="163948" y="570262"/>
                  <a:pt x="153754" y="570262"/>
                </a:cubicBezTo>
                <a:cubicBezTo>
                  <a:pt x="136826" y="570262"/>
                  <a:pt x="119991" y="565500"/>
                  <a:pt x="103718" y="556256"/>
                </a:cubicBezTo>
                <a:cubicBezTo>
                  <a:pt x="103625" y="556256"/>
                  <a:pt x="103625" y="556162"/>
                  <a:pt x="103531" y="556162"/>
                </a:cubicBezTo>
                <a:cubicBezTo>
                  <a:pt x="73042" y="537954"/>
                  <a:pt x="47136" y="504244"/>
                  <a:pt x="28525" y="458582"/>
                </a:cubicBezTo>
                <a:cubicBezTo>
                  <a:pt x="10381" y="413947"/>
                  <a:pt x="468" y="361468"/>
                  <a:pt x="0" y="306655"/>
                </a:cubicBezTo>
                <a:cubicBezTo>
                  <a:pt x="0" y="251655"/>
                  <a:pt x="9259" y="198803"/>
                  <a:pt x="26655" y="153981"/>
                </a:cubicBezTo>
                <a:cubicBezTo>
                  <a:pt x="44611" y="107946"/>
                  <a:pt x="70050" y="73489"/>
                  <a:pt x="100351" y="54253"/>
                </a:cubicBezTo>
                <a:cubicBezTo>
                  <a:pt x="124668" y="38565"/>
                  <a:pt x="151509" y="34363"/>
                  <a:pt x="177976" y="42114"/>
                </a:cubicBezTo>
                <a:cubicBezTo>
                  <a:pt x="212206" y="52199"/>
                  <a:pt x="243537" y="81333"/>
                  <a:pt x="267572" y="125034"/>
                </a:cubicBezTo>
                <a:lnTo>
                  <a:pt x="267572" y="12419"/>
                </a:lnTo>
                <a:cubicBezTo>
                  <a:pt x="267572" y="5603"/>
                  <a:pt x="273184" y="0"/>
                  <a:pt x="2801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TW" altLang="en-US" dirty="0"/>
          </a:p>
        </p:txBody>
      </p:sp>
      <p:sp>
        <p:nvSpPr>
          <p:cNvPr id="31" name="magnetic-field_177267">
            <a:extLst>
              <a:ext uri="{FF2B5EF4-FFF2-40B4-BE49-F238E27FC236}">
                <a16:creationId xmlns:a16="http://schemas.microsoft.com/office/drawing/2014/main" id="{C50B0B3A-AF74-4846-8BE6-D4D054E9BCF6}"/>
              </a:ext>
            </a:extLst>
          </p:cNvPr>
          <p:cNvSpPr>
            <a:spLocks noChangeAspect="1"/>
          </p:cNvSpPr>
          <p:nvPr/>
        </p:nvSpPr>
        <p:spPr bwMode="auto">
          <a:xfrm rot="10800000">
            <a:off x="6859479" y="1712671"/>
            <a:ext cx="383075" cy="417370"/>
          </a:xfrm>
          <a:custGeom>
            <a:avLst/>
            <a:gdLst>
              <a:gd name="connsiteX0" fmla="*/ 255255 w 557515"/>
              <a:gd name="connsiteY0" fmla="*/ 379854 h 607427"/>
              <a:gd name="connsiteX1" fmla="*/ 305951 w 557515"/>
              <a:gd name="connsiteY1" fmla="*/ 379854 h 607427"/>
              <a:gd name="connsiteX2" fmla="*/ 318391 w 557515"/>
              <a:gd name="connsiteY2" fmla="*/ 392297 h 607427"/>
              <a:gd name="connsiteX3" fmla="*/ 305951 w 557515"/>
              <a:gd name="connsiteY3" fmla="*/ 404834 h 607427"/>
              <a:gd name="connsiteX4" fmla="*/ 255255 w 557515"/>
              <a:gd name="connsiteY4" fmla="*/ 404834 h 607427"/>
              <a:gd name="connsiteX5" fmla="*/ 242815 w 557515"/>
              <a:gd name="connsiteY5" fmla="*/ 392297 h 607427"/>
              <a:gd name="connsiteX6" fmla="*/ 255255 w 557515"/>
              <a:gd name="connsiteY6" fmla="*/ 379854 h 607427"/>
              <a:gd name="connsiteX7" fmla="*/ 280136 w 557515"/>
              <a:gd name="connsiteY7" fmla="*/ 202805 h 607427"/>
              <a:gd name="connsiteX8" fmla="*/ 292576 w 557515"/>
              <a:gd name="connsiteY8" fmla="*/ 215226 h 607427"/>
              <a:gd name="connsiteX9" fmla="*/ 292576 w 557515"/>
              <a:gd name="connsiteY9" fmla="*/ 227553 h 607427"/>
              <a:gd name="connsiteX10" fmla="*/ 305951 w 557515"/>
              <a:gd name="connsiteY10" fmla="*/ 227553 h 607427"/>
              <a:gd name="connsiteX11" fmla="*/ 318391 w 557515"/>
              <a:gd name="connsiteY11" fmla="*/ 240067 h 607427"/>
              <a:gd name="connsiteX12" fmla="*/ 305951 w 557515"/>
              <a:gd name="connsiteY12" fmla="*/ 252487 h 607427"/>
              <a:gd name="connsiteX13" fmla="*/ 292576 w 557515"/>
              <a:gd name="connsiteY13" fmla="*/ 252487 h 607427"/>
              <a:gd name="connsiteX14" fmla="*/ 292576 w 557515"/>
              <a:gd name="connsiteY14" fmla="*/ 265655 h 607427"/>
              <a:gd name="connsiteX15" fmla="*/ 280136 w 557515"/>
              <a:gd name="connsiteY15" fmla="*/ 278169 h 607427"/>
              <a:gd name="connsiteX16" fmla="*/ 267602 w 557515"/>
              <a:gd name="connsiteY16" fmla="*/ 265655 h 607427"/>
              <a:gd name="connsiteX17" fmla="*/ 267602 w 557515"/>
              <a:gd name="connsiteY17" fmla="*/ 252487 h 607427"/>
              <a:gd name="connsiteX18" fmla="*/ 255255 w 557515"/>
              <a:gd name="connsiteY18" fmla="*/ 252487 h 607427"/>
              <a:gd name="connsiteX19" fmla="*/ 242815 w 557515"/>
              <a:gd name="connsiteY19" fmla="*/ 240067 h 607427"/>
              <a:gd name="connsiteX20" fmla="*/ 255255 w 557515"/>
              <a:gd name="connsiteY20" fmla="*/ 227553 h 607427"/>
              <a:gd name="connsiteX21" fmla="*/ 267602 w 557515"/>
              <a:gd name="connsiteY21" fmla="*/ 227553 h 607427"/>
              <a:gd name="connsiteX22" fmla="*/ 267602 w 557515"/>
              <a:gd name="connsiteY22" fmla="*/ 215226 h 607427"/>
              <a:gd name="connsiteX23" fmla="*/ 280136 w 557515"/>
              <a:gd name="connsiteY23" fmla="*/ 202805 h 607427"/>
              <a:gd name="connsiteX24" fmla="*/ 216134 w 557515"/>
              <a:gd name="connsiteY24" fmla="*/ 163879 h 607427"/>
              <a:gd name="connsiteX25" fmla="*/ 216134 w 557515"/>
              <a:gd name="connsiteY25" fmla="*/ 443641 h 607427"/>
              <a:gd name="connsiteX26" fmla="*/ 267479 w 557515"/>
              <a:gd name="connsiteY26" fmla="*/ 443641 h 607427"/>
              <a:gd name="connsiteX27" fmla="*/ 267759 w 557515"/>
              <a:gd name="connsiteY27" fmla="*/ 443641 h 607427"/>
              <a:gd name="connsiteX28" fmla="*/ 280104 w 557515"/>
              <a:gd name="connsiteY28" fmla="*/ 443641 h 607427"/>
              <a:gd name="connsiteX29" fmla="*/ 290579 w 557515"/>
              <a:gd name="connsiteY29" fmla="*/ 443641 h 607427"/>
              <a:gd name="connsiteX30" fmla="*/ 290766 w 557515"/>
              <a:gd name="connsiteY30" fmla="*/ 443641 h 607427"/>
              <a:gd name="connsiteX31" fmla="*/ 317233 w 557515"/>
              <a:gd name="connsiteY31" fmla="*/ 443641 h 607427"/>
              <a:gd name="connsiteX32" fmla="*/ 317327 w 557515"/>
              <a:gd name="connsiteY32" fmla="*/ 443641 h 607427"/>
              <a:gd name="connsiteX33" fmla="*/ 344075 w 557515"/>
              <a:gd name="connsiteY33" fmla="*/ 443641 h 607427"/>
              <a:gd name="connsiteX34" fmla="*/ 344075 w 557515"/>
              <a:gd name="connsiteY34" fmla="*/ 163879 h 607427"/>
              <a:gd name="connsiteX35" fmla="*/ 174235 w 557515"/>
              <a:gd name="connsiteY35" fmla="*/ 129703 h 607427"/>
              <a:gd name="connsiteX36" fmla="*/ 114474 w 557515"/>
              <a:gd name="connsiteY36" fmla="*/ 183769 h 607427"/>
              <a:gd name="connsiteX37" fmla="*/ 114474 w 557515"/>
              <a:gd name="connsiteY37" fmla="*/ 423191 h 607427"/>
              <a:gd name="connsiteX38" fmla="*/ 114567 w 557515"/>
              <a:gd name="connsiteY38" fmla="*/ 423285 h 607427"/>
              <a:gd name="connsiteX39" fmla="*/ 173581 w 557515"/>
              <a:gd name="connsiteY39" fmla="*/ 477257 h 607427"/>
              <a:gd name="connsiteX40" fmla="*/ 210149 w 557515"/>
              <a:gd name="connsiteY40" fmla="*/ 468667 h 607427"/>
              <a:gd name="connsiteX41" fmla="*/ 203602 w 557515"/>
              <a:gd name="connsiteY41" fmla="*/ 468667 h 607427"/>
              <a:gd name="connsiteX42" fmla="*/ 191163 w 557515"/>
              <a:gd name="connsiteY42" fmla="*/ 456341 h 607427"/>
              <a:gd name="connsiteX43" fmla="*/ 191163 w 557515"/>
              <a:gd name="connsiteY43" fmla="*/ 151647 h 607427"/>
              <a:gd name="connsiteX44" fmla="*/ 203602 w 557515"/>
              <a:gd name="connsiteY44" fmla="*/ 139227 h 607427"/>
              <a:gd name="connsiteX45" fmla="*/ 210242 w 557515"/>
              <a:gd name="connsiteY45" fmla="*/ 139227 h 607427"/>
              <a:gd name="connsiteX46" fmla="*/ 174235 w 557515"/>
              <a:gd name="connsiteY46" fmla="*/ 129703 h 607427"/>
              <a:gd name="connsiteX47" fmla="*/ 386722 w 557515"/>
              <a:gd name="connsiteY47" fmla="*/ 129609 h 607427"/>
              <a:gd name="connsiteX48" fmla="*/ 349780 w 557515"/>
              <a:gd name="connsiteY48" fmla="*/ 138947 h 607427"/>
              <a:gd name="connsiteX49" fmla="*/ 356514 w 557515"/>
              <a:gd name="connsiteY49" fmla="*/ 138947 h 607427"/>
              <a:gd name="connsiteX50" fmla="*/ 368952 w 557515"/>
              <a:gd name="connsiteY50" fmla="*/ 151367 h 607427"/>
              <a:gd name="connsiteX51" fmla="*/ 368952 w 557515"/>
              <a:gd name="connsiteY51" fmla="*/ 456061 h 607427"/>
              <a:gd name="connsiteX52" fmla="*/ 356514 w 557515"/>
              <a:gd name="connsiteY52" fmla="*/ 468480 h 607427"/>
              <a:gd name="connsiteX53" fmla="*/ 350060 w 557515"/>
              <a:gd name="connsiteY53" fmla="*/ 468480 h 607427"/>
              <a:gd name="connsiteX54" fmla="*/ 386067 w 557515"/>
              <a:gd name="connsiteY54" fmla="*/ 477257 h 607427"/>
              <a:gd name="connsiteX55" fmla="*/ 446577 w 557515"/>
              <a:gd name="connsiteY55" fmla="*/ 423098 h 607427"/>
              <a:gd name="connsiteX56" fmla="*/ 446577 w 557515"/>
              <a:gd name="connsiteY56" fmla="*/ 183489 h 607427"/>
              <a:gd name="connsiteX57" fmla="*/ 386722 w 557515"/>
              <a:gd name="connsiteY57" fmla="*/ 129609 h 607427"/>
              <a:gd name="connsiteX58" fmla="*/ 414557 w 557515"/>
              <a:gd name="connsiteY58" fmla="*/ 68657 h 607427"/>
              <a:gd name="connsiteX59" fmla="*/ 383916 w 557515"/>
              <a:gd name="connsiteY59" fmla="*/ 70688 h 607427"/>
              <a:gd name="connsiteX60" fmla="*/ 313867 w 557515"/>
              <a:gd name="connsiteY60" fmla="*/ 136800 h 607427"/>
              <a:gd name="connsiteX61" fmla="*/ 389808 w 557515"/>
              <a:gd name="connsiteY61" fmla="*/ 104957 h 607427"/>
              <a:gd name="connsiteX62" fmla="*/ 469023 w 557515"/>
              <a:gd name="connsiteY62" fmla="*/ 172844 h 607427"/>
              <a:gd name="connsiteX63" fmla="*/ 496425 w 557515"/>
              <a:gd name="connsiteY63" fmla="*/ 303387 h 607427"/>
              <a:gd name="connsiteX64" fmla="*/ 469023 w 557515"/>
              <a:gd name="connsiteY64" fmla="*/ 434117 h 607427"/>
              <a:gd name="connsiteX65" fmla="*/ 389153 w 557515"/>
              <a:gd name="connsiteY65" fmla="*/ 502003 h 607427"/>
              <a:gd name="connsiteX66" fmla="*/ 380082 w 557515"/>
              <a:gd name="connsiteY66" fmla="*/ 502470 h 607427"/>
              <a:gd name="connsiteX67" fmla="*/ 311716 w 557515"/>
              <a:gd name="connsiteY67" fmla="*/ 468480 h 607427"/>
              <a:gd name="connsiteX68" fmla="*/ 310126 w 557515"/>
              <a:gd name="connsiteY68" fmla="*/ 468480 h 607427"/>
              <a:gd name="connsiteX69" fmla="*/ 385693 w 557515"/>
              <a:gd name="connsiteY69" fmla="*/ 546544 h 607427"/>
              <a:gd name="connsiteX70" fmla="*/ 441340 w 557515"/>
              <a:gd name="connsiteY70" fmla="*/ 540381 h 607427"/>
              <a:gd name="connsiteX71" fmla="*/ 506619 w 557515"/>
              <a:gd name="connsiteY71" fmla="*/ 454847 h 607427"/>
              <a:gd name="connsiteX72" fmla="*/ 532619 w 557515"/>
              <a:gd name="connsiteY72" fmla="*/ 312164 h 607427"/>
              <a:gd name="connsiteX73" fmla="*/ 508116 w 557515"/>
              <a:gd name="connsiteY73" fmla="*/ 168548 h 607427"/>
              <a:gd name="connsiteX74" fmla="*/ 444707 w 557515"/>
              <a:gd name="connsiteY74" fmla="*/ 80772 h 607427"/>
              <a:gd name="connsiteX75" fmla="*/ 414557 w 557515"/>
              <a:gd name="connsiteY75" fmla="*/ 68657 h 607427"/>
              <a:gd name="connsiteX76" fmla="*/ 142063 w 557515"/>
              <a:gd name="connsiteY76" fmla="*/ 64011 h 607427"/>
              <a:gd name="connsiteX77" fmla="*/ 114006 w 557515"/>
              <a:gd name="connsiteY77" fmla="*/ 75170 h 607427"/>
              <a:gd name="connsiteX78" fmla="*/ 113819 w 557515"/>
              <a:gd name="connsiteY78" fmla="*/ 75356 h 607427"/>
              <a:gd name="connsiteX79" fmla="*/ 25065 w 557515"/>
              <a:gd name="connsiteY79" fmla="*/ 306655 h 607427"/>
              <a:gd name="connsiteX80" fmla="*/ 51719 w 557515"/>
              <a:gd name="connsiteY80" fmla="*/ 449337 h 607427"/>
              <a:gd name="connsiteX81" fmla="*/ 116344 w 557515"/>
              <a:gd name="connsiteY81" fmla="*/ 534872 h 607427"/>
              <a:gd name="connsiteX82" fmla="*/ 176293 w 557515"/>
              <a:gd name="connsiteY82" fmla="*/ 541595 h 607427"/>
              <a:gd name="connsiteX83" fmla="*/ 247371 w 557515"/>
              <a:gd name="connsiteY83" fmla="*/ 469881 h 607427"/>
              <a:gd name="connsiteX84" fmla="*/ 180221 w 557515"/>
              <a:gd name="connsiteY84" fmla="*/ 502283 h 607427"/>
              <a:gd name="connsiteX85" fmla="*/ 170307 w 557515"/>
              <a:gd name="connsiteY85" fmla="*/ 501629 h 607427"/>
              <a:gd name="connsiteX86" fmla="*/ 92121 w 557515"/>
              <a:gd name="connsiteY86" fmla="*/ 433743 h 607427"/>
              <a:gd name="connsiteX87" fmla="*/ 64345 w 557515"/>
              <a:gd name="connsiteY87" fmla="*/ 303200 h 607427"/>
              <a:gd name="connsiteX88" fmla="*/ 92121 w 557515"/>
              <a:gd name="connsiteY88" fmla="*/ 172470 h 607427"/>
              <a:gd name="connsiteX89" fmla="*/ 171336 w 557515"/>
              <a:gd name="connsiteY89" fmla="*/ 104677 h 607427"/>
              <a:gd name="connsiteX90" fmla="*/ 245127 w 557515"/>
              <a:gd name="connsiteY90" fmla="*/ 135866 h 607427"/>
              <a:gd name="connsiteX91" fmla="*/ 170962 w 557515"/>
              <a:gd name="connsiteY91" fmla="*/ 66019 h 607427"/>
              <a:gd name="connsiteX92" fmla="*/ 142063 w 557515"/>
              <a:gd name="connsiteY92" fmla="*/ 64011 h 607427"/>
              <a:gd name="connsiteX93" fmla="*/ 280104 w 557515"/>
              <a:gd name="connsiteY93" fmla="*/ 0 h 607427"/>
              <a:gd name="connsiteX94" fmla="*/ 292543 w 557515"/>
              <a:gd name="connsiteY94" fmla="*/ 12419 h 607427"/>
              <a:gd name="connsiteX95" fmla="*/ 292543 w 557515"/>
              <a:gd name="connsiteY95" fmla="*/ 123633 h 607427"/>
              <a:gd name="connsiteX96" fmla="*/ 376715 w 557515"/>
              <a:gd name="connsiteY96" fmla="*/ 46783 h 607427"/>
              <a:gd name="connsiteX97" fmla="*/ 458174 w 557515"/>
              <a:gd name="connsiteY97" fmla="*/ 59856 h 607427"/>
              <a:gd name="connsiteX98" fmla="*/ 557496 w 557515"/>
              <a:gd name="connsiteY98" fmla="*/ 311978 h 607427"/>
              <a:gd name="connsiteX99" fmla="*/ 529720 w 557515"/>
              <a:gd name="connsiteY99" fmla="*/ 463904 h 607427"/>
              <a:gd name="connsiteX100" fmla="*/ 453872 w 557515"/>
              <a:gd name="connsiteY100" fmla="*/ 561672 h 607427"/>
              <a:gd name="connsiteX101" fmla="*/ 406923 w 557515"/>
              <a:gd name="connsiteY101" fmla="*/ 574838 h 607427"/>
              <a:gd name="connsiteX102" fmla="*/ 377837 w 557515"/>
              <a:gd name="connsiteY102" fmla="*/ 569982 h 607427"/>
              <a:gd name="connsiteX103" fmla="*/ 292543 w 557515"/>
              <a:gd name="connsiteY103" fmla="*/ 488650 h 607427"/>
              <a:gd name="connsiteX104" fmla="*/ 292543 w 557515"/>
              <a:gd name="connsiteY104" fmla="*/ 595008 h 607427"/>
              <a:gd name="connsiteX105" fmla="*/ 280104 w 557515"/>
              <a:gd name="connsiteY105" fmla="*/ 607427 h 607427"/>
              <a:gd name="connsiteX106" fmla="*/ 267572 w 557515"/>
              <a:gd name="connsiteY106" fmla="*/ 595008 h 607427"/>
              <a:gd name="connsiteX107" fmla="*/ 267572 w 557515"/>
              <a:gd name="connsiteY107" fmla="*/ 485195 h 607427"/>
              <a:gd name="connsiteX108" fmla="*/ 184336 w 557515"/>
              <a:gd name="connsiteY108" fmla="*/ 565127 h 607427"/>
              <a:gd name="connsiteX109" fmla="*/ 153754 w 557515"/>
              <a:gd name="connsiteY109" fmla="*/ 570262 h 607427"/>
              <a:gd name="connsiteX110" fmla="*/ 103718 w 557515"/>
              <a:gd name="connsiteY110" fmla="*/ 556256 h 607427"/>
              <a:gd name="connsiteX111" fmla="*/ 103531 w 557515"/>
              <a:gd name="connsiteY111" fmla="*/ 556162 h 607427"/>
              <a:gd name="connsiteX112" fmla="*/ 28525 w 557515"/>
              <a:gd name="connsiteY112" fmla="*/ 458582 h 607427"/>
              <a:gd name="connsiteX113" fmla="*/ 0 w 557515"/>
              <a:gd name="connsiteY113" fmla="*/ 306655 h 607427"/>
              <a:gd name="connsiteX114" fmla="*/ 26655 w 557515"/>
              <a:gd name="connsiteY114" fmla="*/ 153981 h 607427"/>
              <a:gd name="connsiteX115" fmla="*/ 100351 w 557515"/>
              <a:gd name="connsiteY115" fmla="*/ 54253 h 607427"/>
              <a:gd name="connsiteX116" fmla="*/ 177976 w 557515"/>
              <a:gd name="connsiteY116" fmla="*/ 42114 h 607427"/>
              <a:gd name="connsiteX117" fmla="*/ 267572 w 557515"/>
              <a:gd name="connsiteY117" fmla="*/ 125034 h 607427"/>
              <a:gd name="connsiteX118" fmla="*/ 267572 w 557515"/>
              <a:gd name="connsiteY118" fmla="*/ 12419 h 607427"/>
              <a:gd name="connsiteX119" fmla="*/ 280104 w 557515"/>
              <a:gd name="connsiteY119" fmla="*/ 0 h 607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557515" h="607427">
                <a:moveTo>
                  <a:pt x="255255" y="379854"/>
                </a:moveTo>
                <a:lnTo>
                  <a:pt x="305951" y="379854"/>
                </a:lnTo>
                <a:cubicBezTo>
                  <a:pt x="312779" y="379854"/>
                  <a:pt x="318391" y="385468"/>
                  <a:pt x="318391" y="392297"/>
                </a:cubicBezTo>
                <a:cubicBezTo>
                  <a:pt x="318391" y="399221"/>
                  <a:pt x="312779" y="404834"/>
                  <a:pt x="305951" y="404834"/>
                </a:cubicBezTo>
                <a:lnTo>
                  <a:pt x="255255" y="404834"/>
                </a:lnTo>
                <a:cubicBezTo>
                  <a:pt x="248427" y="404834"/>
                  <a:pt x="242815" y="399221"/>
                  <a:pt x="242815" y="392297"/>
                </a:cubicBezTo>
                <a:cubicBezTo>
                  <a:pt x="242815" y="385468"/>
                  <a:pt x="248427" y="379854"/>
                  <a:pt x="255255" y="379854"/>
                </a:cubicBezTo>
                <a:close/>
                <a:moveTo>
                  <a:pt x="280136" y="202805"/>
                </a:moveTo>
                <a:cubicBezTo>
                  <a:pt x="286964" y="202805"/>
                  <a:pt x="292576" y="208408"/>
                  <a:pt x="292576" y="215226"/>
                </a:cubicBezTo>
                <a:lnTo>
                  <a:pt x="292576" y="227553"/>
                </a:lnTo>
                <a:lnTo>
                  <a:pt x="305951" y="227553"/>
                </a:lnTo>
                <a:cubicBezTo>
                  <a:pt x="312779" y="227553"/>
                  <a:pt x="318391" y="233156"/>
                  <a:pt x="318391" y="240067"/>
                </a:cubicBezTo>
                <a:cubicBezTo>
                  <a:pt x="318391" y="246884"/>
                  <a:pt x="312779" y="252487"/>
                  <a:pt x="305951" y="252487"/>
                </a:cubicBezTo>
                <a:lnTo>
                  <a:pt x="292576" y="252487"/>
                </a:lnTo>
                <a:lnTo>
                  <a:pt x="292576" y="265655"/>
                </a:lnTo>
                <a:cubicBezTo>
                  <a:pt x="292576" y="272566"/>
                  <a:pt x="286964" y="278169"/>
                  <a:pt x="280136" y="278169"/>
                </a:cubicBezTo>
                <a:cubicBezTo>
                  <a:pt x="273214" y="278169"/>
                  <a:pt x="267602" y="272566"/>
                  <a:pt x="267602" y="265655"/>
                </a:cubicBezTo>
                <a:lnTo>
                  <a:pt x="267602" y="252487"/>
                </a:lnTo>
                <a:lnTo>
                  <a:pt x="255255" y="252487"/>
                </a:lnTo>
                <a:cubicBezTo>
                  <a:pt x="248427" y="252487"/>
                  <a:pt x="242815" y="246884"/>
                  <a:pt x="242815" y="240067"/>
                </a:cubicBezTo>
                <a:cubicBezTo>
                  <a:pt x="242815" y="233156"/>
                  <a:pt x="248427" y="227553"/>
                  <a:pt x="255255" y="227553"/>
                </a:cubicBezTo>
                <a:lnTo>
                  <a:pt x="267602" y="227553"/>
                </a:lnTo>
                <a:lnTo>
                  <a:pt x="267602" y="215226"/>
                </a:lnTo>
                <a:cubicBezTo>
                  <a:pt x="267602" y="208408"/>
                  <a:pt x="273214" y="202805"/>
                  <a:pt x="280136" y="202805"/>
                </a:cubicBezTo>
                <a:close/>
                <a:moveTo>
                  <a:pt x="216134" y="163879"/>
                </a:moveTo>
                <a:lnTo>
                  <a:pt x="216134" y="443641"/>
                </a:lnTo>
                <a:lnTo>
                  <a:pt x="267479" y="443641"/>
                </a:lnTo>
                <a:lnTo>
                  <a:pt x="267759" y="443641"/>
                </a:lnTo>
                <a:lnTo>
                  <a:pt x="280104" y="443641"/>
                </a:lnTo>
                <a:lnTo>
                  <a:pt x="290579" y="443641"/>
                </a:lnTo>
                <a:lnTo>
                  <a:pt x="290766" y="443641"/>
                </a:lnTo>
                <a:lnTo>
                  <a:pt x="317233" y="443641"/>
                </a:lnTo>
                <a:lnTo>
                  <a:pt x="317327" y="443641"/>
                </a:lnTo>
                <a:lnTo>
                  <a:pt x="344075" y="443641"/>
                </a:lnTo>
                <a:lnTo>
                  <a:pt x="344075" y="163879"/>
                </a:lnTo>
                <a:close/>
                <a:moveTo>
                  <a:pt x="174235" y="129703"/>
                </a:moveTo>
                <a:cubicBezTo>
                  <a:pt x="151416" y="132504"/>
                  <a:pt x="130186" y="151647"/>
                  <a:pt x="114474" y="183769"/>
                </a:cubicBezTo>
                <a:cubicBezTo>
                  <a:pt x="80711" y="252029"/>
                  <a:pt x="80711" y="354932"/>
                  <a:pt x="114474" y="423191"/>
                </a:cubicBezTo>
                <a:cubicBezTo>
                  <a:pt x="114567" y="423191"/>
                  <a:pt x="114567" y="423285"/>
                  <a:pt x="114567" y="423285"/>
                </a:cubicBezTo>
                <a:cubicBezTo>
                  <a:pt x="129718" y="455033"/>
                  <a:pt x="150667" y="474083"/>
                  <a:pt x="173581" y="477257"/>
                </a:cubicBezTo>
                <a:cubicBezTo>
                  <a:pt x="185645" y="478845"/>
                  <a:pt x="198177" y="475857"/>
                  <a:pt x="210149" y="468667"/>
                </a:cubicBezTo>
                <a:lnTo>
                  <a:pt x="203602" y="468667"/>
                </a:lnTo>
                <a:cubicBezTo>
                  <a:pt x="196775" y="468667"/>
                  <a:pt x="191163" y="463064"/>
                  <a:pt x="191163" y="456341"/>
                </a:cubicBezTo>
                <a:lnTo>
                  <a:pt x="191163" y="151647"/>
                </a:lnTo>
                <a:cubicBezTo>
                  <a:pt x="191163" y="144830"/>
                  <a:pt x="196775" y="139227"/>
                  <a:pt x="203602" y="139227"/>
                </a:cubicBezTo>
                <a:lnTo>
                  <a:pt x="210242" y="139227"/>
                </a:lnTo>
                <a:cubicBezTo>
                  <a:pt x="198552" y="131570"/>
                  <a:pt x="186206" y="128395"/>
                  <a:pt x="174235" y="129703"/>
                </a:cubicBezTo>
                <a:close/>
                <a:moveTo>
                  <a:pt x="386722" y="129609"/>
                </a:moveTo>
                <a:cubicBezTo>
                  <a:pt x="374470" y="128115"/>
                  <a:pt x="361844" y="131384"/>
                  <a:pt x="349780" y="138947"/>
                </a:cubicBezTo>
                <a:lnTo>
                  <a:pt x="356514" y="138947"/>
                </a:lnTo>
                <a:cubicBezTo>
                  <a:pt x="363341" y="138947"/>
                  <a:pt x="368952" y="144550"/>
                  <a:pt x="368952" y="151367"/>
                </a:cubicBezTo>
                <a:lnTo>
                  <a:pt x="368952" y="456061"/>
                </a:lnTo>
                <a:cubicBezTo>
                  <a:pt x="368952" y="462877"/>
                  <a:pt x="363341" y="468480"/>
                  <a:pt x="356514" y="468480"/>
                </a:cubicBezTo>
                <a:lnTo>
                  <a:pt x="350060" y="468480"/>
                </a:lnTo>
                <a:cubicBezTo>
                  <a:pt x="361751" y="475763"/>
                  <a:pt x="374002" y="478752"/>
                  <a:pt x="386067" y="477257"/>
                </a:cubicBezTo>
                <a:cubicBezTo>
                  <a:pt x="409355" y="474363"/>
                  <a:pt x="430865" y="455033"/>
                  <a:pt x="446577" y="423098"/>
                </a:cubicBezTo>
                <a:cubicBezTo>
                  <a:pt x="479965" y="355679"/>
                  <a:pt x="479872" y="252776"/>
                  <a:pt x="446577" y="183489"/>
                </a:cubicBezTo>
                <a:cubicBezTo>
                  <a:pt x="430959" y="151647"/>
                  <a:pt x="409635" y="132504"/>
                  <a:pt x="386722" y="129609"/>
                </a:cubicBezTo>
                <a:close/>
                <a:moveTo>
                  <a:pt x="414557" y="68657"/>
                </a:moveTo>
                <a:cubicBezTo>
                  <a:pt x="404398" y="66976"/>
                  <a:pt x="394157" y="67653"/>
                  <a:pt x="383916" y="70688"/>
                </a:cubicBezTo>
                <a:cubicBezTo>
                  <a:pt x="357355" y="78718"/>
                  <a:pt x="332945" y="101876"/>
                  <a:pt x="313867" y="136800"/>
                </a:cubicBezTo>
                <a:cubicBezTo>
                  <a:pt x="336593" y="112895"/>
                  <a:pt x="363247" y="101689"/>
                  <a:pt x="389808" y="104957"/>
                </a:cubicBezTo>
                <a:cubicBezTo>
                  <a:pt x="421326" y="108973"/>
                  <a:pt x="449570" y="132971"/>
                  <a:pt x="469023" y="172844"/>
                </a:cubicBezTo>
                <a:cubicBezTo>
                  <a:pt x="486605" y="209261"/>
                  <a:pt x="496332" y="255577"/>
                  <a:pt x="496425" y="303387"/>
                </a:cubicBezTo>
                <a:cubicBezTo>
                  <a:pt x="496519" y="351757"/>
                  <a:pt x="486792" y="398166"/>
                  <a:pt x="469023" y="434117"/>
                </a:cubicBezTo>
                <a:cubicBezTo>
                  <a:pt x="449570" y="473989"/>
                  <a:pt x="421232" y="498174"/>
                  <a:pt x="389153" y="502003"/>
                </a:cubicBezTo>
                <a:cubicBezTo>
                  <a:pt x="386161" y="502376"/>
                  <a:pt x="383074" y="502470"/>
                  <a:pt x="380082" y="502470"/>
                </a:cubicBezTo>
                <a:cubicBezTo>
                  <a:pt x="355765" y="502470"/>
                  <a:pt x="331917" y="490704"/>
                  <a:pt x="311716" y="468480"/>
                </a:cubicBezTo>
                <a:lnTo>
                  <a:pt x="310126" y="468480"/>
                </a:lnTo>
                <a:cubicBezTo>
                  <a:pt x="330327" y="509100"/>
                  <a:pt x="357262" y="537113"/>
                  <a:pt x="385693" y="546544"/>
                </a:cubicBezTo>
                <a:cubicBezTo>
                  <a:pt x="404678" y="552894"/>
                  <a:pt x="423383" y="550840"/>
                  <a:pt x="441340" y="540381"/>
                </a:cubicBezTo>
                <a:cubicBezTo>
                  <a:pt x="467526" y="525067"/>
                  <a:pt x="490066" y="495373"/>
                  <a:pt x="506619" y="454847"/>
                </a:cubicBezTo>
                <a:cubicBezTo>
                  <a:pt x="523641" y="413200"/>
                  <a:pt x="532619" y="363803"/>
                  <a:pt x="532619" y="312164"/>
                </a:cubicBezTo>
                <a:cubicBezTo>
                  <a:pt x="533087" y="260433"/>
                  <a:pt x="524576" y="210942"/>
                  <a:pt x="508116" y="168548"/>
                </a:cubicBezTo>
                <a:cubicBezTo>
                  <a:pt x="492310" y="128115"/>
                  <a:pt x="469865" y="97020"/>
                  <a:pt x="444707" y="80772"/>
                </a:cubicBezTo>
                <a:cubicBezTo>
                  <a:pt x="434793" y="74376"/>
                  <a:pt x="424716" y="70337"/>
                  <a:pt x="414557" y="68657"/>
                </a:cubicBezTo>
                <a:close/>
                <a:moveTo>
                  <a:pt x="142063" y="64011"/>
                </a:moveTo>
                <a:cubicBezTo>
                  <a:pt x="132547" y="65552"/>
                  <a:pt x="123171" y="69287"/>
                  <a:pt x="114006" y="75170"/>
                </a:cubicBezTo>
                <a:cubicBezTo>
                  <a:pt x="114006" y="75356"/>
                  <a:pt x="113819" y="75356"/>
                  <a:pt x="113819" y="75356"/>
                </a:cubicBezTo>
                <a:cubicBezTo>
                  <a:pt x="60697" y="108786"/>
                  <a:pt x="25065" y="201791"/>
                  <a:pt x="25065" y="306655"/>
                </a:cubicBezTo>
                <a:cubicBezTo>
                  <a:pt x="25532" y="358293"/>
                  <a:pt x="34791" y="407597"/>
                  <a:pt x="51719" y="449337"/>
                </a:cubicBezTo>
                <a:cubicBezTo>
                  <a:pt x="68179" y="489770"/>
                  <a:pt x="90625" y="519465"/>
                  <a:pt x="116344" y="534872"/>
                </a:cubicBezTo>
                <a:cubicBezTo>
                  <a:pt x="136078" y="546077"/>
                  <a:pt x="156279" y="548412"/>
                  <a:pt x="176293" y="541595"/>
                </a:cubicBezTo>
                <a:cubicBezTo>
                  <a:pt x="203508" y="532351"/>
                  <a:pt x="228292" y="507325"/>
                  <a:pt x="247371" y="469881"/>
                </a:cubicBezTo>
                <a:cubicBezTo>
                  <a:pt x="227170" y="491077"/>
                  <a:pt x="203882" y="502283"/>
                  <a:pt x="180221" y="502283"/>
                </a:cubicBezTo>
                <a:cubicBezTo>
                  <a:pt x="176948" y="502283"/>
                  <a:pt x="173581" y="502096"/>
                  <a:pt x="170307" y="501629"/>
                </a:cubicBezTo>
                <a:cubicBezTo>
                  <a:pt x="138790" y="497521"/>
                  <a:pt x="111013" y="473336"/>
                  <a:pt x="92121" y="433743"/>
                </a:cubicBezTo>
                <a:cubicBezTo>
                  <a:pt x="74165" y="397512"/>
                  <a:pt x="64345" y="351197"/>
                  <a:pt x="64345" y="303200"/>
                </a:cubicBezTo>
                <a:cubicBezTo>
                  <a:pt x="64345" y="255110"/>
                  <a:pt x="74165" y="208701"/>
                  <a:pt x="92121" y="172470"/>
                </a:cubicBezTo>
                <a:cubicBezTo>
                  <a:pt x="111761" y="132504"/>
                  <a:pt x="139819" y="108412"/>
                  <a:pt x="171336" y="104677"/>
                </a:cubicBezTo>
                <a:cubicBezTo>
                  <a:pt x="197242" y="101689"/>
                  <a:pt x="223242" y="112708"/>
                  <a:pt x="245127" y="135866"/>
                </a:cubicBezTo>
                <a:cubicBezTo>
                  <a:pt x="224458" y="98981"/>
                  <a:pt x="198177" y="73956"/>
                  <a:pt x="170962" y="66019"/>
                </a:cubicBezTo>
                <a:cubicBezTo>
                  <a:pt x="161236" y="63124"/>
                  <a:pt x="151579" y="62470"/>
                  <a:pt x="142063" y="64011"/>
                </a:cubicBezTo>
                <a:close/>
                <a:moveTo>
                  <a:pt x="280104" y="0"/>
                </a:moveTo>
                <a:cubicBezTo>
                  <a:pt x="286932" y="0"/>
                  <a:pt x="292543" y="5603"/>
                  <a:pt x="292543" y="12419"/>
                </a:cubicBezTo>
                <a:lnTo>
                  <a:pt x="292543" y="123633"/>
                </a:lnTo>
                <a:cubicBezTo>
                  <a:pt x="314895" y="83574"/>
                  <a:pt x="344168" y="56494"/>
                  <a:pt x="376715" y="46783"/>
                </a:cubicBezTo>
                <a:cubicBezTo>
                  <a:pt x="404117" y="38565"/>
                  <a:pt x="432361" y="43048"/>
                  <a:pt x="458174" y="59856"/>
                </a:cubicBezTo>
                <a:cubicBezTo>
                  <a:pt x="518591" y="98608"/>
                  <a:pt x="558525" y="200110"/>
                  <a:pt x="557496" y="311978"/>
                </a:cubicBezTo>
                <a:cubicBezTo>
                  <a:pt x="557496" y="366791"/>
                  <a:pt x="547957" y="419363"/>
                  <a:pt x="529720" y="463904"/>
                </a:cubicBezTo>
                <a:cubicBezTo>
                  <a:pt x="511109" y="509566"/>
                  <a:pt x="484828" y="543463"/>
                  <a:pt x="453872" y="561672"/>
                </a:cubicBezTo>
                <a:cubicBezTo>
                  <a:pt x="438815" y="570449"/>
                  <a:pt x="423009" y="574838"/>
                  <a:pt x="406923" y="574838"/>
                </a:cubicBezTo>
                <a:cubicBezTo>
                  <a:pt x="397290" y="574838"/>
                  <a:pt x="387470" y="573251"/>
                  <a:pt x="377837" y="569982"/>
                </a:cubicBezTo>
                <a:cubicBezTo>
                  <a:pt x="345010" y="559057"/>
                  <a:pt x="315363" y="530483"/>
                  <a:pt x="292543" y="488650"/>
                </a:cubicBezTo>
                <a:lnTo>
                  <a:pt x="292543" y="595008"/>
                </a:lnTo>
                <a:cubicBezTo>
                  <a:pt x="292543" y="601824"/>
                  <a:pt x="286932" y="607427"/>
                  <a:pt x="280104" y="607427"/>
                </a:cubicBezTo>
                <a:cubicBezTo>
                  <a:pt x="273184" y="607427"/>
                  <a:pt x="267572" y="601824"/>
                  <a:pt x="267572" y="595008"/>
                </a:cubicBezTo>
                <a:lnTo>
                  <a:pt x="267572" y="485195"/>
                </a:lnTo>
                <a:cubicBezTo>
                  <a:pt x="245688" y="526188"/>
                  <a:pt x="216602" y="554201"/>
                  <a:pt x="184336" y="565127"/>
                </a:cubicBezTo>
                <a:cubicBezTo>
                  <a:pt x="174235" y="568488"/>
                  <a:pt x="163948" y="570262"/>
                  <a:pt x="153754" y="570262"/>
                </a:cubicBezTo>
                <a:cubicBezTo>
                  <a:pt x="136826" y="570262"/>
                  <a:pt x="119991" y="565500"/>
                  <a:pt x="103718" y="556256"/>
                </a:cubicBezTo>
                <a:cubicBezTo>
                  <a:pt x="103625" y="556256"/>
                  <a:pt x="103625" y="556162"/>
                  <a:pt x="103531" y="556162"/>
                </a:cubicBezTo>
                <a:cubicBezTo>
                  <a:pt x="73042" y="537954"/>
                  <a:pt x="47136" y="504244"/>
                  <a:pt x="28525" y="458582"/>
                </a:cubicBezTo>
                <a:cubicBezTo>
                  <a:pt x="10381" y="413947"/>
                  <a:pt x="468" y="361468"/>
                  <a:pt x="0" y="306655"/>
                </a:cubicBezTo>
                <a:cubicBezTo>
                  <a:pt x="0" y="251655"/>
                  <a:pt x="9259" y="198803"/>
                  <a:pt x="26655" y="153981"/>
                </a:cubicBezTo>
                <a:cubicBezTo>
                  <a:pt x="44611" y="107946"/>
                  <a:pt x="70050" y="73489"/>
                  <a:pt x="100351" y="54253"/>
                </a:cubicBezTo>
                <a:cubicBezTo>
                  <a:pt x="124668" y="38565"/>
                  <a:pt x="151509" y="34363"/>
                  <a:pt x="177976" y="42114"/>
                </a:cubicBezTo>
                <a:cubicBezTo>
                  <a:pt x="212206" y="52199"/>
                  <a:pt x="243537" y="81333"/>
                  <a:pt x="267572" y="125034"/>
                </a:cubicBezTo>
                <a:lnTo>
                  <a:pt x="267572" y="12419"/>
                </a:lnTo>
                <a:cubicBezTo>
                  <a:pt x="267572" y="5603"/>
                  <a:pt x="273184" y="0"/>
                  <a:pt x="2801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2" name="magnetic-field_177267">
            <a:extLst>
              <a:ext uri="{FF2B5EF4-FFF2-40B4-BE49-F238E27FC236}">
                <a16:creationId xmlns:a16="http://schemas.microsoft.com/office/drawing/2014/main" id="{6A7987BA-AF2F-4E35-A843-C84D565D162A}"/>
              </a:ext>
            </a:extLst>
          </p:cNvPr>
          <p:cNvSpPr>
            <a:spLocks noChangeAspect="1"/>
          </p:cNvSpPr>
          <p:nvPr/>
        </p:nvSpPr>
        <p:spPr bwMode="auto">
          <a:xfrm rot="10800000">
            <a:off x="8954957" y="3699279"/>
            <a:ext cx="383075" cy="417370"/>
          </a:xfrm>
          <a:custGeom>
            <a:avLst/>
            <a:gdLst>
              <a:gd name="connsiteX0" fmla="*/ 255255 w 557515"/>
              <a:gd name="connsiteY0" fmla="*/ 379854 h 607427"/>
              <a:gd name="connsiteX1" fmla="*/ 305951 w 557515"/>
              <a:gd name="connsiteY1" fmla="*/ 379854 h 607427"/>
              <a:gd name="connsiteX2" fmla="*/ 318391 w 557515"/>
              <a:gd name="connsiteY2" fmla="*/ 392297 h 607427"/>
              <a:gd name="connsiteX3" fmla="*/ 305951 w 557515"/>
              <a:gd name="connsiteY3" fmla="*/ 404834 h 607427"/>
              <a:gd name="connsiteX4" fmla="*/ 255255 w 557515"/>
              <a:gd name="connsiteY4" fmla="*/ 404834 h 607427"/>
              <a:gd name="connsiteX5" fmla="*/ 242815 w 557515"/>
              <a:gd name="connsiteY5" fmla="*/ 392297 h 607427"/>
              <a:gd name="connsiteX6" fmla="*/ 255255 w 557515"/>
              <a:gd name="connsiteY6" fmla="*/ 379854 h 607427"/>
              <a:gd name="connsiteX7" fmla="*/ 280136 w 557515"/>
              <a:gd name="connsiteY7" fmla="*/ 202805 h 607427"/>
              <a:gd name="connsiteX8" fmla="*/ 292576 w 557515"/>
              <a:gd name="connsiteY8" fmla="*/ 215226 h 607427"/>
              <a:gd name="connsiteX9" fmla="*/ 292576 w 557515"/>
              <a:gd name="connsiteY9" fmla="*/ 227553 h 607427"/>
              <a:gd name="connsiteX10" fmla="*/ 305951 w 557515"/>
              <a:gd name="connsiteY10" fmla="*/ 227553 h 607427"/>
              <a:gd name="connsiteX11" fmla="*/ 318391 w 557515"/>
              <a:gd name="connsiteY11" fmla="*/ 240067 h 607427"/>
              <a:gd name="connsiteX12" fmla="*/ 305951 w 557515"/>
              <a:gd name="connsiteY12" fmla="*/ 252487 h 607427"/>
              <a:gd name="connsiteX13" fmla="*/ 292576 w 557515"/>
              <a:gd name="connsiteY13" fmla="*/ 252487 h 607427"/>
              <a:gd name="connsiteX14" fmla="*/ 292576 w 557515"/>
              <a:gd name="connsiteY14" fmla="*/ 265655 h 607427"/>
              <a:gd name="connsiteX15" fmla="*/ 280136 w 557515"/>
              <a:gd name="connsiteY15" fmla="*/ 278169 h 607427"/>
              <a:gd name="connsiteX16" fmla="*/ 267602 w 557515"/>
              <a:gd name="connsiteY16" fmla="*/ 265655 h 607427"/>
              <a:gd name="connsiteX17" fmla="*/ 267602 w 557515"/>
              <a:gd name="connsiteY17" fmla="*/ 252487 h 607427"/>
              <a:gd name="connsiteX18" fmla="*/ 255255 w 557515"/>
              <a:gd name="connsiteY18" fmla="*/ 252487 h 607427"/>
              <a:gd name="connsiteX19" fmla="*/ 242815 w 557515"/>
              <a:gd name="connsiteY19" fmla="*/ 240067 h 607427"/>
              <a:gd name="connsiteX20" fmla="*/ 255255 w 557515"/>
              <a:gd name="connsiteY20" fmla="*/ 227553 h 607427"/>
              <a:gd name="connsiteX21" fmla="*/ 267602 w 557515"/>
              <a:gd name="connsiteY21" fmla="*/ 227553 h 607427"/>
              <a:gd name="connsiteX22" fmla="*/ 267602 w 557515"/>
              <a:gd name="connsiteY22" fmla="*/ 215226 h 607427"/>
              <a:gd name="connsiteX23" fmla="*/ 280136 w 557515"/>
              <a:gd name="connsiteY23" fmla="*/ 202805 h 607427"/>
              <a:gd name="connsiteX24" fmla="*/ 216134 w 557515"/>
              <a:gd name="connsiteY24" fmla="*/ 163879 h 607427"/>
              <a:gd name="connsiteX25" fmla="*/ 216134 w 557515"/>
              <a:gd name="connsiteY25" fmla="*/ 443641 h 607427"/>
              <a:gd name="connsiteX26" fmla="*/ 267479 w 557515"/>
              <a:gd name="connsiteY26" fmla="*/ 443641 h 607427"/>
              <a:gd name="connsiteX27" fmla="*/ 267759 w 557515"/>
              <a:gd name="connsiteY27" fmla="*/ 443641 h 607427"/>
              <a:gd name="connsiteX28" fmla="*/ 280104 w 557515"/>
              <a:gd name="connsiteY28" fmla="*/ 443641 h 607427"/>
              <a:gd name="connsiteX29" fmla="*/ 290579 w 557515"/>
              <a:gd name="connsiteY29" fmla="*/ 443641 h 607427"/>
              <a:gd name="connsiteX30" fmla="*/ 290766 w 557515"/>
              <a:gd name="connsiteY30" fmla="*/ 443641 h 607427"/>
              <a:gd name="connsiteX31" fmla="*/ 317233 w 557515"/>
              <a:gd name="connsiteY31" fmla="*/ 443641 h 607427"/>
              <a:gd name="connsiteX32" fmla="*/ 317327 w 557515"/>
              <a:gd name="connsiteY32" fmla="*/ 443641 h 607427"/>
              <a:gd name="connsiteX33" fmla="*/ 344075 w 557515"/>
              <a:gd name="connsiteY33" fmla="*/ 443641 h 607427"/>
              <a:gd name="connsiteX34" fmla="*/ 344075 w 557515"/>
              <a:gd name="connsiteY34" fmla="*/ 163879 h 607427"/>
              <a:gd name="connsiteX35" fmla="*/ 174235 w 557515"/>
              <a:gd name="connsiteY35" fmla="*/ 129703 h 607427"/>
              <a:gd name="connsiteX36" fmla="*/ 114474 w 557515"/>
              <a:gd name="connsiteY36" fmla="*/ 183769 h 607427"/>
              <a:gd name="connsiteX37" fmla="*/ 114474 w 557515"/>
              <a:gd name="connsiteY37" fmla="*/ 423191 h 607427"/>
              <a:gd name="connsiteX38" fmla="*/ 114567 w 557515"/>
              <a:gd name="connsiteY38" fmla="*/ 423285 h 607427"/>
              <a:gd name="connsiteX39" fmla="*/ 173581 w 557515"/>
              <a:gd name="connsiteY39" fmla="*/ 477257 h 607427"/>
              <a:gd name="connsiteX40" fmla="*/ 210149 w 557515"/>
              <a:gd name="connsiteY40" fmla="*/ 468667 h 607427"/>
              <a:gd name="connsiteX41" fmla="*/ 203602 w 557515"/>
              <a:gd name="connsiteY41" fmla="*/ 468667 h 607427"/>
              <a:gd name="connsiteX42" fmla="*/ 191163 w 557515"/>
              <a:gd name="connsiteY42" fmla="*/ 456341 h 607427"/>
              <a:gd name="connsiteX43" fmla="*/ 191163 w 557515"/>
              <a:gd name="connsiteY43" fmla="*/ 151647 h 607427"/>
              <a:gd name="connsiteX44" fmla="*/ 203602 w 557515"/>
              <a:gd name="connsiteY44" fmla="*/ 139227 h 607427"/>
              <a:gd name="connsiteX45" fmla="*/ 210242 w 557515"/>
              <a:gd name="connsiteY45" fmla="*/ 139227 h 607427"/>
              <a:gd name="connsiteX46" fmla="*/ 174235 w 557515"/>
              <a:gd name="connsiteY46" fmla="*/ 129703 h 607427"/>
              <a:gd name="connsiteX47" fmla="*/ 386722 w 557515"/>
              <a:gd name="connsiteY47" fmla="*/ 129609 h 607427"/>
              <a:gd name="connsiteX48" fmla="*/ 349780 w 557515"/>
              <a:gd name="connsiteY48" fmla="*/ 138947 h 607427"/>
              <a:gd name="connsiteX49" fmla="*/ 356514 w 557515"/>
              <a:gd name="connsiteY49" fmla="*/ 138947 h 607427"/>
              <a:gd name="connsiteX50" fmla="*/ 368952 w 557515"/>
              <a:gd name="connsiteY50" fmla="*/ 151367 h 607427"/>
              <a:gd name="connsiteX51" fmla="*/ 368952 w 557515"/>
              <a:gd name="connsiteY51" fmla="*/ 456061 h 607427"/>
              <a:gd name="connsiteX52" fmla="*/ 356514 w 557515"/>
              <a:gd name="connsiteY52" fmla="*/ 468480 h 607427"/>
              <a:gd name="connsiteX53" fmla="*/ 350060 w 557515"/>
              <a:gd name="connsiteY53" fmla="*/ 468480 h 607427"/>
              <a:gd name="connsiteX54" fmla="*/ 386067 w 557515"/>
              <a:gd name="connsiteY54" fmla="*/ 477257 h 607427"/>
              <a:gd name="connsiteX55" fmla="*/ 446577 w 557515"/>
              <a:gd name="connsiteY55" fmla="*/ 423098 h 607427"/>
              <a:gd name="connsiteX56" fmla="*/ 446577 w 557515"/>
              <a:gd name="connsiteY56" fmla="*/ 183489 h 607427"/>
              <a:gd name="connsiteX57" fmla="*/ 386722 w 557515"/>
              <a:gd name="connsiteY57" fmla="*/ 129609 h 607427"/>
              <a:gd name="connsiteX58" fmla="*/ 414557 w 557515"/>
              <a:gd name="connsiteY58" fmla="*/ 68657 h 607427"/>
              <a:gd name="connsiteX59" fmla="*/ 383916 w 557515"/>
              <a:gd name="connsiteY59" fmla="*/ 70688 h 607427"/>
              <a:gd name="connsiteX60" fmla="*/ 313867 w 557515"/>
              <a:gd name="connsiteY60" fmla="*/ 136800 h 607427"/>
              <a:gd name="connsiteX61" fmla="*/ 389808 w 557515"/>
              <a:gd name="connsiteY61" fmla="*/ 104957 h 607427"/>
              <a:gd name="connsiteX62" fmla="*/ 469023 w 557515"/>
              <a:gd name="connsiteY62" fmla="*/ 172844 h 607427"/>
              <a:gd name="connsiteX63" fmla="*/ 496425 w 557515"/>
              <a:gd name="connsiteY63" fmla="*/ 303387 h 607427"/>
              <a:gd name="connsiteX64" fmla="*/ 469023 w 557515"/>
              <a:gd name="connsiteY64" fmla="*/ 434117 h 607427"/>
              <a:gd name="connsiteX65" fmla="*/ 389153 w 557515"/>
              <a:gd name="connsiteY65" fmla="*/ 502003 h 607427"/>
              <a:gd name="connsiteX66" fmla="*/ 380082 w 557515"/>
              <a:gd name="connsiteY66" fmla="*/ 502470 h 607427"/>
              <a:gd name="connsiteX67" fmla="*/ 311716 w 557515"/>
              <a:gd name="connsiteY67" fmla="*/ 468480 h 607427"/>
              <a:gd name="connsiteX68" fmla="*/ 310126 w 557515"/>
              <a:gd name="connsiteY68" fmla="*/ 468480 h 607427"/>
              <a:gd name="connsiteX69" fmla="*/ 385693 w 557515"/>
              <a:gd name="connsiteY69" fmla="*/ 546544 h 607427"/>
              <a:gd name="connsiteX70" fmla="*/ 441340 w 557515"/>
              <a:gd name="connsiteY70" fmla="*/ 540381 h 607427"/>
              <a:gd name="connsiteX71" fmla="*/ 506619 w 557515"/>
              <a:gd name="connsiteY71" fmla="*/ 454847 h 607427"/>
              <a:gd name="connsiteX72" fmla="*/ 532619 w 557515"/>
              <a:gd name="connsiteY72" fmla="*/ 312164 h 607427"/>
              <a:gd name="connsiteX73" fmla="*/ 508116 w 557515"/>
              <a:gd name="connsiteY73" fmla="*/ 168548 h 607427"/>
              <a:gd name="connsiteX74" fmla="*/ 444707 w 557515"/>
              <a:gd name="connsiteY74" fmla="*/ 80772 h 607427"/>
              <a:gd name="connsiteX75" fmla="*/ 414557 w 557515"/>
              <a:gd name="connsiteY75" fmla="*/ 68657 h 607427"/>
              <a:gd name="connsiteX76" fmla="*/ 142063 w 557515"/>
              <a:gd name="connsiteY76" fmla="*/ 64011 h 607427"/>
              <a:gd name="connsiteX77" fmla="*/ 114006 w 557515"/>
              <a:gd name="connsiteY77" fmla="*/ 75170 h 607427"/>
              <a:gd name="connsiteX78" fmla="*/ 113819 w 557515"/>
              <a:gd name="connsiteY78" fmla="*/ 75356 h 607427"/>
              <a:gd name="connsiteX79" fmla="*/ 25065 w 557515"/>
              <a:gd name="connsiteY79" fmla="*/ 306655 h 607427"/>
              <a:gd name="connsiteX80" fmla="*/ 51719 w 557515"/>
              <a:gd name="connsiteY80" fmla="*/ 449337 h 607427"/>
              <a:gd name="connsiteX81" fmla="*/ 116344 w 557515"/>
              <a:gd name="connsiteY81" fmla="*/ 534872 h 607427"/>
              <a:gd name="connsiteX82" fmla="*/ 176293 w 557515"/>
              <a:gd name="connsiteY82" fmla="*/ 541595 h 607427"/>
              <a:gd name="connsiteX83" fmla="*/ 247371 w 557515"/>
              <a:gd name="connsiteY83" fmla="*/ 469881 h 607427"/>
              <a:gd name="connsiteX84" fmla="*/ 180221 w 557515"/>
              <a:gd name="connsiteY84" fmla="*/ 502283 h 607427"/>
              <a:gd name="connsiteX85" fmla="*/ 170307 w 557515"/>
              <a:gd name="connsiteY85" fmla="*/ 501629 h 607427"/>
              <a:gd name="connsiteX86" fmla="*/ 92121 w 557515"/>
              <a:gd name="connsiteY86" fmla="*/ 433743 h 607427"/>
              <a:gd name="connsiteX87" fmla="*/ 64345 w 557515"/>
              <a:gd name="connsiteY87" fmla="*/ 303200 h 607427"/>
              <a:gd name="connsiteX88" fmla="*/ 92121 w 557515"/>
              <a:gd name="connsiteY88" fmla="*/ 172470 h 607427"/>
              <a:gd name="connsiteX89" fmla="*/ 171336 w 557515"/>
              <a:gd name="connsiteY89" fmla="*/ 104677 h 607427"/>
              <a:gd name="connsiteX90" fmla="*/ 245127 w 557515"/>
              <a:gd name="connsiteY90" fmla="*/ 135866 h 607427"/>
              <a:gd name="connsiteX91" fmla="*/ 170962 w 557515"/>
              <a:gd name="connsiteY91" fmla="*/ 66019 h 607427"/>
              <a:gd name="connsiteX92" fmla="*/ 142063 w 557515"/>
              <a:gd name="connsiteY92" fmla="*/ 64011 h 607427"/>
              <a:gd name="connsiteX93" fmla="*/ 280104 w 557515"/>
              <a:gd name="connsiteY93" fmla="*/ 0 h 607427"/>
              <a:gd name="connsiteX94" fmla="*/ 292543 w 557515"/>
              <a:gd name="connsiteY94" fmla="*/ 12419 h 607427"/>
              <a:gd name="connsiteX95" fmla="*/ 292543 w 557515"/>
              <a:gd name="connsiteY95" fmla="*/ 123633 h 607427"/>
              <a:gd name="connsiteX96" fmla="*/ 376715 w 557515"/>
              <a:gd name="connsiteY96" fmla="*/ 46783 h 607427"/>
              <a:gd name="connsiteX97" fmla="*/ 458174 w 557515"/>
              <a:gd name="connsiteY97" fmla="*/ 59856 h 607427"/>
              <a:gd name="connsiteX98" fmla="*/ 557496 w 557515"/>
              <a:gd name="connsiteY98" fmla="*/ 311978 h 607427"/>
              <a:gd name="connsiteX99" fmla="*/ 529720 w 557515"/>
              <a:gd name="connsiteY99" fmla="*/ 463904 h 607427"/>
              <a:gd name="connsiteX100" fmla="*/ 453872 w 557515"/>
              <a:gd name="connsiteY100" fmla="*/ 561672 h 607427"/>
              <a:gd name="connsiteX101" fmla="*/ 406923 w 557515"/>
              <a:gd name="connsiteY101" fmla="*/ 574838 h 607427"/>
              <a:gd name="connsiteX102" fmla="*/ 377837 w 557515"/>
              <a:gd name="connsiteY102" fmla="*/ 569982 h 607427"/>
              <a:gd name="connsiteX103" fmla="*/ 292543 w 557515"/>
              <a:gd name="connsiteY103" fmla="*/ 488650 h 607427"/>
              <a:gd name="connsiteX104" fmla="*/ 292543 w 557515"/>
              <a:gd name="connsiteY104" fmla="*/ 595008 h 607427"/>
              <a:gd name="connsiteX105" fmla="*/ 280104 w 557515"/>
              <a:gd name="connsiteY105" fmla="*/ 607427 h 607427"/>
              <a:gd name="connsiteX106" fmla="*/ 267572 w 557515"/>
              <a:gd name="connsiteY106" fmla="*/ 595008 h 607427"/>
              <a:gd name="connsiteX107" fmla="*/ 267572 w 557515"/>
              <a:gd name="connsiteY107" fmla="*/ 485195 h 607427"/>
              <a:gd name="connsiteX108" fmla="*/ 184336 w 557515"/>
              <a:gd name="connsiteY108" fmla="*/ 565127 h 607427"/>
              <a:gd name="connsiteX109" fmla="*/ 153754 w 557515"/>
              <a:gd name="connsiteY109" fmla="*/ 570262 h 607427"/>
              <a:gd name="connsiteX110" fmla="*/ 103718 w 557515"/>
              <a:gd name="connsiteY110" fmla="*/ 556256 h 607427"/>
              <a:gd name="connsiteX111" fmla="*/ 103531 w 557515"/>
              <a:gd name="connsiteY111" fmla="*/ 556162 h 607427"/>
              <a:gd name="connsiteX112" fmla="*/ 28525 w 557515"/>
              <a:gd name="connsiteY112" fmla="*/ 458582 h 607427"/>
              <a:gd name="connsiteX113" fmla="*/ 0 w 557515"/>
              <a:gd name="connsiteY113" fmla="*/ 306655 h 607427"/>
              <a:gd name="connsiteX114" fmla="*/ 26655 w 557515"/>
              <a:gd name="connsiteY114" fmla="*/ 153981 h 607427"/>
              <a:gd name="connsiteX115" fmla="*/ 100351 w 557515"/>
              <a:gd name="connsiteY115" fmla="*/ 54253 h 607427"/>
              <a:gd name="connsiteX116" fmla="*/ 177976 w 557515"/>
              <a:gd name="connsiteY116" fmla="*/ 42114 h 607427"/>
              <a:gd name="connsiteX117" fmla="*/ 267572 w 557515"/>
              <a:gd name="connsiteY117" fmla="*/ 125034 h 607427"/>
              <a:gd name="connsiteX118" fmla="*/ 267572 w 557515"/>
              <a:gd name="connsiteY118" fmla="*/ 12419 h 607427"/>
              <a:gd name="connsiteX119" fmla="*/ 280104 w 557515"/>
              <a:gd name="connsiteY119" fmla="*/ 0 h 607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557515" h="607427">
                <a:moveTo>
                  <a:pt x="255255" y="379854"/>
                </a:moveTo>
                <a:lnTo>
                  <a:pt x="305951" y="379854"/>
                </a:lnTo>
                <a:cubicBezTo>
                  <a:pt x="312779" y="379854"/>
                  <a:pt x="318391" y="385468"/>
                  <a:pt x="318391" y="392297"/>
                </a:cubicBezTo>
                <a:cubicBezTo>
                  <a:pt x="318391" y="399221"/>
                  <a:pt x="312779" y="404834"/>
                  <a:pt x="305951" y="404834"/>
                </a:cubicBezTo>
                <a:lnTo>
                  <a:pt x="255255" y="404834"/>
                </a:lnTo>
                <a:cubicBezTo>
                  <a:pt x="248427" y="404834"/>
                  <a:pt x="242815" y="399221"/>
                  <a:pt x="242815" y="392297"/>
                </a:cubicBezTo>
                <a:cubicBezTo>
                  <a:pt x="242815" y="385468"/>
                  <a:pt x="248427" y="379854"/>
                  <a:pt x="255255" y="379854"/>
                </a:cubicBezTo>
                <a:close/>
                <a:moveTo>
                  <a:pt x="280136" y="202805"/>
                </a:moveTo>
                <a:cubicBezTo>
                  <a:pt x="286964" y="202805"/>
                  <a:pt x="292576" y="208408"/>
                  <a:pt x="292576" y="215226"/>
                </a:cubicBezTo>
                <a:lnTo>
                  <a:pt x="292576" y="227553"/>
                </a:lnTo>
                <a:lnTo>
                  <a:pt x="305951" y="227553"/>
                </a:lnTo>
                <a:cubicBezTo>
                  <a:pt x="312779" y="227553"/>
                  <a:pt x="318391" y="233156"/>
                  <a:pt x="318391" y="240067"/>
                </a:cubicBezTo>
                <a:cubicBezTo>
                  <a:pt x="318391" y="246884"/>
                  <a:pt x="312779" y="252487"/>
                  <a:pt x="305951" y="252487"/>
                </a:cubicBezTo>
                <a:lnTo>
                  <a:pt x="292576" y="252487"/>
                </a:lnTo>
                <a:lnTo>
                  <a:pt x="292576" y="265655"/>
                </a:lnTo>
                <a:cubicBezTo>
                  <a:pt x="292576" y="272566"/>
                  <a:pt x="286964" y="278169"/>
                  <a:pt x="280136" y="278169"/>
                </a:cubicBezTo>
                <a:cubicBezTo>
                  <a:pt x="273214" y="278169"/>
                  <a:pt x="267602" y="272566"/>
                  <a:pt x="267602" y="265655"/>
                </a:cubicBezTo>
                <a:lnTo>
                  <a:pt x="267602" y="252487"/>
                </a:lnTo>
                <a:lnTo>
                  <a:pt x="255255" y="252487"/>
                </a:lnTo>
                <a:cubicBezTo>
                  <a:pt x="248427" y="252487"/>
                  <a:pt x="242815" y="246884"/>
                  <a:pt x="242815" y="240067"/>
                </a:cubicBezTo>
                <a:cubicBezTo>
                  <a:pt x="242815" y="233156"/>
                  <a:pt x="248427" y="227553"/>
                  <a:pt x="255255" y="227553"/>
                </a:cubicBezTo>
                <a:lnTo>
                  <a:pt x="267602" y="227553"/>
                </a:lnTo>
                <a:lnTo>
                  <a:pt x="267602" y="215226"/>
                </a:lnTo>
                <a:cubicBezTo>
                  <a:pt x="267602" y="208408"/>
                  <a:pt x="273214" y="202805"/>
                  <a:pt x="280136" y="202805"/>
                </a:cubicBezTo>
                <a:close/>
                <a:moveTo>
                  <a:pt x="216134" y="163879"/>
                </a:moveTo>
                <a:lnTo>
                  <a:pt x="216134" y="443641"/>
                </a:lnTo>
                <a:lnTo>
                  <a:pt x="267479" y="443641"/>
                </a:lnTo>
                <a:lnTo>
                  <a:pt x="267759" y="443641"/>
                </a:lnTo>
                <a:lnTo>
                  <a:pt x="280104" y="443641"/>
                </a:lnTo>
                <a:lnTo>
                  <a:pt x="290579" y="443641"/>
                </a:lnTo>
                <a:lnTo>
                  <a:pt x="290766" y="443641"/>
                </a:lnTo>
                <a:lnTo>
                  <a:pt x="317233" y="443641"/>
                </a:lnTo>
                <a:lnTo>
                  <a:pt x="317327" y="443641"/>
                </a:lnTo>
                <a:lnTo>
                  <a:pt x="344075" y="443641"/>
                </a:lnTo>
                <a:lnTo>
                  <a:pt x="344075" y="163879"/>
                </a:lnTo>
                <a:close/>
                <a:moveTo>
                  <a:pt x="174235" y="129703"/>
                </a:moveTo>
                <a:cubicBezTo>
                  <a:pt x="151416" y="132504"/>
                  <a:pt x="130186" y="151647"/>
                  <a:pt x="114474" y="183769"/>
                </a:cubicBezTo>
                <a:cubicBezTo>
                  <a:pt x="80711" y="252029"/>
                  <a:pt x="80711" y="354932"/>
                  <a:pt x="114474" y="423191"/>
                </a:cubicBezTo>
                <a:cubicBezTo>
                  <a:pt x="114567" y="423191"/>
                  <a:pt x="114567" y="423285"/>
                  <a:pt x="114567" y="423285"/>
                </a:cubicBezTo>
                <a:cubicBezTo>
                  <a:pt x="129718" y="455033"/>
                  <a:pt x="150667" y="474083"/>
                  <a:pt x="173581" y="477257"/>
                </a:cubicBezTo>
                <a:cubicBezTo>
                  <a:pt x="185645" y="478845"/>
                  <a:pt x="198177" y="475857"/>
                  <a:pt x="210149" y="468667"/>
                </a:cubicBezTo>
                <a:lnTo>
                  <a:pt x="203602" y="468667"/>
                </a:lnTo>
                <a:cubicBezTo>
                  <a:pt x="196775" y="468667"/>
                  <a:pt x="191163" y="463064"/>
                  <a:pt x="191163" y="456341"/>
                </a:cubicBezTo>
                <a:lnTo>
                  <a:pt x="191163" y="151647"/>
                </a:lnTo>
                <a:cubicBezTo>
                  <a:pt x="191163" y="144830"/>
                  <a:pt x="196775" y="139227"/>
                  <a:pt x="203602" y="139227"/>
                </a:cubicBezTo>
                <a:lnTo>
                  <a:pt x="210242" y="139227"/>
                </a:lnTo>
                <a:cubicBezTo>
                  <a:pt x="198552" y="131570"/>
                  <a:pt x="186206" y="128395"/>
                  <a:pt x="174235" y="129703"/>
                </a:cubicBezTo>
                <a:close/>
                <a:moveTo>
                  <a:pt x="386722" y="129609"/>
                </a:moveTo>
                <a:cubicBezTo>
                  <a:pt x="374470" y="128115"/>
                  <a:pt x="361844" y="131384"/>
                  <a:pt x="349780" y="138947"/>
                </a:cubicBezTo>
                <a:lnTo>
                  <a:pt x="356514" y="138947"/>
                </a:lnTo>
                <a:cubicBezTo>
                  <a:pt x="363341" y="138947"/>
                  <a:pt x="368952" y="144550"/>
                  <a:pt x="368952" y="151367"/>
                </a:cubicBezTo>
                <a:lnTo>
                  <a:pt x="368952" y="456061"/>
                </a:lnTo>
                <a:cubicBezTo>
                  <a:pt x="368952" y="462877"/>
                  <a:pt x="363341" y="468480"/>
                  <a:pt x="356514" y="468480"/>
                </a:cubicBezTo>
                <a:lnTo>
                  <a:pt x="350060" y="468480"/>
                </a:lnTo>
                <a:cubicBezTo>
                  <a:pt x="361751" y="475763"/>
                  <a:pt x="374002" y="478752"/>
                  <a:pt x="386067" y="477257"/>
                </a:cubicBezTo>
                <a:cubicBezTo>
                  <a:pt x="409355" y="474363"/>
                  <a:pt x="430865" y="455033"/>
                  <a:pt x="446577" y="423098"/>
                </a:cubicBezTo>
                <a:cubicBezTo>
                  <a:pt x="479965" y="355679"/>
                  <a:pt x="479872" y="252776"/>
                  <a:pt x="446577" y="183489"/>
                </a:cubicBezTo>
                <a:cubicBezTo>
                  <a:pt x="430959" y="151647"/>
                  <a:pt x="409635" y="132504"/>
                  <a:pt x="386722" y="129609"/>
                </a:cubicBezTo>
                <a:close/>
                <a:moveTo>
                  <a:pt x="414557" y="68657"/>
                </a:moveTo>
                <a:cubicBezTo>
                  <a:pt x="404398" y="66976"/>
                  <a:pt x="394157" y="67653"/>
                  <a:pt x="383916" y="70688"/>
                </a:cubicBezTo>
                <a:cubicBezTo>
                  <a:pt x="357355" y="78718"/>
                  <a:pt x="332945" y="101876"/>
                  <a:pt x="313867" y="136800"/>
                </a:cubicBezTo>
                <a:cubicBezTo>
                  <a:pt x="336593" y="112895"/>
                  <a:pt x="363247" y="101689"/>
                  <a:pt x="389808" y="104957"/>
                </a:cubicBezTo>
                <a:cubicBezTo>
                  <a:pt x="421326" y="108973"/>
                  <a:pt x="449570" y="132971"/>
                  <a:pt x="469023" y="172844"/>
                </a:cubicBezTo>
                <a:cubicBezTo>
                  <a:pt x="486605" y="209261"/>
                  <a:pt x="496332" y="255577"/>
                  <a:pt x="496425" y="303387"/>
                </a:cubicBezTo>
                <a:cubicBezTo>
                  <a:pt x="496519" y="351757"/>
                  <a:pt x="486792" y="398166"/>
                  <a:pt x="469023" y="434117"/>
                </a:cubicBezTo>
                <a:cubicBezTo>
                  <a:pt x="449570" y="473989"/>
                  <a:pt x="421232" y="498174"/>
                  <a:pt x="389153" y="502003"/>
                </a:cubicBezTo>
                <a:cubicBezTo>
                  <a:pt x="386161" y="502376"/>
                  <a:pt x="383074" y="502470"/>
                  <a:pt x="380082" y="502470"/>
                </a:cubicBezTo>
                <a:cubicBezTo>
                  <a:pt x="355765" y="502470"/>
                  <a:pt x="331917" y="490704"/>
                  <a:pt x="311716" y="468480"/>
                </a:cubicBezTo>
                <a:lnTo>
                  <a:pt x="310126" y="468480"/>
                </a:lnTo>
                <a:cubicBezTo>
                  <a:pt x="330327" y="509100"/>
                  <a:pt x="357262" y="537113"/>
                  <a:pt x="385693" y="546544"/>
                </a:cubicBezTo>
                <a:cubicBezTo>
                  <a:pt x="404678" y="552894"/>
                  <a:pt x="423383" y="550840"/>
                  <a:pt x="441340" y="540381"/>
                </a:cubicBezTo>
                <a:cubicBezTo>
                  <a:pt x="467526" y="525067"/>
                  <a:pt x="490066" y="495373"/>
                  <a:pt x="506619" y="454847"/>
                </a:cubicBezTo>
                <a:cubicBezTo>
                  <a:pt x="523641" y="413200"/>
                  <a:pt x="532619" y="363803"/>
                  <a:pt x="532619" y="312164"/>
                </a:cubicBezTo>
                <a:cubicBezTo>
                  <a:pt x="533087" y="260433"/>
                  <a:pt x="524576" y="210942"/>
                  <a:pt x="508116" y="168548"/>
                </a:cubicBezTo>
                <a:cubicBezTo>
                  <a:pt x="492310" y="128115"/>
                  <a:pt x="469865" y="97020"/>
                  <a:pt x="444707" y="80772"/>
                </a:cubicBezTo>
                <a:cubicBezTo>
                  <a:pt x="434793" y="74376"/>
                  <a:pt x="424716" y="70337"/>
                  <a:pt x="414557" y="68657"/>
                </a:cubicBezTo>
                <a:close/>
                <a:moveTo>
                  <a:pt x="142063" y="64011"/>
                </a:moveTo>
                <a:cubicBezTo>
                  <a:pt x="132547" y="65552"/>
                  <a:pt x="123171" y="69287"/>
                  <a:pt x="114006" y="75170"/>
                </a:cubicBezTo>
                <a:cubicBezTo>
                  <a:pt x="114006" y="75356"/>
                  <a:pt x="113819" y="75356"/>
                  <a:pt x="113819" y="75356"/>
                </a:cubicBezTo>
                <a:cubicBezTo>
                  <a:pt x="60697" y="108786"/>
                  <a:pt x="25065" y="201791"/>
                  <a:pt x="25065" y="306655"/>
                </a:cubicBezTo>
                <a:cubicBezTo>
                  <a:pt x="25532" y="358293"/>
                  <a:pt x="34791" y="407597"/>
                  <a:pt x="51719" y="449337"/>
                </a:cubicBezTo>
                <a:cubicBezTo>
                  <a:pt x="68179" y="489770"/>
                  <a:pt x="90625" y="519465"/>
                  <a:pt x="116344" y="534872"/>
                </a:cubicBezTo>
                <a:cubicBezTo>
                  <a:pt x="136078" y="546077"/>
                  <a:pt x="156279" y="548412"/>
                  <a:pt x="176293" y="541595"/>
                </a:cubicBezTo>
                <a:cubicBezTo>
                  <a:pt x="203508" y="532351"/>
                  <a:pt x="228292" y="507325"/>
                  <a:pt x="247371" y="469881"/>
                </a:cubicBezTo>
                <a:cubicBezTo>
                  <a:pt x="227170" y="491077"/>
                  <a:pt x="203882" y="502283"/>
                  <a:pt x="180221" y="502283"/>
                </a:cubicBezTo>
                <a:cubicBezTo>
                  <a:pt x="176948" y="502283"/>
                  <a:pt x="173581" y="502096"/>
                  <a:pt x="170307" y="501629"/>
                </a:cubicBezTo>
                <a:cubicBezTo>
                  <a:pt x="138790" y="497521"/>
                  <a:pt x="111013" y="473336"/>
                  <a:pt x="92121" y="433743"/>
                </a:cubicBezTo>
                <a:cubicBezTo>
                  <a:pt x="74165" y="397512"/>
                  <a:pt x="64345" y="351197"/>
                  <a:pt x="64345" y="303200"/>
                </a:cubicBezTo>
                <a:cubicBezTo>
                  <a:pt x="64345" y="255110"/>
                  <a:pt x="74165" y="208701"/>
                  <a:pt x="92121" y="172470"/>
                </a:cubicBezTo>
                <a:cubicBezTo>
                  <a:pt x="111761" y="132504"/>
                  <a:pt x="139819" y="108412"/>
                  <a:pt x="171336" y="104677"/>
                </a:cubicBezTo>
                <a:cubicBezTo>
                  <a:pt x="197242" y="101689"/>
                  <a:pt x="223242" y="112708"/>
                  <a:pt x="245127" y="135866"/>
                </a:cubicBezTo>
                <a:cubicBezTo>
                  <a:pt x="224458" y="98981"/>
                  <a:pt x="198177" y="73956"/>
                  <a:pt x="170962" y="66019"/>
                </a:cubicBezTo>
                <a:cubicBezTo>
                  <a:pt x="161236" y="63124"/>
                  <a:pt x="151579" y="62470"/>
                  <a:pt x="142063" y="64011"/>
                </a:cubicBezTo>
                <a:close/>
                <a:moveTo>
                  <a:pt x="280104" y="0"/>
                </a:moveTo>
                <a:cubicBezTo>
                  <a:pt x="286932" y="0"/>
                  <a:pt x="292543" y="5603"/>
                  <a:pt x="292543" y="12419"/>
                </a:cubicBezTo>
                <a:lnTo>
                  <a:pt x="292543" y="123633"/>
                </a:lnTo>
                <a:cubicBezTo>
                  <a:pt x="314895" y="83574"/>
                  <a:pt x="344168" y="56494"/>
                  <a:pt x="376715" y="46783"/>
                </a:cubicBezTo>
                <a:cubicBezTo>
                  <a:pt x="404117" y="38565"/>
                  <a:pt x="432361" y="43048"/>
                  <a:pt x="458174" y="59856"/>
                </a:cubicBezTo>
                <a:cubicBezTo>
                  <a:pt x="518591" y="98608"/>
                  <a:pt x="558525" y="200110"/>
                  <a:pt x="557496" y="311978"/>
                </a:cubicBezTo>
                <a:cubicBezTo>
                  <a:pt x="557496" y="366791"/>
                  <a:pt x="547957" y="419363"/>
                  <a:pt x="529720" y="463904"/>
                </a:cubicBezTo>
                <a:cubicBezTo>
                  <a:pt x="511109" y="509566"/>
                  <a:pt x="484828" y="543463"/>
                  <a:pt x="453872" y="561672"/>
                </a:cubicBezTo>
                <a:cubicBezTo>
                  <a:pt x="438815" y="570449"/>
                  <a:pt x="423009" y="574838"/>
                  <a:pt x="406923" y="574838"/>
                </a:cubicBezTo>
                <a:cubicBezTo>
                  <a:pt x="397290" y="574838"/>
                  <a:pt x="387470" y="573251"/>
                  <a:pt x="377837" y="569982"/>
                </a:cubicBezTo>
                <a:cubicBezTo>
                  <a:pt x="345010" y="559057"/>
                  <a:pt x="315363" y="530483"/>
                  <a:pt x="292543" y="488650"/>
                </a:cubicBezTo>
                <a:lnTo>
                  <a:pt x="292543" y="595008"/>
                </a:lnTo>
                <a:cubicBezTo>
                  <a:pt x="292543" y="601824"/>
                  <a:pt x="286932" y="607427"/>
                  <a:pt x="280104" y="607427"/>
                </a:cubicBezTo>
                <a:cubicBezTo>
                  <a:pt x="273184" y="607427"/>
                  <a:pt x="267572" y="601824"/>
                  <a:pt x="267572" y="595008"/>
                </a:cubicBezTo>
                <a:lnTo>
                  <a:pt x="267572" y="485195"/>
                </a:lnTo>
                <a:cubicBezTo>
                  <a:pt x="245688" y="526188"/>
                  <a:pt x="216602" y="554201"/>
                  <a:pt x="184336" y="565127"/>
                </a:cubicBezTo>
                <a:cubicBezTo>
                  <a:pt x="174235" y="568488"/>
                  <a:pt x="163948" y="570262"/>
                  <a:pt x="153754" y="570262"/>
                </a:cubicBezTo>
                <a:cubicBezTo>
                  <a:pt x="136826" y="570262"/>
                  <a:pt x="119991" y="565500"/>
                  <a:pt x="103718" y="556256"/>
                </a:cubicBezTo>
                <a:cubicBezTo>
                  <a:pt x="103625" y="556256"/>
                  <a:pt x="103625" y="556162"/>
                  <a:pt x="103531" y="556162"/>
                </a:cubicBezTo>
                <a:cubicBezTo>
                  <a:pt x="73042" y="537954"/>
                  <a:pt x="47136" y="504244"/>
                  <a:pt x="28525" y="458582"/>
                </a:cubicBezTo>
                <a:cubicBezTo>
                  <a:pt x="10381" y="413947"/>
                  <a:pt x="468" y="361468"/>
                  <a:pt x="0" y="306655"/>
                </a:cubicBezTo>
                <a:cubicBezTo>
                  <a:pt x="0" y="251655"/>
                  <a:pt x="9259" y="198803"/>
                  <a:pt x="26655" y="153981"/>
                </a:cubicBezTo>
                <a:cubicBezTo>
                  <a:pt x="44611" y="107946"/>
                  <a:pt x="70050" y="73489"/>
                  <a:pt x="100351" y="54253"/>
                </a:cubicBezTo>
                <a:cubicBezTo>
                  <a:pt x="124668" y="38565"/>
                  <a:pt x="151509" y="34363"/>
                  <a:pt x="177976" y="42114"/>
                </a:cubicBezTo>
                <a:cubicBezTo>
                  <a:pt x="212206" y="52199"/>
                  <a:pt x="243537" y="81333"/>
                  <a:pt x="267572" y="125034"/>
                </a:cubicBezTo>
                <a:lnTo>
                  <a:pt x="267572" y="12419"/>
                </a:lnTo>
                <a:cubicBezTo>
                  <a:pt x="267572" y="5603"/>
                  <a:pt x="273184" y="0"/>
                  <a:pt x="2801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TW" altLang="en-US" dirty="0"/>
          </a:p>
        </p:txBody>
      </p:sp>
      <p:sp>
        <p:nvSpPr>
          <p:cNvPr id="33" name="magnetic-field_177267">
            <a:extLst>
              <a:ext uri="{FF2B5EF4-FFF2-40B4-BE49-F238E27FC236}">
                <a16:creationId xmlns:a16="http://schemas.microsoft.com/office/drawing/2014/main" id="{A3CED29E-593C-4E8D-AE1B-4D310CA03618}"/>
              </a:ext>
            </a:extLst>
          </p:cNvPr>
          <p:cNvSpPr>
            <a:spLocks noChangeAspect="1"/>
          </p:cNvSpPr>
          <p:nvPr/>
        </p:nvSpPr>
        <p:spPr bwMode="auto">
          <a:xfrm>
            <a:off x="8954956" y="1721324"/>
            <a:ext cx="383075" cy="417370"/>
          </a:xfrm>
          <a:custGeom>
            <a:avLst/>
            <a:gdLst>
              <a:gd name="connsiteX0" fmla="*/ 255255 w 557515"/>
              <a:gd name="connsiteY0" fmla="*/ 379854 h 607427"/>
              <a:gd name="connsiteX1" fmla="*/ 305951 w 557515"/>
              <a:gd name="connsiteY1" fmla="*/ 379854 h 607427"/>
              <a:gd name="connsiteX2" fmla="*/ 318391 w 557515"/>
              <a:gd name="connsiteY2" fmla="*/ 392297 h 607427"/>
              <a:gd name="connsiteX3" fmla="*/ 305951 w 557515"/>
              <a:gd name="connsiteY3" fmla="*/ 404834 h 607427"/>
              <a:gd name="connsiteX4" fmla="*/ 255255 w 557515"/>
              <a:gd name="connsiteY4" fmla="*/ 404834 h 607427"/>
              <a:gd name="connsiteX5" fmla="*/ 242815 w 557515"/>
              <a:gd name="connsiteY5" fmla="*/ 392297 h 607427"/>
              <a:gd name="connsiteX6" fmla="*/ 255255 w 557515"/>
              <a:gd name="connsiteY6" fmla="*/ 379854 h 607427"/>
              <a:gd name="connsiteX7" fmla="*/ 280136 w 557515"/>
              <a:gd name="connsiteY7" fmla="*/ 202805 h 607427"/>
              <a:gd name="connsiteX8" fmla="*/ 292576 w 557515"/>
              <a:gd name="connsiteY8" fmla="*/ 215226 h 607427"/>
              <a:gd name="connsiteX9" fmla="*/ 292576 w 557515"/>
              <a:gd name="connsiteY9" fmla="*/ 227553 h 607427"/>
              <a:gd name="connsiteX10" fmla="*/ 305951 w 557515"/>
              <a:gd name="connsiteY10" fmla="*/ 227553 h 607427"/>
              <a:gd name="connsiteX11" fmla="*/ 318391 w 557515"/>
              <a:gd name="connsiteY11" fmla="*/ 240067 h 607427"/>
              <a:gd name="connsiteX12" fmla="*/ 305951 w 557515"/>
              <a:gd name="connsiteY12" fmla="*/ 252487 h 607427"/>
              <a:gd name="connsiteX13" fmla="*/ 292576 w 557515"/>
              <a:gd name="connsiteY13" fmla="*/ 252487 h 607427"/>
              <a:gd name="connsiteX14" fmla="*/ 292576 w 557515"/>
              <a:gd name="connsiteY14" fmla="*/ 265655 h 607427"/>
              <a:gd name="connsiteX15" fmla="*/ 280136 w 557515"/>
              <a:gd name="connsiteY15" fmla="*/ 278169 h 607427"/>
              <a:gd name="connsiteX16" fmla="*/ 267602 w 557515"/>
              <a:gd name="connsiteY16" fmla="*/ 265655 h 607427"/>
              <a:gd name="connsiteX17" fmla="*/ 267602 w 557515"/>
              <a:gd name="connsiteY17" fmla="*/ 252487 h 607427"/>
              <a:gd name="connsiteX18" fmla="*/ 255255 w 557515"/>
              <a:gd name="connsiteY18" fmla="*/ 252487 h 607427"/>
              <a:gd name="connsiteX19" fmla="*/ 242815 w 557515"/>
              <a:gd name="connsiteY19" fmla="*/ 240067 h 607427"/>
              <a:gd name="connsiteX20" fmla="*/ 255255 w 557515"/>
              <a:gd name="connsiteY20" fmla="*/ 227553 h 607427"/>
              <a:gd name="connsiteX21" fmla="*/ 267602 w 557515"/>
              <a:gd name="connsiteY21" fmla="*/ 227553 h 607427"/>
              <a:gd name="connsiteX22" fmla="*/ 267602 w 557515"/>
              <a:gd name="connsiteY22" fmla="*/ 215226 h 607427"/>
              <a:gd name="connsiteX23" fmla="*/ 280136 w 557515"/>
              <a:gd name="connsiteY23" fmla="*/ 202805 h 607427"/>
              <a:gd name="connsiteX24" fmla="*/ 216134 w 557515"/>
              <a:gd name="connsiteY24" fmla="*/ 163879 h 607427"/>
              <a:gd name="connsiteX25" fmla="*/ 216134 w 557515"/>
              <a:gd name="connsiteY25" fmla="*/ 443641 h 607427"/>
              <a:gd name="connsiteX26" fmla="*/ 267479 w 557515"/>
              <a:gd name="connsiteY26" fmla="*/ 443641 h 607427"/>
              <a:gd name="connsiteX27" fmla="*/ 267759 w 557515"/>
              <a:gd name="connsiteY27" fmla="*/ 443641 h 607427"/>
              <a:gd name="connsiteX28" fmla="*/ 280104 w 557515"/>
              <a:gd name="connsiteY28" fmla="*/ 443641 h 607427"/>
              <a:gd name="connsiteX29" fmla="*/ 290579 w 557515"/>
              <a:gd name="connsiteY29" fmla="*/ 443641 h 607427"/>
              <a:gd name="connsiteX30" fmla="*/ 290766 w 557515"/>
              <a:gd name="connsiteY30" fmla="*/ 443641 h 607427"/>
              <a:gd name="connsiteX31" fmla="*/ 317233 w 557515"/>
              <a:gd name="connsiteY31" fmla="*/ 443641 h 607427"/>
              <a:gd name="connsiteX32" fmla="*/ 317327 w 557515"/>
              <a:gd name="connsiteY32" fmla="*/ 443641 h 607427"/>
              <a:gd name="connsiteX33" fmla="*/ 344075 w 557515"/>
              <a:gd name="connsiteY33" fmla="*/ 443641 h 607427"/>
              <a:gd name="connsiteX34" fmla="*/ 344075 w 557515"/>
              <a:gd name="connsiteY34" fmla="*/ 163879 h 607427"/>
              <a:gd name="connsiteX35" fmla="*/ 174235 w 557515"/>
              <a:gd name="connsiteY35" fmla="*/ 129703 h 607427"/>
              <a:gd name="connsiteX36" fmla="*/ 114474 w 557515"/>
              <a:gd name="connsiteY36" fmla="*/ 183769 h 607427"/>
              <a:gd name="connsiteX37" fmla="*/ 114474 w 557515"/>
              <a:gd name="connsiteY37" fmla="*/ 423191 h 607427"/>
              <a:gd name="connsiteX38" fmla="*/ 114567 w 557515"/>
              <a:gd name="connsiteY38" fmla="*/ 423285 h 607427"/>
              <a:gd name="connsiteX39" fmla="*/ 173581 w 557515"/>
              <a:gd name="connsiteY39" fmla="*/ 477257 h 607427"/>
              <a:gd name="connsiteX40" fmla="*/ 210149 w 557515"/>
              <a:gd name="connsiteY40" fmla="*/ 468667 h 607427"/>
              <a:gd name="connsiteX41" fmla="*/ 203602 w 557515"/>
              <a:gd name="connsiteY41" fmla="*/ 468667 h 607427"/>
              <a:gd name="connsiteX42" fmla="*/ 191163 w 557515"/>
              <a:gd name="connsiteY42" fmla="*/ 456341 h 607427"/>
              <a:gd name="connsiteX43" fmla="*/ 191163 w 557515"/>
              <a:gd name="connsiteY43" fmla="*/ 151647 h 607427"/>
              <a:gd name="connsiteX44" fmla="*/ 203602 w 557515"/>
              <a:gd name="connsiteY44" fmla="*/ 139227 h 607427"/>
              <a:gd name="connsiteX45" fmla="*/ 210242 w 557515"/>
              <a:gd name="connsiteY45" fmla="*/ 139227 h 607427"/>
              <a:gd name="connsiteX46" fmla="*/ 174235 w 557515"/>
              <a:gd name="connsiteY46" fmla="*/ 129703 h 607427"/>
              <a:gd name="connsiteX47" fmla="*/ 386722 w 557515"/>
              <a:gd name="connsiteY47" fmla="*/ 129609 h 607427"/>
              <a:gd name="connsiteX48" fmla="*/ 349780 w 557515"/>
              <a:gd name="connsiteY48" fmla="*/ 138947 h 607427"/>
              <a:gd name="connsiteX49" fmla="*/ 356514 w 557515"/>
              <a:gd name="connsiteY49" fmla="*/ 138947 h 607427"/>
              <a:gd name="connsiteX50" fmla="*/ 368952 w 557515"/>
              <a:gd name="connsiteY50" fmla="*/ 151367 h 607427"/>
              <a:gd name="connsiteX51" fmla="*/ 368952 w 557515"/>
              <a:gd name="connsiteY51" fmla="*/ 456061 h 607427"/>
              <a:gd name="connsiteX52" fmla="*/ 356514 w 557515"/>
              <a:gd name="connsiteY52" fmla="*/ 468480 h 607427"/>
              <a:gd name="connsiteX53" fmla="*/ 350060 w 557515"/>
              <a:gd name="connsiteY53" fmla="*/ 468480 h 607427"/>
              <a:gd name="connsiteX54" fmla="*/ 386067 w 557515"/>
              <a:gd name="connsiteY54" fmla="*/ 477257 h 607427"/>
              <a:gd name="connsiteX55" fmla="*/ 446577 w 557515"/>
              <a:gd name="connsiteY55" fmla="*/ 423098 h 607427"/>
              <a:gd name="connsiteX56" fmla="*/ 446577 w 557515"/>
              <a:gd name="connsiteY56" fmla="*/ 183489 h 607427"/>
              <a:gd name="connsiteX57" fmla="*/ 386722 w 557515"/>
              <a:gd name="connsiteY57" fmla="*/ 129609 h 607427"/>
              <a:gd name="connsiteX58" fmla="*/ 414557 w 557515"/>
              <a:gd name="connsiteY58" fmla="*/ 68657 h 607427"/>
              <a:gd name="connsiteX59" fmla="*/ 383916 w 557515"/>
              <a:gd name="connsiteY59" fmla="*/ 70688 h 607427"/>
              <a:gd name="connsiteX60" fmla="*/ 313867 w 557515"/>
              <a:gd name="connsiteY60" fmla="*/ 136800 h 607427"/>
              <a:gd name="connsiteX61" fmla="*/ 389808 w 557515"/>
              <a:gd name="connsiteY61" fmla="*/ 104957 h 607427"/>
              <a:gd name="connsiteX62" fmla="*/ 469023 w 557515"/>
              <a:gd name="connsiteY62" fmla="*/ 172844 h 607427"/>
              <a:gd name="connsiteX63" fmla="*/ 496425 w 557515"/>
              <a:gd name="connsiteY63" fmla="*/ 303387 h 607427"/>
              <a:gd name="connsiteX64" fmla="*/ 469023 w 557515"/>
              <a:gd name="connsiteY64" fmla="*/ 434117 h 607427"/>
              <a:gd name="connsiteX65" fmla="*/ 389153 w 557515"/>
              <a:gd name="connsiteY65" fmla="*/ 502003 h 607427"/>
              <a:gd name="connsiteX66" fmla="*/ 380082 w 557515"/>
              <a:gd name="connsiteY66" fmla="*/ 502470 h 607427"/>
              <a:gd name="connsiteX67" fmla="*/ 311716 w 557515"/>
              <a:gd name="connsiteY67" fmla="*/ 468480 h 607427"/>
              <a:gd name="connsiteX68" fmla="*/ 310126 w 557515"/>
              <a:gd name="connsiteY68" fmla="*/ 468480 h 607427"/>
              <a:gd name="connsiteX69" fmla="*/ 385693 w 557515"/>
              <a:gd name="connsiteY69" fmla="*/ 546544 h 607427"/>
              <a:gd name="connsiteX70" fmla="*/ 441340 w 557515"/>
              <a:gd name="connsiteY70" fmla="*/ 540381 h 607427"/>
              <a:gd name="connsiteX71" fmla="*/ 506619 w 557515"/>
              <a:gd name="connsiteY71" fmla="*/ 454847 h 607427"/>
              <a:gd name="connsiteX72" fmla="*/ 532619 w 557515"/>
              <a:gd name="connsiteY72" fmla="*/ 312164 h 607427"/>
              <a:gd name="connsiteX73" fmla="*/ 508116 w 557515"/>
              <a:gd name="connsiteY73" fmla="*/ 168548 h 607427"/>
              <a:gd name="connsiteX74" fmla="*/ 444707 w 557515"/>
              <a:gd name="connsiteY74" fmla="*/ 80772 h 607427"/>
              <a:gd name="connsiteX75" fmla="*/ 414557 w 557515"/>
              <a:gd name="connsiteY75" fmla="*/ 68657 h 607427"/>
              <a:gd name="connsiteX76" fmla="*/ 142063 w 557515"/>
              <a:gd name="connsiteY76" fmla="*/ 64011 h 607427"/>
              <a:gd name="connsiteX77" fmla="*/ 114006 w 557515"/>
              <a:gd name="connsiteY77" fmla="*/ 75170 h 607427"/>
              <a:gd name="connsiteX78" fmla="*/ 113819 w 557515"/>
              <a:gd name="connsiteY78" fmla="*/ 75356 h 607427"/>
              <a:gd name="connsiteX79" fmla="*/ 25065 w 557515"/>
              <a:gd name="connsiteY79" fmla="*/ 306655 h 607427"/>
              <a:gd name="connsiteX80" fmla="*/ 51719 w 557515"/>
              <a:gd name="connsiteY80" fmla="*/ 449337 h 607427"/>
              <a:gd name="connsiteX81" fmla="*/ 116344 w 557515"/>
              <a:gd name="connsiteY81" fmla="*/ 534872 h 607427"/>
              <a:gd name="connsiteX82" fmla="*/ 176293 w 557515"/>
              <a:gd name="connsiteY82" fmla="*/ 541595 h 607427"/>
              <a:gd name="connsiteX83" fmla="*/ 247371 w 557515"/>
              <a:gd name="connsiteY83" fmla="*/ 469881 h 607427"/>
              <a:gd name="connsiteX84" fmla="*/ 180221 w 557515"/>
              <a:gd name="connsiteY84" fmla="*/ 502283 h 607427"/>
              <a:gd name="connsiteX85" fmla="*/ 170307 w 557515"/>
              <a:gd name="connsiteY85" fmla="*/ 501629 h 607427"/>
              <a:gd name="connsiteX86" fmla="*/ 92121 w 557515"/>
              <a:gd name="connsiteY86" fmla="*/ 433743 h 607427"/>
              <a:gd name="connsiteX87" fmla="*/ 64345 w 557515"/>
              <a:gd name="connsiteY87" fmla="*/ 303200 h 607427"/>
              <a:gd name="connsiteX88" fmla="*/ 92121 w 557515"/>
              <a:gd name="connsiteY88" fmla="*/ 172470 h 607427"/>
              <a:gd name="connsiteX89" fmla="*/ 171336 w 557515"/>
              <a:gd name="connsiteY89" fmla="*/ 104677 h 607427"/>
              <a:gd name="connsiteX90" fmla="*/ 245127 w 557515"/>
              <a:gd name="connsiteY90" fmla="*/ 135866 h 607427"/>
              <a:gd name="connsiteX91" fmla="*/ 170962 w 557515"/>
              <a:gd name="connsiteY91" fmla="*/ 66019 h 607427"/>
              <a:gd name="connsiteX92" fmla="*/ 142063 w 557515"/>
              <a:gd name="connsiteY92" fmla="*/ 64011 h 607427"/>
              <a:gd name="connsiteX93" fmla="*/ 280104 w 557515"/>
              <a:gd name="connsiteY93" fmla="*/ 0 h 607427"/>
              <a:gd name="connsiteX94" fmla="*/ 292543 w 557515"/>
              <a:gd name="connsiteY94" fmla="*/ 12419 h 607427"/>
              <a:gd name="connsiteX95" fmla="*/ 292543 w 557515"/>
              <a:gd name="connsiteY95" fmla="*/ 123633 h 607427"/>
              <a:gd name="connsiteX96" fmla="*/ 376715 w 557515"/>
              <a:gd name="connsiteY96" fmla="*/ 46783 h 607427"/>
              <a:gd name="connsiteX97" fmla="*/ 458174 w 557515"/>
              <a:gd name="connsiteY97" fmla="*/ 59856 h 607427"/>
              <a:gd name="connsiteX98" fmla="*/ 557496 w 557515"/>
              <a:gd name="connsiteY98" fmla="*/ 311978 h 607427"/>
              <a:gd name="connsiteX99" fmla="*/ 529720 w 557515"/>
              <a:gd name="connsiteY99" fmla="*/ 463904 h 607427"/>
              <a:gd name="connsiteX100" fmla="*/ 453872 w 557515"/>
              <a:gd name="connsiteY100" fmla="*/ 561672 h 607427"/>
              <a:gd name="connsiteX101" fmla="*/ 406923 w 557515"/>
              <a:gd name="connsiteY101" fmla="*/ 574838 h 607427"/>
              <a:gd name="connsiteX102" fmla="*/ 377837 w 557515"/>
              <a:gd name="connsiteY102" fmla="*/ 569982 h 607427"/>
              <a:gd name="connsiteX103" fmla="*/ 292543 w 557515"/>
              <a:gd name="connsiteY103" fmla="*/ 488650 h 607427"/>
              <a:gd name="connsiteX104" fmla="*/ 292543 w 557515"/>
              <a:gd name="connsiteY104" fmla="*/ 595008 h 607427"/>
              <a:gd name="connsiteX105" fmla="*/ 280104 w 557515"/>
              <a:gd name="connsiteY105" fmla="*/ 607427 h 607427"/>
              <a:gd name="connsiteX106" fmla="*/ 267572 w 557515"/>
              <a:gd name="connsiteY106" fmla="*/ 595008 h 607427"/>
              <a:gd name="connsiteX107" fmla="*/ 267572 w 557515"/>
              <a:gd name="connsiteY107" fmla="*/ 485195 h 607427"/>
              <a:gd name="connsiteX108" fmla="*/ 184336 w 557515"/>
              <a:gd name="connsiteY108" fmla="*/ 565127 h 607427"/>
              <a:gd name="connsiteX109" fmla="*/ 153754 w 557515"/>
              <a:gd name="connsiteY109" fmla="*/ 570262 h 607427"/>
              <a:gd name="connsiteX110" fmla="*/ 103718 w 557515"/>
              <a:gd name="connsiteY110" fmla="*/ 556256 h 607427"/>
              <a:gd name="connsiteX111" fmla="*/ 103531 w 557515"/>
              <a:gd name="connsiteY111" fmla="*/ 556162 h 607427"/>
              <a:gd name="connsiteX112" fmla="*/ 28525 w 557515"/>
              <a:gd name="connsiteY112" fmla="*/ 458582 h 607427"/>
              <a:gd name="connsiteX113" fmla="*/ 0 w 557515"/>
              <a:gd name="connsiteY113" fmla="*/ 306655 h 607427"/>
              <a:gd name="connsiteX114" fmla="*/ 26655 w 557515"/>
              <a:gd name="connsiteY114" fmla="*/ 153981 h 607427"/>
              <a:gd name="connsiteX115" fmla="*/ 100351 w 557515"/>
              <a:gd name="connsiteY115" fmla="*/ 54253 h 607427"/>
              <a:gd name="connsiteX116" fmla="*/ 177976 w 557515"/>
              <a:gd name="connsiteY116" fmla="*/ 42114 h 607427"/>
              <a:gd name="connsiteX117" fmla="*/ 267572 w 557515"/>
              <a:gd name="connsiteY117" fmla="*/ 125034 h 607427"/>
              <a:gd name="connsiteX118" fmla="*/ 267572 w 557515"/>
              <a:gd name="connsiteY118" fmla="*/ 12419 h 607427"/>
              <a:gd name="connsiteX119" fmla="*/ 280104 w 557515"/>
              <a:gd name="connsiteY119" fmla="*/ 0 h 607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557515" h="607427">
                <a:moveTo>
                  <a:pt x="255255" y="379854"/>
                </a:moveTo>
                <a:lnTo>
                  <a:pt x="305951" y="379854"/>
                </a:lnTo>
                <a:cubicBezTo>
                  <a:pt x="312779" y="379854"/>
                  <a:pt x="318391" y="385468"/>
                  <a:pt x="318391" y="392297"/>
                </a:cubicBezTo>
                <a:cubicBezTo>
                  <a:pt x="318391" y="399221"/>
                  <a:pt x="312779" y="404834"/>
                  <a:pt x="305951" y="404834"/>
                </a:cubicBezTo>
                <a:lnTo>
                  <a:pt x="255255" y="404834"/>
                </a:lnTo>
                <a:cubicBezTo>
                  <a:pt x="248427" y="404834"/>
                  <a:pt x="242815" y="399221"/>
                  <a:pt x="242815" y="392297"/>
                </a:cubicBezTo>
                <a:cubicBezTo>
                  <a:pt x="242815" y="385468"/>
                  <a:pt x="248427" y="379854"/>
                  <a:pt x="255255" y="379854"/>
                </a:cubicBezTo>
                <a:close/>
                <a:moveTo>
                  <a:pt x="280136" y="202805"/>
                </a:moveTo>
                <a:cubicBezTo>
                  <a:pt x="286964" y="202805"/>
                  <a:pt x="292576" y="208408"/>
                  <a:pt x="292576" y="215226"/>
                </a:cubicBezTo>
                <a:lnTo>
                  <a:pt x="292576" y="227553"/>
                </a:lnTo>
                <a:lnTo>
                  <a:pt x="305951" y="227553"/>
                </a:lnTo>
                <a:cubicBezTo>
                  <a:pt x="312779" y="227553"/>
                  <a:pt x="318391" y="233156"/>
                  <a:pt x="318391" y="240067"/>
                </a:cubicBezTo>
                <a:cubicBezTo>
                  <a:pt x="318391" y="246884"/>
                  <a:pt x="312779" y="252487"/>
                  <a:pt x="305951" y="252487"/>
                </a:cubicBezTo>
                <a:lnTo>
                  <a:pt x="292576" y="252487"/>
                </a:lnTo>
                <a:lnTo>
                  <a:pt x="292576" y="265655"/>
                </a:lnTo>
                <a:cubicBezTo>
                  <a:pt x="292576" y="272566"/>
                  <a:pt x="286964" y="278169"/>
                  <a:pt x="280136" y="278169"/>
                </a:cubicBezTo>
                <a:cubicBezTo>
                  <a:pt x="273214" y="278169"/>
                  <a:pt x="267602" y="272566"/>
                  <a:pt x="267602" y="265655"/>
                </a:cubicBezTo>
                <a:lnTo>
                  <a:pt x="267602" y="252487"/>
                </a:lnTo>
                <a:lnTo>
                  <a:pt x="255255" y="252487"/>
                </a:lnTo>
                <a:cubicBezTo>
                  <a:pt x="248427" y="252487"/>
                  <a:pt x="242815" y="246884"/>
                  <a:pt x="242815" y="240067"/>
                </a:cubicBezTo>
                <a:cubicBezTo>
                  <a:pt x="242815" y="233156"/>
                  <a:pt x="248427" y="227553"/>
                  <a:pt x="255255" y="227553"/>
                </a:cubicBezTo>
                <a:lnTo>
                  <a:pt x="267602" y="227553"/>
                </a:lnTo>
                <a:lnTo>
                  <a:pt x="267602" y="215226"/>
                </a:lnTo>
                <a:cubicBezTo>
                  <a:pt x="267602" y="208408"/>
                  <a:pt x="273214" y="202805"/>
                  <a:pt x="280136" y="202805"/>
                </a:cubicBezTo>
                <a:close/>
                <a:moveTo>
                  <a:pt x="216134" y="163879"/>
                </a:moveTo>
                <a:lnTo>
                  <a:pt x="216134" y="443641"/>
                </a:lnTo>
                <a:lnTo>
                  <a:pt x="267479" y="443641"/>
                </a:lnTo>
                <a:lnTo>
                  <a:pt x="267759" y="443641"/>
                </a:lnTo>
                <a:lnTo>
                  <a:pt x="280104" y="443641"/>
                </a:lnTo>
                <a:lnTo>
                  <a:pt x="290579" y="443641"/>
                </a:lnTo>
                <a:lnTo>
                  <a:pt x="290766" y="443641"/>
                </a:lnTo>
                <a:lnTo>
                  <a:pt x="317233" y="443641"/>
                </a:lnTo>
                <a:lnTo>
                  <a:pt x="317327" y="443641"/>
                </a:lnTo>
                <a:lnTo>
                  <a:pt x="344075" y="443641"/>
                </a:lnTo>
                <a:lnTo>
                  <a:pt x="344075" y="163879"/>
                </a:lnTo>
                <a:close/>
                <a:moveTo>
                  <a:pt x="174235" y="129703"/>
                </a:moveTo>
                <a:cubicBezTo>
                  <a:pt x="151416" y="132504"/>
                  <a:pt x="130186" y="151647"/>
                  <a:pt x="114474" y="183769"/>
                </a:cubicBezTo>
                <a:cubicBezTo>
                  <a:pt x="80711" y="252029"/>
                  <a:pt x="80711" y="354932"/>
                  <a:pt x="114474" y="423191"/>
                </a:cubicBezTo>
                <a:cubicBezTo>
                  <a:pt x="114567" y="423191"/>
                  <a:pt x="114567" y="423285"/>
                  <a:pt x="114567" y="423285"/>
                </a:cubicBezTo>
                <a:cubicBezTo>
                  <a:pt x="129718" y="455033"/>
                  <a:pt x="150667" y="474083"/>
                  <a:pt x="173581" y="477257"/>
                </a:cubicBezTo>
                <a:cubicBezTo>
                  <a:pt x="185645" y="478845"/>
                  <a:pt x="198177" y="475857"/>
                  <a:pt x="210149" y="468667"/>
                </a:cubicBezTo>
                <a:lnTo>
                  <a:pt x="203602" y="468667"/>
                </a:lnTo>
                <a:cubicBezTo>
                  <a:pt x="196775" y="468667"/>
                  <a:pt x="191163" y="463064"/>
                  <a:pt x="191163" y="456341"/>
                </a:cubicBezTo>
                <a:lnTo>
                  <a:pt x="191163" y="151647"/>
                </a:lnTo>
                <a:cubicBezTo>
                  <a:pt x="191163" y="144830"/>
                  <a:pt x="196775" y="139227"/>
                  <a:pt x="203602" y="139227"/>
                </a:cubicBezTo>
                <a:lnTo>
                  <a:pt x="210242" y="139227"/>
                </a:lnTo>
                <a:cubicBezTo>
                  <a:pt x="198552" y="131570"/>
                  <a:pt x="186206" y="128395"/>
                  <a:pt x="174235" y="129703"/>
                </a:cubicBezTo>
                <a:close/>
                <a:moveTo>
                  <a:pt x="386722" y="129609"/>
                </a:moveTo>
                <a:cubicBezTo>
                  <a:pt x="374470" y="128115"/>
                  <a:pt x="361844" y="131384"/>
                  <a:pt x="349780" y="138947"/>
                </a:cubicBezTo>
                <a:lnTo>
                  <a:pt x="356514" y="138947"/>
                </a:lnTo>
                <a:cubicBezTo>
                  <a:pt x="363341" y="138947"/>
                  <a:pt x="368952" y="144550"/>
                  <a:pt x="368952" y="151367"/>
                </a:cubicBezTo>
                <a:lnTo>
                  <a:pt x="368952" y="456061"/>
                </a:lnTo>
                <a:cubicBezTo>
                  <a:pt x="368952" y="462877"/>
                  <a:pt x="363341" y="468480"/>
                  <a:pt x="356514" y="468480"/>
                </a:cubicBezTo>
                <a:lnTo>
                  <a:pt x="350060" y="468480"/>
                </a:lnTo>
                <a:cubicBezTo>
                  <a:pt x="361751" y="475763"/>
                  <a:pt x="374002" y="478752"/>
                  <a:pt x="386067" y="477257"/>
                </a:cubicBezTo>
                <a:cubicBezTo>
                  <a:pt x="409355" y="474363"/>
                  <a:pt x="430865" y="455033"/>
                  <a:pt x="446577" y="423098"/>
                </a:cubicBezTo>
                <a:cubicBezTo>
                  <a:pt x="479965" y="355679"/>
                  <a:pt x="479872" y="252776"/>
                  <a:pt x="446577" y="183489"/>
                </a:cubicBezTo>
                <a:cubicBezTo>
                  <a:pt x="430959" y="151647"/>
                  <a:pt x="409635" y="132504"/>
                  <a:pt x="386722" y="129609"/>
                </a:cubicBezTo>
                <a:close/>
                <a:moveTo>
                  <a:pt x="414557" y="68657"/>
                </a:moveTo>
                <a:cubicBezTo>
                  <a:pt x="404398" y="66976"/>
                  <a:pt x="394157" y="67653"/>
                  <a:pt x="383916" y="70688"/>
                </a:cubicBezTo>
                <a:cubicBezTo>
                  <a:pt x="357355" y="78718"/>
                  <a:pt x="332945" y="101876"/>
                  <a:pt x="313867" y="136800"/>
                </a:cubicBezTo>
                <a:cubicBezTo>
                  <a:pt x="336593" y="112895"/>
                  <a:pt x="363247" y="101689"/>
                  <a:pt x="389808" y="104957"/>
                </a:cubicBezTo>
                <a:cubicBezTo>
                  <a:pt x="421326" y="108973"/>
                  <a:pt x="449570" y="132971"/>
                  <a:pt x="469023" y="172844"/>
                </a:cubicBezTo>
                <a:cubicBezTo>
                  <a:pt x="486605" y="209261"/>
                  <a:pt x="496332" y="255577"/>
                  <a:pt x="496425" y="303387"/>
                </a:cubicBezTo>
                <a:cubicBezTo>
                  <a:pt x="496519" y="351757"/>
                  <a:pt x="486792" y="398166"/>
                  <a:pt x="469023" y="434117"/>
                </a:cubicBezTo>
                <a:cubicBezTo>
                  <a:pt x="449570" y="473989"/>
                  <a:pt x="421232" y="498174"/>
                  <a:pt x="389153" y="502003"/>
                </a:cubicBezTo>
                <a:cubicBezTo>
                  <a:pt x="386161" y="502376"/>
                  <a:pt x="383074" y="502470"/>
                  <a:pt x="380082" y="502470"/>
                </a:cubicBezTo>
                <a:cubicBezTo>
                  <a:pt x="355765" y="502470"/>
                  <a:pt x="331917" y="490704"/>
                  <a:pt x="311716" y="468480"/>
                </a:cubicBezTo>
                <a:lnTo>
                  <a:pt x="310126" y="468480"/>
                </a:lnTo>
                <a:cubicBezTo>
                  <a:pt x="330327" y="509100"/>
                  <a:pt x="357262" y="537113"/>
                  <a:pt x="385693" y="546544"/>
                </a:cubicBezTo>
                <a:cubicBezTo>
                  <a:pt x="404678" y="552894"/>
                  <a:pt x="423383" y="550840"/>
                  <a:pt x="441340" y="540381"/>
                </a:cubicBezTo>
                <a:cubicBezTo>
                  <a:pt x="467526" y="525067"/>
                  <a:pt x="490066" y="495373"/>
                  <a:pt x="506619" y="454847"/>
                </a:cubicBezTo>
                <a:cubicBezTo>
                  <a:pt x="523641" y="413200"/>
                  <a:pt x="532619" y="363803"/>
                  <a:pt x="532619" y="312164"/>
                </a:cubicBezTo>
                <a:cubicBezTo>
                  <a:pt x="533087" y="260433"/>
                  <a:pt x="524576" y="210942"/>
                  <a:pt x="508116" y="168548"/>
                </a:cubicBezTo>
                <a:cubicBezTo>
                  <a:pt x="492310" y="128115"/>
                  <a:pt x="469865" y="97020"/>
                  <a:pt x="444707" y="80772"/>
                </a:cubicBezTo>
                <a:cubicBezTo>
                  <a:pt x="434793" y="74376"/>
                  <a:pt x="424716" y="70337"/>
                  <a:pt x="414557" y="68657"/>
                </a:cubicBezTo>
                <a:close/>
                <a:moveTo>
                  <a:pt x="142063" y="64011"/>
                </a:moveTo>
                <a:cubicBezTo>
                  <a:pt x="132547" y="65552"/>
                  <a:pt x="123171" y="69287"/>
                  <a:pt x="114006" y="75170"/>
                </a:cubicBezTo>
                <a:cubicBezTo>
                  <a:pt x="114006" y="75356"/>
                  <a:pt x="113819" y="75356"/>
                  <a:pt x="113819" y="75356"/>
                </a:cubicBezTo>
                <a:cubicBezTo>
                  <a:pt x="60697" y="108786"/>
                  <a:pt x="25065" y="201791"/>
                  <a:pt x="25065" y="306655"/>
                </a:cubicBezTo>
                <a:cubicBezTo>
                  <a:pt x="25532" y="358293"/>
                  <a:pt x="34791" y="407597"/>
                  <a:pt x="51719" y="449337"/>
                </a:cubicBezTo>
                <a:cubicBezTo>
                  <a:pt x="68179" y="489770"/>
                  <a:pt x="90625" y="519465"/>
                  <a:pt x="116344" y="534872"/>
                </a:cubicBezTo>
                <a:cubicBezTo>
                  <a:pt x="136078" y="546077"/>
                  <a:pt x="156279" y="548412"/>
                  <a:pt x="176293" y="541595"/>
                </a:cubicBezTo>
                <a:cubicBezTo>
                  <a:pt x="203508" y="532351"/>
                  <a:pt x="228292" y="507325"/>
                  <a:pt x="247371" y="469881"/>
                </a:cubicBezTo>
                <a:cubicBezTo>
                  <a:pt x="227170" y="491077"/>
                  <a:pt x="203882" y="502283"/>
                  <a:pt x="180221" y="502283"/>
                </a:cubicBezTo>
                <a:cubicBezTo>
                  <a:pt x="176948" y="502283"/>
                  <a:pt x="173581" y="502096"/>
                  <a:pt x="170307" y="501629"/>
                </a:cubicBezTo>
                <a:cubicBezTo>
                  <a:pt x="138790" y="497521"/>
                  <a:pt x="111013" y="473336"/>
                  <a:pt x="92121" y="433743"/>
                </a:cubicBezTo>
                <a:cubicBezTo>
                  <a:pt x="74165" y="397512"/>
                  <a:pt x="64345" y="351197"/>
                  <a:pt x="64345" y="303200"/>
                </a:cubicBezTo>
                <a:cubicBezTo>
                  <a:pt x="64345" y="255110"/>
                  <a:pt x="74165" y="208701"/>
                  <a:pt x="92121" y="172470"/>
                </a:cubicBezTo>
                <a:cubicBezTo>
                  <a:pt x="111761" y="132504"/>
                  <a:pt x="139819" y="108412"/>
                  <a:pt x="171336" y="104677"/>
                </a:cubicBezTo>
                <a:cubicBezTo>
                  <a:pt x="197242" y="101689"/>
                  <a:pt x="223242" y="112708"/>
                  <a:pt x="245127" y="135866"/>
                </a:cubicBezTo>
                <a:cubicBezTo>
                  <a:pt x="224458" y="98981"/>
                  <a:pt x="198177" y="73956"/>
                  <a:pt x="170962" y="66019"/>
                </a:cubicBezTo>
                <a:cubicBezTo>
                  <a:pt x="161236" y="63124"/>
                  <a:pt x="151579" y="62470"/>
                  <a:pt x="142063" y="64011"/>
                </a:cubicBezTo>
                <a:close/>
                <a:moveTo>
                  <a:pt x="280104" y="0"/>
                </a:moveTo>
                <a:cubicBezTo>
                  <a:pt x="286932" y="0"/>
                  <a:pt x="292543" y="5603"/>
                  <a:pt x="292543" y="12419"/>
                </a:cubicBezTo>
                <a:lnTo>
                  <a:pt x="292543" y="123633"/>
                </a:lnTo>
                <a:cubicBezTo>
                  <a:pt x="314895" y="83574"/>
                  <a:pt x="344168" y="56494"/>
                  <a:pt x="376715" y="46783"/>
                </a:cubicBezTo>
                <a:cubicBezTo>
                  <a:pt x="404117" y="38565"/>
                  <a:pt x="432361" y="43048"/>
                  <a:pt x="458174" y="59856"/>
                </a:cubicBezTo>
                <a:cubicBezTo>
                  <a:pt x="518591" y="98608"/>
                  <a:pt x="558525" y="200110"/>
                  <a:pt x="557496" y="311978"/>
                </a:cubicBezTo>
                <a:cubicBezTo>
                  <a:pt x="557496" y="366791"/>
                  <a:pt x="547957" y="419363"/>
                  <a:pt x="529720" y="463904"/>
                </a:cubicBezTo>
                <a:cubicBezTo>
                  <a:pt x="511109" y="509566"/>
                  <a:pt x="484828" y="543463"/>
                  <a:pt x="453872" y="561672"/>
                </a:cubicBezTo>
                <a:cubicBezTo>
                  <a:pt x="438815" y="570449"/>
                  <a:pt x="423009" y="574838"/>
                  <a:pt x="406923" y="574838"/>
                </a:cubicBezTo>
                <a:cubicBezTo>
                  <a:pt x="397290" y="574838"/>
                  <a:pt x="387470" y="573251"/>
                  <a:pt x="377837" y="569982"/>
                </a:cubicBezTo>
                <a:cubicBezTo>
                  <a:pt x="345010" y="559057"/>
                  <a:pt x="315363" y="530483"/>
                  <a:pt x="292543" y="488650"/>
                </a:cubicBezTo>
                <a:lnTo>
                  <a:pt x="292543" y="595008"/>
                </a:lnTo>
                <a:cubicBezTo>
                  <a:pt x="292543" y="601824"/>
                  <a:pt x="286932" y="607427"/>
                  <a:pt x="280104" y="607427"/>
                </a:cubicBezTo>
                <a:cubicBezTo>
                  <a:pt x="273184" y="607427"/>
                  <a:pt x="267572" y="601824"/>
                  <a:pt x="267572" y="595008"/>
                </a:cubicBezTo>
                <a:lnTo>
                  <a:pt x="267572" y="485195"/>
                </a:lnTo>
                <a:cubicBezTo>
                  <a:pt x="245688" y="526188"/>
                  <a:pt x="216602" y="554201"/>
                  <a:pt x="184336" y="565127"/>
                </a:cubicBezTo>
                <a:cubicBezTo>
                  <a:pt x="174235" y="568488"/>
                  <a:pt x="163948" y="570262"/>
                  <a:pt x="153754" y="570262"/>
                </a:cubicBezTo>
                <a:cubicBezTo>
                  <a:pt x="136826" y="570262"/>
                  <a:pt x="119991" y="565500"/>
                  <a:pt x="103718" y="556256"/>
                </a:cubicBezTo>
                <a:cubicBezTo>
                  <a:pt x="103625" y="556256"/>
                  <a:pt x="103625" y="556162"/>
                  <a:pt x="103531" y="556162"/>
                </a:cubicBezTo>
                <a:cubicBezTo>
                  <a:pt x="73042" y="537954"/>
                  <a:pt x="47136" y="504244"/>
                  <a:pt x="28525" y="458582"/>
                </a:cubicBezTo>
                <a:cubicBezTo>
                  <a:pt x="10381" y="413947"/>
                  <a:pt x="468" y="361468"/>
                  <a:pt x="0" y="306655"/>
                </a:cubicBezTo>
                <a:cubicBezTo>
                  <a:pt x="0" y="251655"/>
                  <a:pt x="9259" y="198803"/>
                  <a:pt x="26655" y="153981"/>
                </a:cubicBezTo>
                <a:cubicBezTo>
                  <a:pt x="44611" y="107946"/>
                  <a:pt x="70050" y="73489"/>
                  <a:pt x="100351" y="54253"/>
                </a:cubicBezTo>
                <a:cubicBezTo>
                  <a:pt x="124668" y="38565"/>
                  <a:pt x="151509" y="34363"/>
                  <a:pt x="177976" y="42114"/>
                </a:cubicBezTo>
                <a:cubicBezTo>
                  <a:pt x="212206" y="52199"/>
                  <a:pt x="243537" y="81333"/>
                  <a:pt x="267572" y="125034"/>
                </a:cubicBezTo>
                <a:lnTo>
                  <a:pt x="267572" y="12419"/>
                </a:lnTo>
                <a:cubicBezTo>
                  <a:pt x="267572" y="5603"/>
                  <a:pt x="273184" y="0"/>
                  <a:pt x="2801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28E4AB5-AFE8-4E99-A381-5F65C0B210F8}"/>
              </a:ext>
            </a:extLst>
          </p:cNvPr>
          <p:cNvCxnSpPr/>
          <p:nvPr/>
        </p:nvCxnSpPr>
        <p:spPr>
          <a:xfrm>
            <a:off x="370936" y="3052399"/>
            <a:ext cx="100411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箭號: 弧形下彎 3">
            <a:extLst>
              <a:ext uri="{FF2B5EF4-FFF2-40B4-BE49-F238E27FC236}">
                <a16:creationId xmlns:a16="http://schemas.microsoft.com/office/drawing/2014/main" id="{0F5C3BA1-852C-4133-97E7-8C5AA3A8F386}"/>
              </a:ext>
            </a:extLst>
          </p:cNvPr>
          <p:cNvSpPr/>
          <p:nvPr/>
        </p:nvSpPr>
        <p:spPr>
          <a:xfrm rot="15346638" flipH="1">
            <a:off x="6499884" y="2960935"/>
            <a:ext cx="388035" cy="2497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4" name="箭號: 弧形下彎 33">
            <a:extLst>
              <a:ext uri="{FF2B5EF4-FFF2-40B4-BE49-F238E27FC236}">
                <a16:creationId xmlns:a16="http://schemas.microsoft.com/office/drawing/2014/main" id="{02DF0CA9-7502-4C5F-9EDE-CD45AE44C8B6}"/>
              </a:ext>
            </a:extLst>
          </p:cNvPr>
          <p:cNvSpPr/>
          <p:nvPr/>
        </p:nvSpPr>
        <p:spPr>
          <a:xfrm rot="15346638" flipH="1">
            <a:off x="2432651" y="3013613"/>
            <a:ext cx="388035" cy="2497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5431A962-096E-4AEE-905B-941B95690C74}"/>
              </a:ext>
            </a:extLst>
          </p:cNvPr>
          <p:cNvSpPr/>
          <p:nvPr/>
        </p:nvSpPr>
        <p:spPr>
          <a:xfrm>
            <a:off x="5000223" y="2380403"/>
            <a:ext cx="198127" cy="43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箭號: 向下 34">
            <a:extLst>
              <a:ext uri="{FF2B5EF4-FFF2-40B4-BE49-F238E27FC236}">
                <a16:creationId xmlns:a16="http://schemas.microsoft.com/office/drawing/2014/main" id="{EDA48245-BD34-4D17-BBEA-02EF9FCDB593}"/>
              </a:ext>
            </a:extLst>
          </p:cNvPr>
          <p:cNvSpPr/>
          <p:nvPr/>
        </p:nvSpPr>
        <p:spPr>
          <a:xfrm>
            <a:off x="9060688" y="2475805"/>
            <a:ext cx="198127" cy="43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681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弘祥 劉</dc:creator>
  <cp:lastModifiedBy>弘祥 劉</cp:lastModifiedBy>
  <cp:revision>4</cp:revision>
  <dcterms:created xsi:type="dcterms:W3CDTF">2018-11-29T16:11:33Z</dcterms:created>
  <dcterms:modified xsi:type="dcterms:W3CDTF">2018-11-29T23:16:04Z</dcterms:modified>
</cp:coreProperties>
</file>