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7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7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90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0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97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3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65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5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9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7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2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76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8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D3D73B-B58D-496F-AA75-D46C8F4E6FF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4DCEBD-5149-4A0D-AA1F-83CB5869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3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EEB3-0B2D-4C9B-80F7-732E12607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Puzzle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77947-D4AF-6F4D-999D-DE567FA48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Owen Davies</a:t>
            </a:r>
          </a:p>
        </p:txBody>
      </p:sp>
    </p:spTree>
    <p:extLst>
      <p:ext uri="{BB962C8B-B14F-4D97-AF65-F5344CB8AC3E}">
        <p14:creationId xmlns:p14="http://schemas.microsoft.com/office/powerpoint/2010/main" val="186569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150-DF9C-2F33-FEEB-EC2672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8631-6F97-1B8D-D739-426D5B88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themes:</a:t>
            </a:r>
          </a:p>
          <a:p>
            <a:r>
              <a:rPr lang="en-GB" dirty="0"/>
              <a:t>Puzzle</a:t>
            </a:r>
          </a:p>
          <a:p>
            <a:r>
              <a:rPr lang="en-GB" dirty="0"/>
              <a:t>FPS</a:t>
            </a:r>
          </a:p>
          <a:p>
            <a:r>
              <a:rPr lang="en-GB" dirty="0"/>
              <a:t>Digital space </a:t>
            </a:r>
          </a:p>
        </p:txBody>
      </p:sp>
    </p:spTree>
    <p:extLst>
      <p:ext uri="{BB962C8B-B14F-4D97-AF65-F5344CB8AC3E}">
        <p14:creationId xmlns:p14="http://schemas.microsoft.com/office/powerpoint/2010/main" val="27062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DAB-1CA9-0204-8B23-3D2B0990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6DE1-D2E0-F3E3-4439-BD44794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just"/>
            <a:r>
              <a:rPr lang="en-GB" dirty="0"/>
              <a:t>Movement</a:t>
            </a:r>
          </a:p>
          <a:p>
            <a:pPr algn="just"/>
            <a:r>
              <a:rPr lang="en-GB" dirty="0"/>
              <a:t>Jumping</a:t>
            </a:r>
          </a:p>
          <a:p>
            <a:pPr algn="just"/>
            <a:r>
              <a:rPr lang="en-GB" dirty="0"/>
              <a:t>Shooting</a:t>
            </a:r>
          </a:p>
          <a:p>
            <a:pPr algn="just"/>
            <a:r>
              <a:rPr lang="en-GB" dirty="0"/>
              <a:t>Switching Gun</a:t>
            </a:r>
          </a:p>
          <a:p>
            <a:pPr algn="just"/>
            <a:r>
              <a:rPr lang="en-GB" dirty="0"/>
              <a:t>Reloading</a:t>
            </a:r>
          </a:p>
          <a:p>
            <a:pPr algn="just"/>
            <a:r>
              <a:rPr lang="en-GB" dirty="0"/>
              <a:t>Overheating</a:t>
            </a:r>
          </a:p>
          <a:p>
            <a:pPr algn="just"/>
            <a:r>
              <a:rPr lang="en-GB" dirty="0"/>
              <a:t>Ammo Pickup</a:t>
            </a:r>
          </a:p>
          <a:p>
            <a:pPr algn="just"/>
            <a:r>
              <a:rPr lang="en-GB" dirty="0"/>
              <a:t>Jump Increase</a:t>
            </a:r>
          </a:p>
          <a:p>
            <a:pPr algn="just"/>
            <a:r>
              <a:rPr lang="en-GB" dirty="0"/>
              <a:t>Dashing</a:t>
            </a:r>
          </a:p>
          <a:p>
            <a:pPr algn="just"/>
            <a:r>
              <a:rPr lang="en-GB" dirty="0"/>
              <a:t>Destroying Blocks</a:t>
            </a:r>
          </a:p>
          <a:p>
            <a:pPr algn="just"/>
            <a:r>
              <a:rPr lang="en-GB" dirty="0"/>
              <a:t>Level Switching</a:t>
            </a:r>
          </a:p>
          <a:p>
            <a:pPr algn="just"/>
            <a:r>
              <a:rPr lang="en-GB" dirty="0"/>
              <a:t>Double Jumping</a:t>
            </a:r>
          </a:p>
        </p:txBody>
      </p:sp>
    </p:spTree>
    <p:extLst>
      <p:ext uri="{BB962C8B-B14F-4D97-AF65-F5344CB8AC3E}">
        <p14:creationId xmlns:p14="http://schemas.microsoft.com/office/powerpoint/2010/main" val="42106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0C8B-DF50-28D0-7948-C4833228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C9F2-2BC3-824F-4B6B-96B474FC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whole game’s demonstration is utilising C++ code and no blueprints where utilised within this example. </a:t>
            </a:r>
          </a:p>
        </p:txBody>
      </p:sp>
    </p:spTree>
    <p:extLst>
      <p:ext uri="{BB962C8B-B14F-4D97-AF65-F5344CB8AC3E}">
        <p14:creationId xmlns:p14="http://schemas.microsoft.com/office/powerpoint/2010/main" val="169281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BED-8FE0-0ABB-031A-81D0998E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developed my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96EF-CB51-DBFF-B2EA-CDF75B27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the Development of this project I implemented a modular style where I worked on a function then thought of ways I could introduce a new function upon it. An example of this would be When I worked on the Double Jump I utilised the similar code to make the dash code. </a:t>
            </a:r>
          </a:p>
        </p:txBody>
      </p:sp>
    </p:spTree>
    <p:extLst>
      <p:ext uri="{BB962C8B-B14F-4D97-AF65-F5344CB8AC3E}">
        <p14:creationId xmlns:p14="http://schemas.microsoft.com/office/powerpoint/2010/main" val="143647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114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Puzzle Shooter</vt:lpstr>
      <vt:lpstr>Key Themes</vt:lpstr>
      <vt:lpstr>Key Functions</vt:lpstr>
      <vt:lpstr>Implementation</vt:lpstr>
      <vt:lpstr>How I developed my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Shooter</dc:title>
  <dc:creator>Owen Davies</dc:creator>
  <cp:lastModifiedBy>Owen Davies</cp:lastModifiedBy>
  <cp:revision>2</cp:revision>
  <dcterms:created xsi:type="dcterms:W3CDTF">2023-02-21T02:33:10Z</dcterms:created>
  <dcterms:modified xsi:type="dcterms:W3CDTF">2023-02-21T08:26:33Z</dcterms:modified>
</cp:coreProperties>
</file>