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1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0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0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A27BA8-CF32-4FF0-ADDB-1DFDF338DE8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88E5D4-0DB8-4644-943D-4A84A93CFE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5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小北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1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  <a:r>
              <a:rPr lang="en-US" altLang="zh-CN" dirty="0"/>
              <a:t>[luogu1020]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133" y="3150453"/>
            <a:ext cx="659187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en-US" dirty="0" smtClean="0"/>
              <a:t>并石子</a:t>
            </a:r>
            <a:r>
              <a:rPr lang="en-US" altLang="zh-CN" dirty="0" smtClean="0"/>
              <a:t>[luogu1880]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962" y="3630554"/>
            <a:ext cx="7308213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en-US" dirty="0" smtClean="0"/>
              <a:t>并石子</a:t>
            </a:r>
            <a:r>
              <a:rPr lang="en-US" altLang="zh-CN" dirty="0" smtClean="0"/>
              <a:t>[luogu1880]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57" y="3413366"/>
            <a:ext cx="834462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动态规划是一种将大问题转化成小问题的方法</a:t>
            </a:r>
            <a:endParaRPr lang="en-US" altLang="zh-CN" dirty="0" smtClean="0"/>
          </a:p>
          <a:p>
            <a:r>
              <a:rPr lang="zh-CN" altLang="en-US" dirty="0"/>
              <a:t>动</a:t>
            </a:r>
            <a:r>
              <a:rPr lang="zh-CN" altLang="en-US" dirty="0" smtClean="0"/>
              <a:t>态规划</a:t>
            </a:r>
            <a:r>
              <a:rPr lang="en-US" altLang="zh-CN" dirty="0" smtClean="0"/>
              <a:t>=</a:t>
            </a:r>
            <a:r>
              <a:rPr lang="zh-CN" altLang="en-US" dirty="0"/>
              <a:t>状</a:t>
            </a:r>
            <a:r>
              <a:rPr lang="zh-CN" altLang="en-US" dirty="0" smtClean="0"/>
              <a:t>态</a:t>
            </a:r>
            <a:r>
              <a:rPr lang="en-US" altLang="zh-CN" dirty="0" smtClean="0"/>
              <a:t>+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zh-CN" altLang="en-US" dirty="0"/>
              <a:t>状</a:t>
            </a:r>
            <a:r>
              <a:rPr lang="zh-CN" altLang="en-US" dirty="0" smtClean="0"/>
              <a:t>态：用于标识唯一的方案（图的顶点）</a:t>
            </a:r>
            <a:endParaRPr lang="en-US" altLang="zh-CN" dirty="0" smtClean="0"/>
          </a:p>
          <a:p>
            <a:r>
              <a:rPr lang="zh-CN" altLang="en-US" dirty="0"/>
              <a:t>转</a:t>
            </a:r>
            <a:r>
              <a:rPr lang="zh-CN" altLang="en-US" dirty="0" smtClean="0"/>
              <a:t>移：用于表示状态之间的转移（图的有向边）</a:t>
            </a:r>
            <a:endParaRPr lang="en-US" altLang="zh-CN" dirty="0" smtClean="0"/>
          </a:p>
          <a:p>
            <a:r>
              <a:rPr lang="zh-CN" altLang="en-US" dirty="0"/>
              <a:t>任</a:t>
            </a:r>
            <a:r>
              <a:rPr lang="zh-CN" altLang="en-US" dirty="0" smtClean="0"/>
              <a:t>何动态规划都可以表示成有向图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6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方格取数问题</a:t>
            </a:r>
            <a:r>
              <a:rPr lang="en-US" altLang="zh-CN" dirty="0" smtClean="0"/>
              <a:t>[luogu1004]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764" y="2286000"/>
            <a:ext cx="653860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方格取数问题</a:t>
            </a:r>
            <a:r>
              <a:rPr lang="en-US" altLang="zh-CN" dirty="0"/>
              <a:t>[luogu1004]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030" y="2990419"/>
            <a:ext cx="666807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背包问题</a:t>
            </a:r>
            <a:r>
              <a:rPr lang="en-US" altLang="zh-CN" dirty="0" smtClean="0"/>
              <a:t>[luogu1048]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910" y="3222849"/>
            <a:ext cx="734631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背</a:t>
            </a:r>
            <a:r>
              <a:rPr lang="zh-CN" altLang="en-US" dirty="0"/>
              <a:t>包问题</a:t>
            </a:r>
            <a:r>
              <a:rPr lang="en-US" altLang="zh-CN" dirty="0"/>
              <a:t>[luogu1048]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874" y="2674162"/>
            <a:ext cx="6340389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重背包</a:t>
            </a:r>
            <a:r>
              <a:rPr lang="en-US" altLang="zh-CN" dirty="0" smtClean="0"/>
              <a:t>[luogu1049]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31" y="3584831"/>
            <a:ext cx="733107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多重背包</a:t>
            </a:r>
            <a:r>
              <a:rPr lang="en-US" altLang="zh-CN" dirty="0"/>
              <a:t>[luogu1049]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499" y="2651300"/>
            <a:ext cx="853514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最长上升子序列</a:t>
            </a:r>
            <a:r>
              <a:rPr lang="en-US" altLang="zh-CN" dirty="0" smtClean="0"/>
              <a:t>[luogu1020]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721" y="3386693"/>
            <a:ext cx="7338696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179</Words>
  <Application>Microsoft Office PowerPoint</Application>
  <PresentationFormat>宽屏</PresentationFormat>
  <Paragraphs>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华文仿宋</vt:lpstr>
      <vt:lpstr>Wingdings 3</vt:lpstr>
      <vt:lpstr>积分</vt:lpstr>
      <vt:lpstr>动态规划</vt:lpstr>
      <vt:lpstr>什么是动态规划</vt:lpstr>
      <vt:lpstr>方格取数问题[luogu1004]</vt:lpstr>
      <vt:lpstr>方格取数问题[luogu1004]</vt:lpstr>
      <vt:lpstr>01背包问题[luogu1048]</vt:lpstr>
      <vt:lpstr>01背包问题[luogu1048]</vt:lpstr>
      <vt:lpstr>多重背包[luogu1049]</vt:lpstr>
      <vt:lpstr>多重背包[luogu1049]</vt:lpstr>
      <vt:lpstr>最长上升子序列[luogu1020]</vt:lpstr>
      <vt:lpstr>最长上升子序列[luogu1020]</vt:lpstr>
      <vt:lpstr>合并石子[luogu1880]</vt:lpstr>
      <vt:lpstr>合并石子[luogu1880]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</dc:title>
  <dc:creator>Ziqi Qu</dc:creator>
  <cp:lastModifiedBy>Ziqi Qu</cp:lastModifiedBy>
  <cp:revision>3</cp:revision>
  <dcterms:created xsi:type="dcterms:W3CDTF">2019-11-10T09:21:23Z</dcterms:created>
  <dcterms:modified xsi:type="dcterms:W3CDTF">2019-11-10T09:34:35Z</dcterms:modified>
</cp:coreProperties>
</file>