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 id="2147483676" r:id="rId3"/>
  </p:sldMasterIdLst>
  <p:notesMasterIdLst>
    <p:notesMasterId r:id="rId20"/>
  </p:notesMasterIdLst>
  <p:handoutMasterIdLst>
    <p:handoutMasterId r:id="rId21"/>
  </p:handoutMasterIdLst>
  <p:sldIdLst>
    <p:sldId id="829" r:id="rId4"/>
    <p:sldId id="831" r:id="rId5"/>
    <p:sldId id="709" r:id="rId6"/>
    <p:sldId id="836" r:id="rId7"/>
    <p:sldId id="837" r:id="rId8"/>
    <p:sldId id="838" r:id="rId9"/>
    <p:sldId id="839" r:id="rId10"/>
    <p:sldId id="840" r:id="rId11"/>
    <p:sldId id="843" r:id="rId12"/>
    <p:sldId id="841" r:id="rId13"/>
    <p:sldId id="828" r:id="rId14"/>
    <p:sldId id="688" r:id="rId15"/>
    <p:sldId id="830" r:id="rId16"/>
    <p:sldId id="833" r:id="rId17"/>
    <p:sldId id="834" r:id="rId18"/>
    <p:sldId id="835" r:id="rId19"/>
  </p:sldIdLst>
  <p:sldSz cx="9144000" cy="6858000" type="screen4x3"/>
  <p:notesSz cx="7010400" cy="9296400"/>
  <p:defaultTextStyle>
    <a:defPPr>
      <a:defRPr lang="en-US"/>
    </a:defPPr>
    <a:lvl1pPr marL="0" lvl="0"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C55E54"/>
    <a:srgbClr val="990000"/>
    <a:srgbClr val="3E6A54"/>
    <a:srgbClr val="000066"/>
    <a:srgbClr val="003300"/>
    <a:srgbClr val="28462B"/>
    <a:srgbClr val="5FA1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17"/>
    <p:restoredTop sz="94666"/>
  </p:normalViewPr>
  <p:slideViewPr>
    <p:cSldViewPr showGuides="1">
      <p:cViewPr varScale="1">
        <p:scale>
          <a:sx n="69" d="100"/>
          <a:sy n="69" d="100"/>
        </p:scale>
        <p:origin x="1061" y="62"/>
      </p:cViewPr>
      <p:guideLst>
        <p:guide orient="horz" pos="2160"/>
        <p:guide pos="2904"/>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0"/>
    </p:cViewPr>
  </p:sorter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4898" name="Rectangle 2"/>
          <p:cNvSpPr>
            <a:spLocks noGrp="1" noChangeArrowheads="1"/>
          </p:cNvSpPr>
          <p:nvPr>
            <p:ph type="hdr" sz="quarter"/>
          </p:nvPr>
        </p:nvSpPr>
        <p:spPr bwMode="auto">
          <a:xfrm>
            <a:off x="0" y="0"/>
            <a:ext cx="3049588" cy="466725"/>
          </a:xfrm>
          <a:prstGeom prst="rect">
            <a:avLst/>
          </a:prstGeom>
          <a:noFill/>
          <a:ln w="28575">
            <a:noFill/>
            <a:miter lim="800000"/>
          </a:ln>
          <a:effectLst/>
        </p:spPr>
        <p:txBody>
          <a:bodyPr vert="horz" wrap="none" lIns="93488" tIns="46744" rIns="93488" bIns="46744" numCol="1" anchor="t" anchorCtr="0" compatLnSpc="1"/>
          <a:lstStyle>
            <a:lvl1pPr defTabSz="934720" eaLnBrk="1" hangingPunct="1">
              <a:buFont typeface="Arial" panose="020B0604020202020204" pitchFamily="34" charset="0"/>
              <a:buNone/>
              <a:defRPr sz="1200"/>
            </a:lvl1pPr>
          </a:lstStyle>
          <a:p>
            <a:pPr marL="0" marR="0" lvl="0" indent="0" algn="l" defTabSz="93472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464899" name="Rectangle 3"/>
          <p:cNvSpPr>
            <a:spLocks noGrp="1" noChangeArrowheads="1"/>
          </p:cNvSpPr>
          <p:nvPr>
            <p:ph type="dt" sz="quarter" idx="1"/>
          </p:nvPr>
        </p:nvSpPr>
        <p:spPr bwMode="auto">
          <a:xfrm>
            <a:off x="3987800" y="0"/>
            <a:ext cx="3049588" cy="466725"/>
          </a:xfrm>
          <a:prstGeom prst="rect">
            <a:avLst/>
          </a:prstGeom>
          <a:noFill/>
          <a:ln w="28575">
            <a:noFill/>
            <a:miter lim="800000"/>
          </a:ln>
          <a:effectLst/>
        </p:spPr>
        <p:txBody>
          <a:bodyPr vert="horz" wrap="none" lIns="93488" tIns="46744" rIns="93488" bIns="46744" numCol="1" anchor="t" anchorCtr="0" compatLnSpc="1"/>
          <a:lstStyle>
            <a:lvl1pPr algn="r" defTabSz="934720" eaLnBrk="1" hangingPunct="1">
              <a:buFont typeface="Arial" panose="020B0604020202020204" pitchFamily="34" charset="0"/>
              <a:buNone/>
              <a:defRPr sz="1200"/>
            </a:lvl1pPr>
          </a:lstStyle>
          <a:p>
            <a:pPr marL="0" marR="0" lvl="0" indent="0" algn="r" defTabSz="93472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464900" name="Rectangle 4"/>
          <p:cNvSpPr>
            <a:spLocks noGrp="1" noChangeArrowheads="1"/>
          </p:cNvSpPr>
          <p:nvPr>
            <p:ph type="ftr" sz="quarter" idx="2"/>
          </p:nvPr>
        </p:nvSpPr>
        <p:spPr bwMode="auto">
          <a:xfrm>
            <a:off x="0" y="8858250"/>
            <a:ext cx="3049588" cy="465138"/>
          </a:xfrm>
          <a:prstGeom prst="rect">
            <a:avLst/>
          </a:prstGeom>
          <a:noFill/>
          <a:ln w="28575">
            <a:noFill/>
            <a:miter lim="800000"/>
          </a:ln>
          <a:effectLst/>
        </p:spPr>
        <p:txBody>
          <a:bodyPr vert="horz" wrap="none" lIns="93488" tIns="46744" rIns="93488" bIns="46744" numCol="1" anchor="b" anchorCtr="0" compatLnSpc="1"/>
          <a:lstStyle>
            <a:lvl1pPr defTabSz="934720" eaLnBrk="1" hangingPunct="1">
              <a:buFont typeface="Arial" panose="020B0604020202020204" pitchFamily="34" charset="0"/>
              <a:buNone/>
              <a:defRPr sz="1200"/>
            </a:lvl1pPr>
          </a:lstStyle>
          <a:p>
            <a:pPr marL="0" marR="0" lvl="0" indent="0" algn="l" defTabSz="93472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464901" name="Rectangle 5"/>
          <p:cNvSpPr>
            <a:spLocks noGrp="1" noChangeArrowheads="1"/>
          </p:cNvSpPr>
          <p:nvPr>
            <p:ph type="sldNum" sz="quarter" idx="3"/>
          </p:nvPr>
        </p:nvSpPr>
        <p:spPr bwMode="auto">
          <a:xfrm>
            <a:off x="3987800" y="8858250"/>
            <a:ext cx="3049588" cy="465138"/>
          </a:xfrm>
          <a:prstGeom prst="rect">
            <a:avLst/>
          </a:prstGeom>
          <a:noFill/>
          <a:ln w="28575">
            <a:noFill/>
            <a:miter lim="800000"/>
          </a:ln>
          <a:effectLst/>
        </p:spPr>
        <p:txBody>
          <a:bodyPr vert="horz" wrap="none" lIns="93488" tIns="46744" rIns="93488" bIns="46744" numCol="1" anchor="b" anchorCtr="0" compatLnSpc="1"/>
          <a:lstStyle/>
          <a:p>
            <a:pPr lvl="0" algn="r" defTabSz="935355" eaLnBrk="1" fontAlgn="base" hangingPunct="1">
              <a:buFont typeface="Arial" panose="020B0604020202020204" pitchFamily="34" charset="0"/>
              <a:buNone/>
            </a:pPr>
            <a:fld id="{9A0DB2DC-4C9A-4742-B13C-FB6460FD3503}" type="slidenum">
              <a:rPr lang="en-US" altLang="en-US" sz="1200" strike="noStrike" noProof="1" dirty="0">
                <a:latin typeface="Tahoma" panose="020B0604030504040204" pitchFamily="34" charset="0"/>
                <a:ea typeface="宋体" panose="02010600030101010101" pitchFamily="2" charset="-122"/>
                <a:cs typeface="+mn-cs"/>
              </a:rPr>
              <a:t>‹#›</a:t>
            </a:fld>
            <a:endParaRPr lang="en-US" altLang="en-US" sz="1200" strike="noStrike" noProof="1">
              <a:ea typeface="宋体" panose="02010600030101010101" pitchFamily="2" charset="-122"/>
            </a:endParaRPr>
          </a:p>
        </p:txBody>
      </p:sp>
    </p:spTree>
    <p:extLst>
      <p:ext uri="{BB962C8B-B14F-4D97-AF65-F5344CB8AC3E}">
        <p14:creationId xmlns:p14="http://schemas.microsoft.com/office/powerpoint/2010/main" val="36643880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038475" cy="465138"/>
          </a:xfrm>
          <a:prstGeom prst="rect">
            <a:avLst/>
          </a:prstGeom>
          <a:noFill/>
          <a:ln w="9525">
            <a:noFill/>
            <a:miter lim="800000"/>
          </a:ln>
          <a:effectLst/>
        </p:spPr>
        <p:txBody>
          <a:bodyPr vert="horz" wrap="square" lIns="93170" tIns="46586" rIns="93170" bIns="46586" numCol="1" anchor="t" anchorCtr="0" compatLnSpc="1"/>
          <a:lstStyle>
            <a:lvl1pPr defTabSz="931545" eaLnBrk="1" hangingPunct="1">
              <a:buFontTx/>
              <a:buNone/>
              <a:defRPr sz="1200"/>
            </a:lvl1pPr>
          </a:lstStyle>
          <a:p>
            <a:pPr marL="0" marR="0" lvl="0" indent="0" algn="l" defTabSz="931545"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43011" name="Rectangle 3"/>
          <p:cNvSpPr>
            <a:spLocks noGrp="1" noChangeArrowheads="1"/>
          </p:cNvSpPr>
          <p:nvPr>
            <p:ph type="dt" idx="1"/>
          </p:nvPr>
        </p:nvSpPr>
        <p:spPr bwMode="auto">
          <a:xfrm>
            <a:off x="3971925" y="0"/>
            <a:ext cx="3038475" cy="465138"/>
          </a:xfrm>
          <a:prstGeom prst="rect">
            <a:avLst/>
          </a:prstGeom>
          <a:noFill/>
          <a:ln w="9525">
            <a:noFill/>
            <a:miter lim="800000"/>
          </a:ln>
          <a:effectLst/>
        </p:spPr>
        <p:txBody>
          <a:bodyPr vert="horz" wrap="square" lIns="93170" tIns="46586" rIns="93170" bIns="46586" numCol="1" anchor="t" anchorCtr="0" compatLnSpc="1"/>
          <a:lstStyle>
            <a:lvl1pPr algn="r" defTabSz="931545" eaLnBrk="1" hangingPunct="1">
              <a:buFontTx/>
              <a:buNone/>
              <a:defRPr sz="1200"/>
            </a:lvl1pPr>
          </a:lstStyle>
          <a:p>
            <a:pPr marL="0" marR="0" lvl="0" indent="0" algn="r" defTabSz="931545"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4340" name="Rectangle 4"/>
          <p:cNvSpPr>
            <a:spLocks noGrp="1" noRot="1" noChangeAspect="1" noTextEdit="1"/>
          </p:cNvSpPr>
          <p:nvPr>
            <p:ph type="sldImg"/>
          </p:nvPr>
        </p:nvSpPr>
        <p:spPr>
          <a:xfrm>
            <a:off x="1181100" y="696913"/>
            <a:ext cx="4648200" cy="3486150"/>
          </a:xfrm>
          <a:prstGeom prst="rect">
            <a:avLst/>
          </a:prstGeom>
          <a:noFill/>
          <a:ln w="9525" cap="flat" cmpd="sng">
            <a:solidFill>
              <a:srgbClr val="000000"/>
            </a:solidFill>
            <a:prstDash val="solid"/>
            <a:miter/>
            <a:headEnd type="none" w="med" len="med"/>
            <a:tailEnd type="none" w="med" len="med"/>
          </a:ln>
        </p:spPr>
      </p:sp>
      <p:sp>
        <p:nvSpPr>
          <p:cNvPr id="43013" name="Rectangle 5"/>
          <p:cNvSpPr>
            <a:spLocks noGrp="1" noChangeArrowheads="1"/>
          </p:cNvSpPr>
          <p:nvPr>
            <p:ph type="body" sz="quarter" idx="3"/>
          </p:nvPr>
        </p:nvSpPr>
        <p:spPr bwMode="auto">
          <a:xfrm>
            <a:off x="935038" y="4416425"/>
            <a:ext cx="5140325" cy="4183063"/>
          </a:xfrm>
          <a:prstGeom prst="rect">
            <a:avLst/>
          </a:prstGeom>
          <a:noFill/>
          <a:ln w="9525">
            <a:noFill/>
            <a:miter lim="800000"/>
          </a:ln>
          <a:effectLst/>
        </p:spPr>
        <p:txBody>
          <a:bodyPr vert="horz" wrap="square" lIns="93170" tIns="46586" rIns="93170" bIns="4658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Fifth level</a:t>
            </a:r>
          </a:p>
        </p:txBody>
      </p:sp>
      <p:sp>
        <p:nvSpPr>
          <p:cNvPr id="43014" name="Rectangle 6"/>
          <p:cNvSpPr>
            <a:spLocks noGrp="1" noChangeArrowheads="1"/>
          </p:cNvSpPr>
          <p:nvPr>
            <p:ph type="ftr" sz="quarter" idx="4"/>
          </p:nvPr>
        </p:nvSpPr>
        <p:spPr bwMode="auto">
          <a:xfrm>
            <a:off x="0" y="8831263"/>
            <a:ext cx="3038475" cy="465138"/>
          </a:xfrm>
          <a:prstGeom prst="rect">
            <a:avLst/>
          </a:prstGeom>
          <a:noFill/>
          <a:ln w="9525">
            <a:noFill/>
            <a:miter lim="800000"/>
          </a:ln>
          <a:effectLst/>
        </p:spPr>
        <p:txBody>
          <a:bodyPr vert="horz" wrap="square" lIns="93170" tIns="46586" rIns="93170" bIns="46586" numCol="1" anchor="b" anchorCtr="0" compatLnSpc="1"/>
          <a:lstStyle>
            <a:lvl1pPr defTabSz="931545" eaLnBrk="1" hangingPunct="1">
              <a:buFontTx/>
              <a:buNone/>
              <a:defRPr sz="1200"/>
            </a:lvl1pPr>
          </a:lstStyle>
          <a:p>
            <a:pPr marL="0" marR="0" lvl="0" indent="0" algn="l" defTabSz="931545"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43015" name="Rectangle 7"/>
          <p:cNvSpPr>
            <a:spLocks noGrp="1" noChangeArrowheads="1"/>
          </p:cNvSpPr>
          <p:nvPr>
            <p:ph type="sldNum" sz="quarter" idx="5"/>
          </p:nvPr>
        </p:nvSpPr>
        <p:spPr bwMode="auto">
          <a:xfrm>
            <a:off x="3971925" y="8831263"/>
            <a:ext cx="3038475" cy="465138"/>
          </a:xfrm>
          <a:prstGeom prst="rect">
            <a:avLst/>
          </a:prstGeom>
          <a:noFill/>
          <a:ln w="9525">
            <a:noFill/>
            <a:miter lim="800000"/>
          </a:ln>
          <a:effectLst/>
        </p:spPr>
        <p:txBody>
          <a:bodyPr vert="horz" wrap="square" lIns="93170" tIns="46586" rIns="93170" bIns="46586" numCol="1" anchor="b" anchorCtr="0" compatLnSpc="1"/>
          <a:lstStyle/>
          <a:p>
            <a:pPr lvl="0" algn="r" defTabSz="932180" eaLnBrk="1" fontAlgn="base" hangingPunct="1">
              <a:buFont typeface="Arial" panose="020B0604020202020204" pitchFamily="34" charset="0"/>
              <a:buNone/>
            </a:pPr>
            <a:fld id="{9A0DB2DC-4C9A-4742-B13C-FB6460FD3503}" type="slidenum">
              <a:rPr lang="en-US" altLang="en-US" sz="1200" strike="noStrike" noProof="1" dirty="0">
                <a:latin typeface="Tahoma" panose="020B0604030504040204" pitchFamily="34" charset="0"/>
                <a:ea typeface="宋体" panose="02010600030101010101" pitchFamily="2" charset="-122"/>
                <a:cs typeface="+mn-cs"/>
              </a:rPr>
              <a:t>‹#›</a:t>
            </a:fld>
            <a:endParaRPr lang="en-US" altLang="en-US" sz="1200" strike="noStrike" noProof="1">
              <a:ea typeface="宋体" panose="02010600030101010101" pitchFamily="2" charset="-122"/>
            </a:endParaRPr>
          </a:p>
        </p:txBody>
      </p:sp>
    </p:spTree>
    <p:extLst>
      <p:ext uri="{BB962C8B-B14F-4D97-AF65-F5344CB8AC3E}">
        <p14:creationId xmlns:p14="http://schemas.microsoft.com/office/powerpoint/2010/main" val="343269188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bilibili.com/video/av75592052"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TextEdit="1"/>
          </p:cNvSpPr>
          <p:nvPr>
            <p:ph type="sldImg"/>
          </p:nvPr>
        </p:nvSpPr>
        <p:spPr/>
      </p:sp>
      <p:sp>
        <p:nvSpPr>
          <p:cNvPr id="16386" name="备注占位符 2"/>
          <p:cNvSpPr>
            <a:spLocks noGrp="1"/>
          </p:cNvSpPr>
          <p:nvPr>
            <p:ph type="body"/>
          </p:nvPr>
        </p:nvSpPr>
        <p:spPr/>
        <p:txBody>
          <a:bodyPr wrap="square" lIns="93170" tIns="46586" rIns="93170" bIns="46586" anchor="t"/>
          <a:lstStyle/>
          <a:p>
            <a:pPr lvl="0" eaLnBrk="1" hangingPunct="1"/>
            <a:endParaRPr lang="zh-CN" altLang="en-US" dirty="0">
              <a:ea typeface="宋体" panose="02010600030101010101" pitchFamily="2" charset="-122"/>
            </a:endParaRPr>
          </a:p>
        </p:txBody>
      </p:sp>
      <p:sp>
        <p:nvSpPr>
          <p:cNvPr id="16387" name="灯片编号占位符 3"/>
          <p:cNvSpPr txBox="1">
            <a:spLocks noGrp="1"/>
          </p:cNvSpPr>
          <p:nvPr>
            <p:ph type="sldNum" sz="quarter"/>
          </p:nvPr>
        </p:nvSpPr>
        <p:spPr>
          <a:xfrm>
            <a:off x="3971925" y="8831263"/>
            <a:ext cx="3038475" cy="465137"/>
          </a:xfrm>
          <a:prstGeom prst="rect">
            <a:avLst/>
          </a:prstGeom>
          <a:noFill/>
          <a:ln w="9525">
            <a:noFill/>
          </a:ln>
        </p:spPr>
        <p:txBody>
          <a:bodyPr vert="horz" wrap="square" lIns="93170" tIns="46586" rIns="93170" bIns="46586" anchor="b"/>
          <a:lstStyle/>
          <a:p>
            <a:pPr lvl="0" algn="r" defTabSz="932180" eaLnBrk="1" hangingPunct="1">
              <a:buFont typeface="Arial" panose="020B0604020202020204" pitchFamily="34" charset="0"/>
            </a:pPr>
            <a:fld id="{9A0DB2DC-4C9A-4742-B13C-FB6460FD3503}" type="slidenum">
              <a:rPr lang="en-US" altLang="zh-CN" sz="1200" dirty="0">
                <a:solidFill>
                  <a:srgbClr val="000000"/>
                </a:solidFill>
                <a:latin typeface="Tahoma" panose="020B0604030504040204" pitchFamily="34" charset="0"/>
                <a:ea typeface="宋体" panose="02010600030101010101" pitchFamily="2" charset="-122"/>
              </a:rPr>
              <a:t>1</a:t>
            </a:fld>
            <a:endParaRPr lang="en-US" altLang="zh-CN" sz="1200" dirty="0">
              <a:solidFill>
                <a:srgbClr val="000000"/>
              </a:solidFill>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537392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ln/>
        </p:spPr>
      </p:sp>
      <p:sp>
        <p:nvSpPr>
          <p:cNvPr id="24579" name="备注占位符 2"/>
          <p:cNvSpPr>
            <a:spLocks noGrp="1"/>
          </p:cNvSpPr>
          <p:nvPr>
            <p:ph type="body"/>
          </p:nvPr>
        </p:nvSpPr>
        <p:spPr>
          <a:ln/>
        </p:spPr>
        <p:txBody>
          <a:bodyPr wrap="square" lIns="93170" tIns="46586" rIns="93170" bIns="46586" anchor="t"/>
          <a:lstStyle/>
          <a:p>
            <a:pPr lvl="0" eaLnBrk="1" hangingPunct="1"/>
            <a:endParaRPr lang="zh-CN" altLang="en-US" dirty="0">
              <a:ea typeface="宋体" panose="02010600030101010101" pitchFamily="2" charset="-122"/>
            </a:endParaRPr>
          </a:p>
        </p:txBody>
      </p:sp>
      <p:sp>
        <p:nvSpPr>
          <p:cNvPr id="24580" name="灯片编号占位符 3"/>
          <p:cNvSpPr txBox="1">
            <a:spLocks noGrp="1"/>
          </p:cNvSpPr>
          <p:nvPr>
            <p:ph type="sldNum" sz="quarter"/>
          </p:nvPr>
        </p:nvSpPr>
        <p:spPr>
          <a:xfrm>
            <a:off x="3971925" y="8831263"/>
            <a:ext cx="3038475" cy="465137"/>
          </a:xfrm>
          <a:prstGeom prst="rect">
            <a:avLst/>
          </a:prstGeom>
          <a:noFill/>
          <a:ln w="9525">
            <a:noFill/>
          </a:ln>
        </p:spPr>
        <p:txBody>
          <a:bodyPr lIns="93170" tIns="46586" rIns="93170" bIns="46586" anchor="b"/>
          <a:lstStyle/>
          <a:p>
            <a:pPr lvl="0" algn="r" defTabSz="932180" eaLnBrk="1" hangingPunct="1">
              <a:buChar char="•"/>
            </a:pPr>
            <a:fld id="{9A0DB2DC-4C9A-4742-B13C-FB6460FD3503}" type="slidenum">
              <a:rPr lang="" altLang="en-US" sz="1200" dirty="0">
                <a:ea typeface="宋体" panose="02010600030101010101" pitchFamily="2" charset="-122"/>
              </a:rPr>
              <a:t>2</a:t>
            </a:fld>
            <a:endParaRPr lang="" altLang="en-US" sz="1200" dirty="0">
              <a:ea typeface="宋体" panose="02010600030101010101" pitchFamily="2" charset="-122"/>
            </a:endParaRPr>
          </a:p>
        </p:txBody>
      </p:sp>
    </p:spTree>
    <p:extLst>
      <p:ext uri="{BB962C8B-B14F-4D97-AF65-F5344CB8AC3E}">
        <p14:creationId xmlns:p14="http://schemas.microsoft.com/office/powerpoint/2010/main" val="359716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TextEdit="1"/>
          </p:cNvSpPr>
          <p:nvPr>
            <p:ph type="sldImg"/>
          </p:nvPr>
        </p:nvSpPr>
        <p:spPr/>
      </p:sp>
      <p:sp>
        <p:nvSpPr>
          <p:cNvPr id="20482" name="备注占位符 2"/>
          <p:cNvSpPr>
            <a:spLocks noGrp="1"/>
          </p:cNvSpPr>
          <p:nvPr>
            <p:ph type="body"/>
          </p:nvPr>
        </p:nvSpPr>
        <p:spPr/>
        <p:txBody>
          <a:bodyPr wrap="square" lIns="93170" tIns="46586" rIns="93170" bIns="46586" anchor="t"/>
          <a:lstStyle/>
          <a:p>
            <a:pPr lvl="0" eaLnBrk="1" hangingPunct="1"/>
            <a:endParaRPr lang="zh-CN" altLang="en-US" dirty="0">
              <a:ea typeface="宋体" panose="02010600030101010101" pitchFamily="2" charset="-122"/>
            </a:endParaRPr>
          </a:p>
        </p:txBody>
      </p:sp>
      <p:sp>
        <p:nvSpPr>
          <p:cNvPr id="20483" name="灯片编号占位符 3"/>
          <p:cNvSpPr txBox="1">
            <a:spLocks noGrp="1"/>
          </p:cNvSpPr>
          <p:nvPr>
            <p:ph type="sldNum" sz="quarter"/>
          </p:nvPr>
        </p:nvSpPr>
        <p:spPr>
          <a:xfrm>
            <a:off x="3971925" y="8831263"/>
            <a:ext cx="3038475" cy="465137"/>
          </a:xfrm>
          <a:prstGeom prst="rect">
            <a:avLst/>
          </a:prstGeom>
          <a:noFill/>
          <a:ln w="9525">
            <a:noFill/>
          </a:ln>
        </p:spPr>
        <p:txBody>
          <a:bodyPr vert="horz" wrap="square" lIns="93170" tIns="46586" rIns="93170" bIns="46586" anchor="b"/>
          <a:lstStyle/>
          <a:p>
            <a:pPr lvl="0" algn="r" defTabSz="932180" eaLnBrk="1" hangingPunct="1">
              <a:buFont typeface="Arial" panose="020B0604020202020204" pitchFamily="34" charset="0"/>
            </a:pPr>
            <a:fld id="{9A0DB2DC-4C9A-4742-B13C-FB6460FD3503}" type="slidenum">
              <a:rPr lang="en-US" altLang="en-US" sz="1200" dirty="0">
                <a:ea typeface="宋体" panose="02010600030101010101" pitchFamily="2" charset="-122"/>
              </a:rPr>
              <a:t>3</a:t>
            </a:fld>
            <a:endParaRPr lang="en-US" altLang="en-US" sz="1200" dirty="0">
              <a:ea typeface="宋体" panose="02010600030101010101" pitchFamily="2" charset="-122"/>
            </a:endParaRPr>
          </a:p>
        </p:txBody>
      </p:sp>
    </p:spTree>
    <p:extLst>
      <p:ext uri="{BB962C8B-B14F-4D97-AF65-F5344CB8AC3E}">
        <p14:creationId xmlns:p14="http://schemas.microsoft.com/office/powerpoint/2010/main" val="3041291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95480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因为我们的模板都是用链式前向星的结构来存图的结构的。前向星是一种特殊的边集的数组，我们可以看到有</a:t>
            </a:r>
            <a:r>
              <a:rPr lang="en-US" altLang="zh-CN" dirty="0"/>
              <a:t>7</a:t>
            </a:r>
            <a:r>
              <a:rPr lang="zh-CN" altLang="en-US" dirty="0"/>
              <a:t>条边，那么我们分别看看这</a:t>
            </a:r>
            <a:r>
              <a:rPr lang="en-US" altLang="zh-CN" dirty="0"/>
              <a:t>7</a:t>
            </a:r>
            <a:r>
              <a:rPr lang="zh-CN" altLang="en-US" dirty="0"/>
              <a:t>条边：</a:t>
            </a:r>
            <a:endParaRPr lang="en-US" altLang="zh-CN" dirty="0"/>
          </a:p>
          <a:p>
            <a:r>
              <a:rPr lang="zh-CN" altLang="en-US" dirty="0"/>
              <a:t>那么我们看一下链式前向星的内容。插入的时候是往头这里插入的。</a:t>
            </a:r>
            <a:endParaRPr lang="en-US" altLang="zh-CN" dirty="0"/>
          </a:p>
          <a:p>
            <a:r>
              <a:rPr lang="en-US" altLang="zh-CN" dirty="0">
                <a:hlinkClick r:id="rId3"/>
              </a:rPr>
              <a:t>https://www.bilibili.com/video/av75592052</a:t>
            </a:r>
            <a:endParaRPr lang="en-US" altLang="zh-CN" dirty="0"/>
          </a:p>
          <a:p>
            <a:endParaRPr lang="zh-CN" altLang="en-US" dirty="0"/>
          </a:p>
        </p:txBody>
      </p:sp>
    </p:spTree>
    <p:extLst>
      <p:ext uri="{BB962C8B-B14F-4D97-AF65-F5344CB8AC3E}">
        <p14:creationId xmlns:p14="http://schemas.microsoft.com/office/powerpoint/2010/main" val="16121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noTextEdit="1"/>
          </p:cNvSpPr>
          <p:nvPr>
            <p:ph type="sldImg"/>
          </p:nvPr>
        </p:nvSpPr>
        <p:spPr/>
      </p:sp>
      <p:sp>
        <p:nvSpPr>
          <p:cNvPr id="22530" name="备注占位符 2"/>
          <p:cNvSpPr>
            <a:spLocks noGrp="1"/>
          </p:cNvSpPr>
          <p:nvPr>
            <p:ph type="body"/>
          </p:nvPr>
        </p:nvSpPr>
        <p:spPr/>
        <p:txBody>
          <a:bodyPr wrap="square" lIns="93170" tIns="46586" rIns="93170" bIns="46586" anchor="t"/>
          <a:lstStyle/>
          <a:p>
            <a:pPr lvl="0" eaLnBrk="1" hangingPunct="1"/>
            <a:endParaRPr lang="zh-CN" altLang="en-US" dirty="0">
              <a:ea typeface="宋体" panose="02010600030101010101" pitchFamily="2" charset="-122"/>
            </a:endParaRPr>
          </a:p>
        </p:txBody>
      </p:sp>
      <p:sp>
        <p:nvSpPr>
          <p:cNvPr id="22531" name="灯片编号占位符 3"/>
          <p:cNvSpPr txBox="1">
            <a:spLocks noGrp="1"/>
          </p:cNvSpPr>
          <p:nvPr>
            <p:ph type="sldNum" sz="quarter"/>
          </p:nvPr>
        </p:nvSpPr>
        <p:spPr>
          <a:xfrm>
            <a:off x="3971925" y="8831263"/>
            <a:ext cx="3038475" cy="465137"/>
          </a:xfrm>
          <a:prstGeom prst="rect">
            <a:avLst/>
          </a:prstGeom>
          <a:noFill/>
          <a:ln w="9525">
            <a:noFill/>
          </a:ln>
        </p:spPr>
        <p:txBody>
          <a:bodyPr vert="horz" wrap="square" lIns="93170" tIns="46586" rIns="93170" bIns="46586" anchor="b"/>
          <a:lstStyle/>
          <a:p>
            <a:pPr lvl="0" algn="r" defTabSz="932180" eaLnBrk="1" hangingPunct="1">
              <a:buFont typeface="Arial" panose="020B0604020202020204" pitchFamily="34" charset="0"/>
            </a:pPr>
            <a:fld id="{9A0DB2DC-4C9A-4742-B13C-FB6460FD3503}" type="slidenum">
              <a:rPr lang="en-US" altLang="en-US" sz="1200" dirty="0">
                <a:latin typeface="Tahoma" panose="020B0604030504040204" pitchFamily="34" charset="0"/>
                <a:ea typeface="宋体" panose="02010600030101010101" pitchFamily="2" charset="-122"/>
              </a:rPr>
              <a:t>11</a:t>
            </a:fld>
            <a:endParaRPr lang="en-US" altLang="en-US" sz="1200" dirty="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3793662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TextEdit="1"/>
          </p:cNvSpPr>
          <p:nvPr>
            <p:ph type="sldImg"/>
          </p:nvPr>
        </p:nvSpPr>
        <p:spPr/>
      </p:sp>
      <p:sp>
        <p:nvSpPr>
          <p:cNvPr id="18434" name="备注占位符 2"/>
          <p:cNvSpPr>
            <a:spLocks noGrp="1"/>
          </p:cNvSpPr>
          <p:nvPr>
            <p:ph type="body"/>
          </p:nvPr>
        </p:nvSpPr>
        <p:spPr/>
        <p:txBody>
          <a:bodyPr wrap="square" lIns="93170" tIns="46586" rIns="93170" bIns="46586" anchor="t"/>
          <a:lstStyle/>
          <a:p>
            <a:pPr lvl="0" eaLnBrk="1" hangingPunct="1"/>
            <a:endParaRPr lang="zh-CN" altLang="en-US" dirty="0">
              <a:ea typeface="宋体" panose="02010600030101010101" pitchFamily="2" charset="-122"/>
            </a:endParaRPr>
          </a:p>
        </p:txBody>
      </p:sp>
      <p:sp>
        <p:nvSpPr>
          <p:cNvPr id="18435" name="灯片编号占位符 3"/>
          <p:cNvSpPr txBox="1">
            <a:spLocks noGrp="1"/>
          </p:cNvSpPr>
          <p:nvPr>
            <p:ph type="sldNum" sz="quarter"/>
          </p:nvPr>
        </p:nvSpPr>
        <p:spPr>
          <a:xfrm>
            <a:off x="3971925" y="8831263"/>
            <a:ext cx="3038475" cy="465137"/>
          </a:xfrm>
          <a:prstGeom prst="rect">
            <a:avLst/>
          </a:prstGeom>
          <a:noFill/>
          <a:ln w="9525">
            <a:noFill/>
          </a:ln>
        </p:spPr>
        <p:txBody>
          <a:bodyPr vert="horz" wrap="square" lIns="93170" tIns="46586" rIns="93170" bIns="46586" anchor="b"/>
          <a:lstStyle/>
          <a:p>
            <a:pPr lvl="0" algn="r" defTabSz="932180" eaLnBrk="1" hangingPunct="1">
              <a:buFont typeface="Arial" panose="020B0604020202020204" pitchFamily="34" charset="0"/>
            </a:pPr>
            <a:fld id="{9A0DB2DC-4C9A-4742-B13C-FB6460FD3503}" type="slidenum">
              <a:rPr lang="en-US" altLang="en-US" sz="1200" dirty="0">
                <a:ea typeface="宋体" panose="02010600030101010101" pitchFamily="2" charset="-122"/>
              </a:rPr>
              <a:t>12</a:t>
            </a:fld>
            <a:endParaRPr lang="en-US" altLang="en-US" sz="1200" dirty="0">
              <a:ea typeface="宋体" panose="02010600030101010101" pitchFamily="2" charset="-122"/>
            </a:endParaRPr>
          </a:p>
        </p:txBody>
      </p:sp>
    </p:spTree>
    <p:extLst>
      <p:ext uri="{BB962C8B-B14F-4D97-AF65-F5344CB8AC3E}">
        <p14:creationId xmlns:p14="http://schemas.microsoft.com/office/powerpoint/2010/main" val="3321429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p:nvPr>
        </p:nvSpPr>
        <p:spPr>
          <a:ln/>
        </p:spPr>
        <p:txBody>
          <a:bodyPr wrap="square" lIns="93170" tIns="46586" rIns="93170" bIns="46586" anchor="t"/>
          <a:lstStyle/>
          <a:p>
            <a:pPr lvl="0" eaLnBrk="1" hangingPunct="1"/>
            <a:endParaRPr lang="zh-CN" altLang="en-US" dirty="0">
              <a:ea typeface="宋体" panose="02010600030101010101" pitchFamily="2" charset="-122"/>
            </a:endParaRPr>
          </a:p>
        </p:txBody>
      </p:sp>
      <p:sp>
        <p:nvSpPr>
          <p:cNvPr id="29700" name="灯片编号占位符 3"/>
          <p:cNvSpPr txBox="1">
            <a:spLocks noGrp="1"/>
          </p:cNvSpPr>
          <p:nvPr>
            <p:ph type="sldNum" sz="quarter"/>
          </p:nvPr>
        </p:nvSpPr>
        <p:spPr>
          <a:xfrm>
            <a:off x="3971925" y="8831263"/>
            <a:ext cx="3038475" cy="465137"/>
          </a:xfrm>
          <a:prstGeom prst="rect">
            <a:avLst/>
          </a:prstGeom>
          <a:noFill/>
          <a:ln w="9525">
            <a:noFill/>
          </a:ln>
        </p:spPr>
        <p:txBody>
          <a:bodyPr lIns="93170" tIns="46586" rIns="93170" bIns="46586" anchor="b"/>
          <a:lstStyle/>
          <a:p>
            <a:pPr lvl="0" algn="r" defTabSz="932180" eaLnBrk="1" hangingPunct="1">
              <a:buChar char="•"/>
            </a:pPr>
            <a:fld id="{9A0DB2DC-4C9A-4742-B13C-FB6460FD3503}" type="slidenum">
              <a:rPr lang="" altLang="en-US" sz="1200" dirty="0">
                <a:ea typeface="宋体" panose="02010600030101010101" pitchFamily="2" charset="-122"/>
              </a:rPr>
              <a:t>14</a:t>
            </a:fld>
            <a:endParaRPr lang="" altLang="en-US" sz="1200" dirty="0">
              <a:ea typeface="宋体" panose="02010600030101010101" pitchFamily="2" charset="-122"/>
            </a:endParaRPr>
          </a:p>
        </p:txBody>
      </p:sp>
    </p:spTree>
    <p:extLst>
      <p:ext uri="{BB962C8B-B14F-4D97-AF65-F5344CB8AC3E}">
        <p14:creationId xmlns:p14="http://schemas.microsoft.com/office/powerpoint/2010/main" val="979383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p:nvPr>
        </p:nvSpPr>
        <p:spPr>
          <a:ln/>
        </p:spPr>
        <p:txBody>
          <a:bodyPr wrap="square" lIns="93170" tIns="46586" rIns="93170" bIns="46586" anchor="t"/>
          <a:lstStyle/>
          <a:p>
            <a:pPr lvl="0" eaLnBrk="1" hangingPunct="1"/>
            <a:endParaRPr lang="zh-CN" altLang="en-US" dirty="0">
              <a:ea typeface="宋体" panose="02010600030101010101" pitchFamily="2" charset="-122"/>
            </a:endParaRPr>
          </a:p>
        </p:txBody>
      </p:sp>
      <p:sp>
        <p:nvSpPr>
          <p:cNvPr id="29700" name="灯片编号占位符 3"/>
          <p:cNvSpPr txBox="1">
            <a:spLocks noGrp="1"/>
          </p:cNvSpPr>
          <p:nvPr>
            <p:ph type="sldNum" sz="quarter"/>
          </p:nvPr>
        </p:nvSpPr>
        <p:spPr>
          <a:xfrm>
            <a:off x="3971925" y="8831263"/>
            <a:ext cx="3038475" cy="465137"/>
          </a:xfrm>
          <a:prstGeom prst="rect">
            <a:avLst/>
          </a:prstGeom>
          <a:noFill/>
          <a:ln w="9525">
            <a:noFill/>
          </a:ln>
        </p:spPr>
        <p:txBody>
          <a:bodyPr lIns="93170" tIns="46586" rIns="93170" bIns="46586" anchor="b"/>
          <a:lstStyle/>
          <a:p>
            <a:pPr lvl="0" algn="r" defTabSz="932180" eaLnBrk="1" hangingPunct="1">
              <a:buChar char="•"/>
            </a:pPr>
            <a:fld id="{9A0DB2DC-4C9A-4742-B13C-FB6460FD3503}" type="slidenum">
              <a:rPr lang="" altLang="en-US" sz="1200" dirty="0">
                <a:ea typeface="宋体" panose="02010600030101010101" pitchFamily="2" charset="-122"/>
              </a:rPr>
              <a:t>15</a:t>
            </a:fld>
            <a:endParaRPr lang="" altLang="en-US" sz="1200" dirty="0">
              <a:ea typeface="宋体" panose="02010600030101010101" pitchFamily="2" charset="-122"/>
            </a:endParaRPr>
          </a:p>
        </p:txBody>
      </p:sp>
    </p:spTree>
    <p:extLst>
      <p:ext uri="{BB962C8B-B14F-4D97-AF65-F5344CB8AC3E}">
        <p14:creationId xmlns:p14="http://schemas.microsoft.com/office/powerpoint/2010/main" val="2843094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2.wmf"/><Relationship Id="rId5" Type="http://schemas.openxmlformats.org/officeDocument/2006/relationships/oleObject" Target="../embeddings/oleObject3.bin"/><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vmlDrawing" Target="../drawings/vmlDrawing4.vml"/><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Master" Target="../slideMasters/slideMaster2.xml"/><Relationship Id="rId1" Type="http://schemas.openxmlformats.org/officeDocument/2006/relationships/vmlDrawing" Target="../drawings/vmlDrawing6.vml"/><Relationship Id="rId6" Type="http://schemas.openxmlformats.org/officeDocument/2006/relationships/image" Target="../media/image2.wmf"/><Relationship Id="rId5" Type="http://schemas.openxmlformats.org/officeDocument/2006/relationships/oleObject" Target="../embeddings/oleObject9.bin"/><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2.xml"/><Relationship Id="rId1" Type="http://schemas.openxmlformats.org/officeDocument/2006/relationships/vmlDrawing" Target="../drawings/vmlDrawing7.vml"/><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vmlDrawing" Target="../drawings/vmlDrawing8.vml"/><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Master" Target="../slideMasters/slideMaster3.xml"/><Relationship Id="rId1" Type="http://schemas.openxmlformats.org/officeDocument/2006/relationships/vmlDrawing" Target="../drawings/vmlDrawing10.vml"/><Relationship Id="rId6" Type="http://schemas.openxmlformats.org/officeDocument/2006/relationships/image" Target="../media/image2.wmf"/><Relationship Id="rId5" Type="http://schemas.openxmlformats.org/officeDocument/2006/relationships/oleObject" Target="../embeddings/oleObject15.bin"/><Relationship Id="rId4"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3.xml"/><Relationship Id="rId1" Type="http://schemas.openxmlformats.org/officeDocument/2006/relationships/vmlDrawing" Target="../drawings/vmlDrawing11.vml"/><Relationship Id="rId4"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3.xml"/><Relationship Id="rId1" Type="http://schemas.openxmlformats.org/officeDocument/2006/relationships/vmlDrawing" Target="../drawings/vmlDrawing12.v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aphicFrame>
        <p:nvGraphicFramePr>
          <p:cNvPr id="4098" name="Object 23"/>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5051" r:id="rId3" imgW="6858000" imgH="48895" progId="MS_ClipArt_Gallery.5">
                  <p:embed/>
                </p:oleObj>
              </mc:Choice>
              <mc:Fallback>
                <p:oleObj r:id="rId3" imgW="6858000" imgH="48895" progId="MS_ClipArt_Gallery.5">
                  <p:embed/>
                  <p:pic>
                    <p:nvPicPr>
                      <p:cNvPr id="0" name="图片 3083"/>
                      <p:cNvPicPr/>
                      <p:nvPr/>
                    </p:nvPicPr>
                    <p:blipFill>
                      <a:blip r:embed="rId4"/>
                      <a:stretch>
                        <a:fillRect/>
                      </a:stretch>
                    </p:blipFill>
                    <p:spPr>
                      <a:xfrm>
                        <a:off x="381000" y="1143000"/>
                        <a:ext cx="8382000" cy="76200"/>
                      </a:xfrm>
                      <a:prstGeom prst="rect">
                        <a:avLst/>
                      </a:prstGeom>
                      <a:noFill/>
                      <a:ln w="38100">
                        <a:noFill/>
                        <a:miter/>
                      </a:ln>
                    </p:spPr>
                  </p:pic>
                </p:oleObj>
              </mc:Fallback>
            </mc:AlternateContent>
          </a:graphicData>
        </a:graphic>
      </p:graphicFrame>
      <p:sp>
        <p:nvSpPr>
          <p:cNvPr id="4099" name="Rectangle 17"/>
          <p:cNvSpPr/>
          <p:nvPr/>
        </p:nvSpPr>
        <p:spPr>
          <a:xfrm>
            <a:off x="8694738" y="6553200"/>
            <a:ext cx="449262" cy="304800"/>
          </a:xfrm>
          <a:prstGeom prst="rect">
            <a:avLst/>
          </a:prstGeom>
          <a:noFill/>
          <a:ln w="9525">
            <a:noFill/>
          </a:ln>
        </p:spPr>
        <p:txBody>
          <a:bodyPr wrap="none" anchor="t">
            <a:spAutoFit/>
          </a:bodyPr>
          <a:lstStyle/>
          <a:p>
            <a:pPr lvl="0" eaLnBrk="1" hangingPunct="1">
              <a:buFont typeface="Arial" panose="020B0604020202020204" pitchFamily="34" charset="0"/>
            </a:pPr>
            <a:fld id="{9A0DB2DC-4C9A-4742-B13C-FB6460FD3503}" type="slidenum">
              <a:rPr lang="zh-CN" altLang="en-US" sz="1400" dirty="0">
                <a:solidFill>
                  <a:schemeClr val="bg2"/>
                </a:solidFill>
                <a:latin typeface="Tahoma" panose="020B0604030504040204" pitchFamily="34" charset="0"/>
                <a:ea typeface="宋体" panose="02010600030101010101" pitchFamily="2" charset="-122"/>
                <a:sym typeface="+mn-ea"/>
              </a:rPr>
              <a:t>‹#›</a:t>
            </a:fld>
            <a:endParaRPr lang="zh-CN" altLang="en-US" sz="1400" dirty="0">
              <a:solidFill>
                <a:schemeClr val="bg2"/>
              </a:solidFill>
              <a:latin typeface="Tahoma" panose="020B0604030504040204" pitchFamily="34" charset="0"/>
              <a:ea typeface="宋体" panose="02010600030101010101" pitchFamily="2" charset="-122"/>
              <a:sym typeface="+mn-ea"/>
            </a:endParaRPr>
          </a:p>
        </p:txBody>
      </p:sp>
      <p:sp>
        <p:nvSpPr>
          <p:cNvPr id="9" name="Text Box 18"/>
          <p:cNvSpPr txBox="1">
            <a:spLocks noChangeArrowheads="1"/>
          </p:cNvSpPr>
          <p:nvPr/>
        </p:nvSpPr>
        <p:spPr bwMode="auto">
          <a:xfrm>
            <a:off x="1447800" y="2057400"/>
            <a:ext cx="594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panose="020B0604030504040204" pitchFamily="34" charset="0"/>
              </a:defRPr>
            </a:lvl1pPr>
            <a:lvl2pPr>
              <a:defRPr sz="2800">
                <a:solidFill>
                  <a:schemeClr val="tx1"/>
                </a:solidFill>
                <a:latin typeface="Tahoma" panose="020B0604030504040204" pitchFamily="34" charset="0"/>
              </a:defRPr>
            </a:lvl2pPr>
            <a:lvl3pPr>
              <a:defRPr sz="2800">
                <a:solidFill>
                  <a:schemeClr val="tx1"/>
                </a:solidFill>
                <a:latin typeface="Tahoma" panose="020B0604030504040204" pitchFamily="34" charset="0"/>
              </a:defRPr>
            </a:lvl3pPr>
            <a:lvl4pPr>
              <a:defRPr sz="2800">
                <a:solidFill>
                  <a:schemeClr val="tx1"/>
                </a:solidFill>
                <a:latin typeface="Tahoma" panose="020B0604030504040204" pitchFamily="34" charset="0"/>
              </a:defRPr>
            </a:lvl4pPr>
            <a:lvl5pPr>
              <a:defRPr sz="2800">
                <a:solidFill>
                  <a:schemeClr val="tx1"/>
                </a:solidFill>
                <a:latin typeface="Tahoma" panose="020B0604030504040204" pitchFamily="34" charset="0"/>
              </a:defRPr>
            </a:lvl5pPr>
            <a:lvl6pPr fontAlgn="base">
              <a:spcBef>
                <a:spcPct val="0"/>
              </a:spcBef>
              <a:spcAft>
                <a:spcPct val="0"/>
              </a:spcAft>
              <a:buFont typeface="Arial" panose="020B0604020202020204" pitchFamily="34" charset="0"/>
              <a:defRPr sz="2800">
                <a:solidFill>
                  <a:schemeClr val="tx1"/>
                </a:solidFill>
                <a:latin typeface="Tahoma" panose="020B0604030504040204" pitchFamily="34" charset="0"/>
              </a:defRPr>
            </a:lvl6pPr>
            <a:lvl7pPr fontAlgn="base">
              <a:spcBef>
                <a:spcPct val="0"/>
              </a:spcBef>
              <a:spcAft>
                <a:spcPct val="0"/>
              </a:spcAft>
              <a:buFont typeface="Arial" panose="020B0604020202020204" pitchFamily="34" charset="0"/>
              <a:defRPr sz="2800">
                <a:solidFill>
                  <a:schemeClr val="tx1"/>
                </a:solidFill>
                <a:latin typeface="Tahoma" panose="020B0604030504040204" pitchFamily="34" charset="0"/>
              </a:defRPr>
            </a:lvl7pPr>
            <a:lvl8pPr fontAlgn="base">
              <a:spcBef>
                <a:spcPct val="0"/>
              </a:spcBef>
              <a:spcAft>
                <a:spcPct val="0"/>
              </a:spcAft>
              <a:buFont typeface="Arial" panose="020B0604020202020204" pitchFamily="34" charset="0"/>
              <a:defRPr sz="2800">
                <a:solidFill>
                  <a:schemeClr val="tx1"/>
                </a:solidFill>
                <a:latin typeface="Tahoma" panose="020B0604030504040204" pitchFamily="34" charset="0"/>
              </a:defRPr>
            </a:lvl8pPr>
            <a:lvl9pPr fontAlgn="base">
              <a:spcBef>
                <a:spcPct val="0"/>
              </a:spcBef>
              <a:spcAft>
                <a:spcPct val="0"/>
              </a:spcAft>
              <a:buFont typeface="Arial" panose="020B0604020202020204" pitchFamily="34" charset="0"/>
              <a:defRPr sz="28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aphicFrame>
        <p:nvGraphicFramePr>
          <p:cNvPr id="4101" name="Object 0"/>
          <p:cNvGraphicFramePr>
            <a:graphicFrameLocks noChangeAspect="1"/>
          </p:cNvGraphicFramePr>
          <p:nvPr userDrawn="1"/>
        </p:nvGraphicFramePr>
        <p:xfrm>
          <a:off x="3429000" y="4343400"/>
          <a:ext cx="1905000" cy="1357313"/>
        </p:xfrm>
        <a:graphic>
          <a:graphicData uri="http://schemas.openxmlformats.org/presentationml/2006/ole">
            <mc:AlternateContent xmlns:mc="http://schemas.openxmlformats.org/markup-compatibility/2006">
              <mc:Choice xmlns:v="urn:schemas-microsoft-com:vml" Requires="v">
                <p:oleObj spid="_x0000_s5052" r:id="rId5" imgW="4006850" imgH="2857500" progId="MS_ClipArt_Gallery.2">
                  <p:embed/>
                </p:oleObj>
              </mc:Choice>
              <mc:Fallback>
                <p:oleObj r:id="rId5" imgW="4006850" imgH="2857500" progId="MS_ClipArt_Gallery.2">
                  <p:embed/>
                  <p:pic>
                    <p:nvPicPr>
                      <p:cNvPr id="0" name="图片 3082"/>
                      <p:cNvPicPr/>
                      <p:nvPr/>
                    </p:nvPicPr>
                    <p:blipFill>
                      <a:blip r:embed="rId6"/>
                      <a:stretch>
                        <a:fillRect/>
                      </a:stretch>
                    </p:blipFill>
                    <p:spPr>
                      <a:xfrm>
                        <a:off x="3429000" y="4343400"/>
                        <a:ext cx="1905000" cy="1357313"/>
                      </a:xfrm>
                      <a:prstGeom prst="rect">
                        <a:avLst/>
                      </a:prstGeom>
                      <a:noFill/>
                      <a:ln w="38100">
                        <a:noFill/>
                        <a:miter/>
                      </a:ln>
                    </p:spPr>
                  </p:pic>
                </p:oleObj>
              </mc:Fallback>
            </mc:AlternateContent>
          </a:graphicData>
        </a:graphic>
      </p:graphicFrame>
      <p:graphicFrame>
        <p:nvGraphicFramePr>
          <p:cNvPr id="4102" name="Object 1"/>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5053" r:id="rId7" imgW="6858000" imgH="48895" progId="MS_ClipArt_Gallery.5">
                  <p:embed/>
                </p:oleObj>
              </mc:Choice>
              <mc:Fallback>
                <p:oleObj r:id="rId7" imgW="6858000" imgH="48895" progId="MS_ClipArt_Gallery.5">
                  <p:embed/>
                  <p:pic>
                    <p:nvPicPr>
                      <p:cNvPr id="0" name="图片 3081"/>
                      <p:cNvPicPr/>
                      <p:nvPr/>
                    </p:nvPicPr>
                    <p:blipFill>
                      <a:blip r:embed="rId4"/>
                      <a:stretch>
                        <a:fillRect/>
                      </a:stretch>
                    </p:blipFill>
                    <p:spPr>
                      <a:xfrm>
                        <a:off x="381000" y="1143000"/>
                        <a:ext cx="8382000" cy="76200"/>
                      </a:xfrm>
                      <a:prstGeom prst="rect">
                        <a:avLst/>
                      </a:prstGeom>
                      <a:noFill/>
                      <a:ln w="38100">
                        <a:noFill/>
                        <a:miter/>
                      </a:ln>
                    </p:spPr>
                  </p:pic>
                </p:oleObj>
              </mc:Fallback>
            </mc:AlternateContent>
          </a:graphicData>
        </a:graphic>
      </p:graphicFrame>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228600"/>
            <a:ext cx="2114550" cy="6324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228600"/>
            <a:ext cx="6191250" cy="6324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cSld name="标题和表格">
    <p:bg>
      <p:bgPr>
        <a:solidFill>
          <a:schemeClr val="bg1"/>
        </a:solidFill>
        <a:effectLst/>
      </p:bgPr>
    </p:bg>
    <p:spTree>
      <p:nvGrpSpPr>
        <p:cNvPr id="1" name=""/>
        <p:cNvGrpSpPr/>
        <p:nvPr/>
      </p:nvGrpSpPr>
      <p:grpSpPr>
        <a:xfrm>
          <a:off x="0" y="0"/>
          <a:ext cx="0" cy="0"/>
          <a:chOff x="0" y="0"/>
          <a:chExt cx="0" cy="0"/>
        </a:xfrm>
      </p:grpSpPr>
      <p:graphicFrame>
        <p:nvGraphicFramePr>
          <p:cNvPr id="5122" name="Object 23"/>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5439" r:id="rId3" imgW="6858000" imgH="48895" progId="MS_ClipArt_Gallery.5">
                  <p:embed/>
                </p:oleObj>
              </mc:Choice>
              <mc:Fallback>
                <p:oleObj r:id="rId3" imgW="6858000" imgH="48895" progId="MS_ClipArt_Gallery.5">
                  <p:embed/>
                  <p:pic>
                    <p:nvPicPr>
                      <p:cNvPr id="0" name="图片 3085"/>
                      <p:cNvPicPr/>
                      <p:nvPr/>
                    </p:nvPicPr>
                    <p:blipFill>
                      <a:blip r:embed="rId4"/>
                      <a:stretch>
                        <a:fillRect/>
                      </a:stretch>
                    </p:blipFill>
                    <p:spPr>
                      <a:xfrm>
                        <a:off x="381000" y="1143000"/>
                        <a:ext cx="8382000" cy="76200"/>
                      </a:xfrm>
                      <a:prstGeom prst="rect">
                        <a:avLst/>
                      </a:prstGeom>
                      <a:noFill/>
                      <a:ln w="38100">
                        <a:noFill/>
                        <a:miter/>
                      </a:ln>
                    </p:spPr>
                  </p:pic>
                </p:oleObj>
              </mc:Fallback>
            </mc:AlternateContent>
          </a:graphicData>
        </a:graphic>
      </p:graphicFrame>
      <p:sp>
        <p:nvSpPr>
          <p:cNvPr id="2" name="标题 1"/>
          <p:cNvSpPr>
            <a:spLocks noGrp="1"/>
          </p:cNvSpPr>
          <p:nvPr>
            <p:ph type="title"/>
          </p:nvPr>
        </p:nvSpPr>
        <p:spPr>
          <a:xfrm>
            <a:off x="762000" y="228600"/>
            <a:ext cx="7716838" cy="762000"/>
          </a:xfr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381000" y="1447800"/>
            <a:ext cx="8458200" cy="5105400"/>
          </a:xfrm>
        </p:spPr>
        <p:txBody>
          <a:bodyPr vert="horz" wrap="square" lIns="91440" tIns="45720" rIns="91440" bIns="45720" numCol="1" anchor="t" anchorCtr="0" compatLnSpc="1"/>
          <a:lstStyle/>
          <a:p>
            <a:pPr marL="342900" marR="0" lvl="0" indent="-342900" algn="l" defTabSz="914400" rtl="0" eaLnBrk="0" fontAlgn="base" latinLnBrk="0" hangingPunct="0">
              <a:lnSpc>
                <a:spcPct val="80000"/>
              </a:lnSpc>
              <a:spcBef>
                <a:spcPct val="20000"/>
              </a:spcBef>
              <a:spcAft>
                <a:spcPct val="0"/>
              </a:spcAft>
              <a:buClr>
                <a:schemeClr val="folHlink"/>
              </a:buClr>
              <a:buSzPct val="60000"/>
              <a:buFont typeface="Wingdings" panose="05000000000000000000" pitchFamily="2" charset="2"/>
              <a:buChar char="n"/>
              <a:defRPr/>
            </a:pPr>
            <a:endParaRPr kumimoji="0" lang="zh-CN" altLang="en-US" sz="2800" b="0" i="0" u="none" strike="noStrike" kern="0" cap="none" spc="0" normalizeH="0" baseline="0" noProof="0">
              <a:ln>
                <a:noFill/>
              </a:ln>
              <a:solidFill>
                <a:schemeClr val="tx1"/>
              </a:solidFill>
              <a:effectLst/>
              <a:uLnTx/>
              <a:uFillTx/>
              <a:latin typeface="+mn-lt"/>
              <a:ea typeface="+mn-ea"/>
              <a:cs typeface="+mn-cs"/>
            </a:endParaRPr>
          </a:p>
        </p:txBody>
      </p:sp>
      <p:sp>
        <p:nvSpPr>
          <p:cNvPr id="8" name="日期占位符 3"/>
          <p:cNvSpPr>
            <a:spLocks noGrp="1"/>
          </p:cNvSpPr>
          <p:nvPr>
            <p:ph type="dt" sz="half" idx="2"/>
          </p:nvPr>
        </p:nvSpPr>
        <p:spPr bwMode="auto">
          <a:xfrm>
            <a:off x="0" y="6400800"/>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灯片编号占位符 4"/>
          <p:cNvSpPr>
            <a:spLocks noGrp="1"/>
          </p:cNvSpPr>
          <p:nvPr>
            <p:ph type="sldNum" sz="quarter" idx="4"/>
          </p:nvPr>
        </p:nvSpPr>
        <p:spPr bwMode="auto">
          <a:xfrm>
            <a:off x="7239000" y="6400800"/>
            <a:ext cx="1905000" cy="457200"/>
          </a:xfrm>
          <a:prstGeom prst="rect">
            <a:avLst/>
          </a:prstGeom>
          <a:noFill/>
          <a:ln w="9525">
            <a:noFill/>
            <a:miter lim="800000"/>
          </a:ln>
          <a:effectLst/>
        </p:spPr>
        <p:txBody>
          <a:bodyPr vert="horz" wrap="square" lIns="91440" tIns="45720" rIns="91440" bIns="45720" numCol="1" anchor="b" anchorCtr="0" compatLnSpc="1"/>
          <a:lstStyle/>
          <a:p>
            <a:pPr algn="r"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ea typeface="宋体" panose="02010600030101010101" pitchFamily="2" charset="-122"/>
            </a:endParaRPr>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Obj">
  <p:cSld name="标题，文本与内容">
    <p:bg>
      <p:bgPr>
        <a:solidFill>
          <a:schemeClr val="bg1"/>
        </a:solidFill>
        <a:effectLst/>
      </p:bgPr>
    </p:bg>
    <p:spTree>
      <p:nvGrpSpPr>
        <p:cNvPr id="1" name=""/>
        <p:cNvGrpSpPr/>
        <p:nvPr/>
      </p:nvGrpSpPr>
      <p:grpSpPr>
        <a:xfrm>
          <a:off x="0" y="0"/>
          <a:ext cx="0" cy="0"/>
          <a:chOff x="0" y="0"/>
          <a:chExt cx="0" cy="0"/>
        </a:xfrm>
      </p:grpSpPr>
      <p:graphicFrame>
        <p:nvGraphicFramePr>
          <p:cNvPr id="6146" name="Object 23"/>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6463" r:id="rId3" imgW="6858000" imgH="48895" progId="MS_ClipArt_Gallery.5">
                  <p:embed/>
                </p:oleObj>
              </mc:Choice>
              <mc:Fallback>
                <p:oleObj r:id="rId3" imgW="6858000" imgH="48895" progId="MS_ClipArt_Gallery.5">
                  <p:embed/>
                  <p:pic>
                    <p:nvPicPr>
                      <p:cNvPr id="0" name="图片 3086"/>
                      <p:cNvPicPr/>
                      <p:nvPr/>
                    </p:nvPicPr>
                    <p:blipFill>
                      <a:blip r:embed="rId4"/>
                      <a:stretch>
                        <a:fillRect/>
                      </a:stretch>
                    </p:blipFill>
                    <p:spPr>
                      <a:xfrm>
                        <a:off x="381000" y="1143000"/>
                        <a:ext cx="8382000" cy="76200"/>
                      </a:xfrm>
                      <a:prstGeom prst="rect">
                        <a:avLst/>
                      </a:prstGeom>
                      <a:noFill/>
                      <a:ln w="38100">
                        <a:noFill/>
                        <a:miter/>
                      </a:ln>
                    </p:spPr>
                  </p:pic>
                </p:oleObj>
              </mc:Fallback>
            </mc:AlternateContent>
          </a:graphicData>
        </a:graphic>
      </p:graphicFrame>
      <p:sp>
        <p:nvSpPr>
          <p:cNvPr id="2" name="标题 1"/>
          <p:cNvSpPr>
            <a:spLocks noGrp="1"/>
          </p:cNvSpPr>
          <p:nvPr>
            <p:ph type="title"/>
          </p:nvPr>
        </p:nvSpPr>
        <p:spPr>
          <a:xfrm>
            <a:off x="762000" y="228600"/>
            <a:ext cx="7716838" cy="7620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381000" y="1447800"/>
            <a:ext cx="4152900" cy="51054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86300" y="1447800"/>
            <a:ext cx="4152900" cy="51054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8" name="日期占位符 4"/>
          <p:cNvSpPr>
            <a:spLocks noGrp="1"/>
          </p:cNvSpPr>
          <p:nvPr>
            <p:ph type="dt" sz="half" idx="12"/>
          </p:nvPr>
        </p:nvSpPr>
        <p:spPr bwMode="auto">
          <a:xfrm>
            <a:off x="0" y="6400800"/>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bwMode="auto">
          <a:xfrm>
            <a:off x="7239000" y="6400800"/>
            <a:ext cx="1905000" cy="457200"/>
          </a:xfrm>
          <a:prstGeom prst="rect">
            <a:avLst/>
          </a:prstGeom>
          <a:noFill/>
          <a:ln w="9525">
            <a:noFill/>
            <a:miter lim="800000"/>
          </a:ln>
          <a:effectLst/>
        </p:spPr>
        <p:txBody>
          <a:bodyPr vert="horz" wrap="square" lIns="91440" tIns="45720" rIns="91440" bIns="45720" numCol="1" anchor="b" anchorCtr="0" compatLnSpc="1"/>
          <a:lstStyle/>
          <a:p>
            <a:pPr algn="r"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ea typeface="宋体" panose="02010600030101010101" pitchFamily="2" charset="-122"/>
            </a:endParaRPr>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aphicFrame>
        <p:nvGraphicFramePr>
          <p:cNvPr id="7170" name="Object 23"/>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9147" r:id="rId3" imgW="6858000" imgH="48895" progId="MS_ClipArt_Gallery.5">
                  <p:embed/>
                </p:oleObj>
              </mc:Choice>
              <mc:Fallback>
                <p:oleObj r:id="rId3" imgW="6858000" imgH="48895" progId="MS_ClipArt_Gallery.5">
                  <p:embed/>
                  <p:pic>
                    <p:nvPicPr>
                      <p:cNvPr id="0" name="图片 3084"/>
                      <p:cNvPicPr/>
                      <p:nvPr/>
                    </p:nvPicPr>
                    <p:blipFill>
                      <a:blip r:embed="rId4"/>
                      <a:stretch>
                        <a:fillRect/>
                      </a:stretch>
                    </p:blipFill>
                    <p:spPr>
                      <a:xfrm>
                        <a:off x="381000" y="1143000"/>
                        <a:ext cx="8382000" cy="76200"/>
                      </a:xfrm>
                      <a:prstGeom prst="rect">
                        <a:avLst/>
                      </a:prstGeom>
                      <a:noFill/>
                      <a:ln w="38100">
                        <a:noFill/>
                        <a:miter/>
                      </a:ln>
                    </p:spPr>
                  </p:pic>
                </p:oleObj>
              </mc:Fallback>
            </mc:AlternateContent>
          </a:graphicData>
        </a:graphic>
      </p:graphicFrame>
      <p:sp>
        <p:nvSpPr>
          <p:cNvPr id="7171" name="Rectangle 17"/>
          <p:cNvSpPr/>
          <p:nvPr/>
        </p:nvSpPr>
        <p:spPr>
          <a:xfrm>
            <a:off x="8694738" y="6553200"/>
            <a:ext cx="449262" cy="304800"/>
          </a:xfrm>
          <a:prstGeom prst="rect">
            <a:avLst/>
          </a:prstGeom>
          <a:noFill/>
          <a:ln w="9525">
            <a:noFill/>
          </a:ln>
        </p:spPr>
        <p:txBody>
          <a:bodyPr wrap="none" anchor="t">
            <a:spAutoFit/>
          </a:bodyPr>
          <a:lstStyle/>
          <a:p>
            <a:pPr lvl="0" eaLnBrk="1" hangingPunct="1">
              <a:buFont typeface="Arial" panose="020B0604020202020204" pitchFamily="34" charset="0"/>
            </a:pPr>
            <a:fld id="{9A0DB2DC-4C9A-4742-B13C-FB6460FD3503}" type="slidenum">
              <a:rPr lang="zh-CN" altLang="en-US" sz="1400" dirty="0">
                <a:solidFill>
                  <a:schemeClr val="bg2"/>
                </a:solidFill>
                <a:latin typeface="Tahoma" panose="020B0604030504040204" pitchFamily="34" charset="0"/>
                <a:ea typeface="宋体" panose="02010600030101010101" pitchFamily="2" charset="-122"/>
                <a:sym typeface="+mn-ea"/>
              </a:rPr>
              <a:t>‹#›</a:t>
            </a:fld>
            <a:endParaRPr lang="zh-CN" altLang="en-US" sz="1400" dirty="0">
              <a:solidFill>
                <a:schemeClr val="bg2"/>
              </a:solidFill>
              <a:latin typeface="Tahoma" panose="020B0604030504040204" pitchFamily="34" charset="0"/>
              <a:ea typeface="宋体" panose="02010600030101010101" pitchFamily="2" charset="-122"/>
              <a:sym typeface="+mn-ea"/>
            </a:endParaRPr>
          </a:p>
        </p:txBody>
      </p:sp>
      <p:sp>
        <p:nvSpPr>
          <p:cNvPr id="9" name="Text Box 18"/>
          <p:cNvSpPr txBox="1">
            <a:spLocks noChangeArrowheads="1"/>
          </p:cNvSpPr>
          <p:nvPr/>
        </p:nvSpPr>
        <p:spPr bwMode="auto">
          <a:xfrm>
            <a:off x="1447800" y="2057400"/>
            <a:ext cx="594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panose="020B0604030504040204" pitchFamily="34" charset="0"/>
              </a:defRPr>
            </a:lvl1pPr>
            <a:lvl2pPr>
              <a:defRPr sz="2800">
                <a:solidFill>
                  <a:schemeClr val="tx1"/>
                </a:solidFill>
                <a:latin typeface="Tahoma" panose="020B0604030504040204" pitchFamily="34" charset="0"/>
              </a:defRPr>
            </a:lvl2pPr>
            <a:lvl3pPr>
              <a:defRPr sz="2800">
                <a:solidFill>
                  <a:schemeClr val="tx1"/>
                </a:solidFill>
                <a:latin typeface="Tahoma" panose="020B0604030504040204" pitchFamily="34" charset="0"/>
              </a:defRPr>
            </a:lvl3pPr>
            <a:lvl4pPr>
              <a:defRPr sz="2800">
                <a:solidFill>
                  <a:schemeClr val="tx1"/>
                </a:solidFill>
                <a:latin typeface="Tahoma" panose="020B0604030504040204" pitchFamily="34" charset="0"/>
              </a:defRPr>
            </a:lvl4pPr>
            <a:lvl5pPr>
              <a:defRPr sz="2800">
                <a:solidFill>
                  <a:schemeClr val="tx1"/>
                </a:solidFill>
                <a:latin typeface="Tahoma" panose="020B0604030504040204" pitchFamily="34" charset="0"/>
              </a:defRPr>
            </a:lvl5pPr>
            <a:lvl6pPr fontAlgn="base">
              <a:spcBef>
                <a:spcPct val="0"/>
              </a:spcBef>
              <a:spcAft>
                <a:spcPct val="0"/>
              </a:spcAft>
              <a:buFont typeface="Arial" panose="020B0604020202020204" pitchFamily="34" charset="0"/>
              <a:defRPr sz="2800">
                <a:solidFill>
                  <a:schemeClr val="tx1"/>
                </a:solidFill>
                <a:latin typeface="Tahoma" panose="020B0604030504040204" pitchFamily="34" charset="0"/>
              </a:defRPr>
            </a:lvl6pPr>
            <a:lvl7pPr fontAlgn="base">
              <a:spcBef>
                <a:spcPct val="0"/>
              </a:spcBef>
              <a:spcAft>
                <a:spcPct val="0"/>
              </a:spcAft>
              <a:buFont typeface="Arial" panose="020B0604020202020204" pitchFamily="34" charset="0"/>
              <a:defRPr sz="2800">
                <a:solidFill>
                  <a:schemeClr val="tx1"/>
                </a:solidFill>
                <a:latin typeface="Tahoma" panose="020B0604030504040204" pitchFamily="34" charset="0"/>
              </a:defRPr>
            </a:lvl7pPr>
            <a:lvl8pPr fontAlgn="base">
              <a:spcBef>
                <a:spcPct val="0"/>
              </a:spcBef>
              <a:spcAft>
                <a:spcPct val="0"/>
              </a:spcAft>
              <a:buFont typeface="Arial" panose="020B0604020202020204" pitchFamily="34" charset="0"/>
              <a:defRPr sz="2800">
                <a:solidFill>
                  <a:schemeClr val="tx1"/>
                </a:solidFill>
                <a:latin typeface="Tahoma" panose="020B0604030504040204" pitchFamily="34" charset="0"/>
              </a:defRPr>
            </a:lvl8pPr>
            <a:lvl9pPr fontAlgn="base">
              <a:spcBef>
                <a:spcPct val="0"/>
              </a:spcBef>
              <a:spcAft>
                <a:spcPct val="0"/>
              </a:spcAft>
              <a:buFont typeface="Arial" panose="020B0604020202020204" pitchFamily="34" charset="0"/>
              <a:defRPr sz="28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aphicFrame>
        <p:nvGraphicFramePr>
          <p:cNvPr id="7173" name="Object 0"/>
          <p:cNvGraphicFramePr>
            <a:graphicFrameLocks noChangeAspect="1"/>
          </p:cNvGraphicFramePr>
          <p:nvPr userDrawn="1"/>
        </p:nvGraphicFramePr>
        <p:xfrm>
          <a:off x="3429000" y="4343400"/>
          <a:ext cx="1905000" cy="1357313"/>
        </p:xfrm>
        <a:graphic>
          <a:graphicData uri="http://schemas.openxmlformats.org/presentationml/2006/ole">
            <mc:AlternateContent xmlns:mc="http://schemas.openxmlformats.org/markup-compatibility/2006">
              <mc:Choice xmlns:v="urn:schemas-microsoft-com:vml" Requires="v">
                <p:oleObj spid="_x0000_s9148" r:id="rId5" imgW="4006850" imgH="2857500" progId="MS_ClipArt_Gallery.2">
                  <p:embed/>
                </p:oleObj>
              </mc:Choice>
              <mc:Fallback>
                <p:oleObj r:id="rId5" imgW="4006850" imgH="2857500" progId="MS_ClipArt_Gallery.2">
                  <p:embed/>
                  <p:pic>
                    <p:nvPicPr>
                      <p:cNvPr id="0" name="图片 3088"/>
                      <p:cNvPicPr/>
                      <p:nvPr/>
                    </p:nvPicPr>
                    <p:blipFill>
                      <a:blip r:embed="rId6"/>
                      <a:stretch>
                        <a:fillRect/>
                      </a:stretch>
                    </p:blipFill>
                    <p:spPr>
                      <a:xfrm>
                        <a:off x="3429000" y="4343400"/>
                        <a:ext cx="1905000" cy="1357313"/>
                      </a:xfrm>
                      <a:prstGeom prst="rect">
                        <a:avLst/>
                      </a:prstGeom>
                      <a:noFill/>
                      <a:ln w="38100">
                        <a:noFill/>
                        <a:miter/>
                      </a:ln>
                    </p:spPr>
                  </p:pic>
                </p:oleObj>
              </mc:Fallback>
            </mc:AlternateContent>
          </a:graphicData>
        </a:graphic>
      </p:graphicFrame>
      <p:graphicFrame>
        <p:nvGraphicFramePr>
          <p:cNvPr id="7174" name="Object 1"/>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9149" r:id="rId7" imgW="6858000" imgH="48895" progId="MS_ClipArt_Gallery.5">
                  <p:embed/>
                </p:oleObj>
              </mc:Choice>
              <mc:Fallback>
                <p:oleObj r:id="rId7" imgW="6858000" imgH="48895" progId="MS_ClipArt_Gallery.5">
                  <p:embed/>
                  <p:pic>
                    <p:nvPicPr>
                      <p:cNvPr id="0" name="图片 3087"/>
                      <p:cNvPicPr/>
                      <p:nvPr/>
                    </p:nvPicPr>
                    <p:blipFill>
                      <a:blip r:embed="rId4"/>
                      <a:stretch>
                        <a:fillRect/>
                      </a:stretch>
                    </p:blipFill>
                    <p:spPr>
                      <a:xfrm>
                        <a:off x="381000" y="1143000"/>
                        <a:ext cx="8382000" cy="76200"/>
                      </a:xfrm>
                      <a:prstGeom prst="rect">
                        <a:avLst/>
                      </a:prstGeom>
                      <a:noFill/>
                      <a:ln w="38100">
                        <a:noFill/>
                        <a:miter/>
                      </a:ln>
                    </p:spPr>
                  </p:pic>
                </p:oleObj>
              </mc:Fallback>
            </mc:AlternateContent>
          </a:graphicData>
        </a:graphic>
      </p:graphicFrame>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863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80000"/>
              </a:lnSpc>
              <a:spcBef>
                <a:spcPct val="20000"/>
              </a:spcBef>
              <a:spcAft>
                <a:spcPct val="0"/>
              </a:spcAft>
              <a:buClr>
                <a:schemeClr val="folHlink"/>
              </a:buClr>
              <a:buSzPct val="6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228600"/>
            <a:ext cx="2114550" cy="6324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228600"/>
            <a:ext cx="6191250" cy="6324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bl">
  <p:cSld name="标题和表格">
    <p:bg>
      <p:bgPr>
        <a:solidFill>
          <a:schemeClr val="bg1"/>
        </a:solidFill>
        <a:effectLst/>
      </p:bgPr>
    </p:bg>
    <p:spTree>
      <p:nvGrpSpPr>
        <p:cNvPr id="1" name=""/>
        <p:cNvGrpSpPr/>
        <p:nvPr/>
      </p:nvGrpSpPr>
      <p:grpSpPr>
        <a:xfrm>
          <a:off x="0" y="0"/>
          <a:ext cx="0" cy="0"/>
          <a:chOff x="0" y="0"/>
          <a:chExt cx="0" cy="0"/>
        </a:xfrm>
      </p:grpSpPr>
      <p:graphicFrame>
        <p:nvGraphicFramePr>
          <p:cNvPr id="8194" name="Object 23"/>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9535" r:id="rId3" imgW="6858000" imgH="48895" progId="MS_ClipArt_Gallery.5">
                  <p:embed/>
                </p:oleObj>
              </mc:Choice>
              <mc:Fallback>
                <p:oleObj r:id="rId3" imgW="6858000" imgH="48895" progId="MS_ClipArt_Gallery.5">
                  <p:embed/>
                  <p:pic>
                    <p:nvPicPr>
                      <p:cNvPr id="0" name="图片 3089"/>
                      <p:cNvPicPr/>
                      <p:nvPr/>
                    </p:nvPicPr>
                    <p:blipFill>
                      <a:blip r:embed="rId4"/>
                      <a:stretch>
                        <a:fillRect/>
                      </a:stretch>
                    </p:blipFill>
                    <p:spPr>
                      <a:xfrm>
                        <a:off x="381000" y="1143000"/>
                        <a:ext cx="8382000" cy="76200"/>
                      </a:xfrm>
                      <a:prstGeom prst="rect">
                        <a:avLst/>
                      </a:prstGeom>
                      <a:noFill/>
                      <a:ln w="38100">
                        <a:noFill/>
                        <a:miter/>
                      </a:ln>
                    </p:spPr>
                  </p:pic>
                </p:oleObj>
              </mc:Fallback>
            </mc:AlternateContent>
          </a:graphicData>
        </a:graphic>
      </p:graphicFrame>
      <p:sp>
        <p:nvSpPr>
          <p:cNvPr id="2" name="标题 1"/>
          <p:cNvSpPr>
            <a:spLocks noGrp="1"/>
          </p:cNvSpPr>
          <p:nvPr>
            <p:ph type="title"/>
          </p:nvPr>
        </p:nvSpPr>
        <p:spPr>
          <a:xfrm>
            <a:off x="762000" y="228600"/>
            <a:ext cx="7716838" cy="762000"/>
          </a:xfr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381000" y="1447800"/>
            <a:ext cx="8458200" cy="5105400"/>
          </a:xfrm>
        </p:spPr>
        <p:txBody>
          <a:bodyPr vert="horz" wrap="square" lIns="91440" tIns="45720" rIns="91440" bIns="45720" numCol="1" anchor="t" anchorCtr="0" compatLnSpc="1"/>
          <a:lstStyle/>
          <a:p>
            <a:pPr marL="342900" marR="0" lvl="0" indent="-342900" algn="l" defTabSz="914400" rtl="0" eaLnBrk="0" fontAlgn="base" latinLnBrk="0" hangingPunct="0">
              <a:lnSpc>
                <a:spcPct val="80000"/>
              </a:lnSpc>
              <a:spcBef>
                <a:spcPct val="20000"/>
              </a:spcBef>
              <a:spcAft>
                <a:spcPct val="0"/>
              </a:spcAft>
              <a:buClr>
                <a:schemeClr val="folHlink"/>
              </a:buClr>
              <a:buSzPct val="60000"/>
              <a:buFont typeface="Wingdings" panose="05000000000000000000" pitchFamily="2" charset="2"/>
              <a:buChar char="n"/>
              <a:defRPr/>
            </a:pPr>
            <a:endParaRPr kumimoji="0" lang="zh-CN" altLang="en-US" sz="2800" b="0" i="0" u="none" strike="noStrike" kern="0" cap="none" spc="0" normalizeH="0" baseline="0" noProof="0">
              <a:ln>
                <a:noFill/>
              </a:ln>
              <a:solidFill>
                <a:schemeClr val="tx1"/>
              </a:solidFill>
              <a:effectLst/>
              <a:uLnTx/>
              <a:uFillTx/>
              <a:latin typeface="+mn-lt"/>
              <a:ea typeface="+mn-ea"/>
              <a:cs typeface="+mn-cs"/>
            </a:endParaRPr>
          </a:p>
        </p:txBody>
      </p:sp>
      <p:sp>
        <p:nvSpPr>
          <p:cNvPr id="8" name="日期占位符 3"/>
          <p:cNvSpPr>
            <a:spLocks noGrp="1"/>
          </p:cNvSpPr>
          <p:nvPr>
            <p:ph type="dt" sz="half" idx="2"/>
          </p:nvPr>
        </p:nvSpPr>
        <p:spPr bwMode="auto">
          <a:xfrm>
            <a:off x="0" y="6400800"/>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灯片编号占位符 4"/>
          <p:cNvSpPr>
            <a:spLocks noGrp="1"/>
          </p:cNvSpPr>
          <p:nvPr>
            <p:ph type="sldNum" sz="quarter" idx="4"/>
          </p:nvPr>
        </p:nvSpPr>
        <p:spPr bwMode="auto">
          <a:xfrm>
            <a:off x="7239000" y="6400800"/>
            <a:ext cx="1905000" cy="457200"/>
          </a:xfrm>
          <a:prstGeom prst="rect">
            <a:avLst/>
          </a:prstGeom>
          <a:noFill/>
          <a:ln w="9525">
            <a:noFill/>
            <a:miter lim="800000"/>
          </a:ln>
          <a:effectLst/>
        </p:spPr>
        <p:txBody>
          <a:bodyPr vert="horz" wrap="square" lIns="91440" tIns="45720" rIns="91440" bIns="45720" numCol="1" anchor="b" anchorCtr="0" compatLnSpc="1"/>
          <a:lstStyle/>
          <a:p>
            <a:pPr algn="r"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ea typeface="宋体" panose="02010600030101010101" pitchFamily="2" charset="-122"/>
            </a:endParaRPr>
          </a:p>
        </p:txBody>
      </p:sp>
    </p:spTree>
  </p:cSld>
  <p:clrMapOvr>
    <a:masterClrMapping/>
  </p:clrMapOvr>
  <p:transition>
    <p:zo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AndObj">
  <p:cSld name="标题，文本与内容">
    <p:bg>
      <p:bgPr>
        <a:solidFill>
          <a:schemeClr val="bg1"/>
        </a:solidFill>
        <a:effectLst/>
      </p:bgPr>
    </p:bg>
    <p:spTree>
      <p:nvGrpSpPr>
        <p:cNvPr id="1" name=""/>
        <p:cNvGrpSpPr/>
        <p:nvPr/>
      </p:nvGrpSpPr>
      <p:grpSpPr>
        <a:xfrm>
          <a:off x="0" y="0"/>
          <a:ext cx="0" cy="0"/>
          <a:chOff x="0" y="0"/>
          <a:chExt cx="0" cy="0"/>
        </a:xfrm>
      </p:grpSpPr>
      <p:graphicFrame>
        <p:nvGraphicFramePr>
          <p:cNvPr id="9218" name="Object 23"/>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0559" r:id="rId3" imgW="6858000" imgH="48895" progId="MS_ClipArt_Gallery.5">
                  <p:embed/>
                </p:oleObj>
              </mc:Choice>
              <mc:Fallback>
                <p:oleObj r:id="rId3" imgW="6858000" imgH="48895" progId="MS_ClipArt_Gallery.5">
                  <p:embed/>
                  <p:pic>
                    <p:nvPicPr>
                      <p:cNvPr id="0" name="图片 3090"/>
                      <p:cNvPicPr/>
                      <p:nvPr/>
                    </p:nvPicPr>
                    <p:blipFill>
                      <a:blip r:embed="rId4"/>
                      <a:stretch>
                        <a:fillRect/>
                      </a:stretch>
                    </p:blipFill>
                    <p:spPr>
                      <a:xfrm>
                        <a:off x="381000" y="1143000"/>
                        <a:ext cx="8382000" cy="76200"/>
                      </a:xfrm>
                      <a:prstGeom prst="rect">
                        <a:avLst/>
                      </a:prstGeom>
                      <a:noFill/>
                      <a:ln w="38100">
                        <a:noFill/>
                        <a:miter/>
                      </a:ln>
                    </p:spPr>
                  </p:pic>
                </p:oleObj>
              </mc:Fallback>
            </mc:AlternateContent>
          </a:graphicData>
        </a:graphic>
      </p:graphicFrame>
      <p:sp>
        <p:nvSpPr>
          <p:cNvPr id="2" name="标题 1"/>
          <p:cNvSpPr>
            <a:spLocks noGrp="1"/>
          </p:cNvSpPr>
          <p:nvPr>
            <p:ph type="title"/>
          </p:nvPr>
        </p:nvSpPr>
        <p:spPr>
          <a:xfrm>
            <a:off x="762000" y="228600"/>
            <a:ext cx="7716838" cy="7620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381000" y="1447800"/>
            <a:ext cx="4152900" cy="51054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86300" y="1447800"/>
            <a:ext cx="4152900" cy="51054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8" name="日期占位符 4"/>
          <p:cNvSpPr>
            <a:spLocks noGrp="1"/>
          </p:cNvSpPr>
          <p:nvPr>
            <p:ph type="dt" sz="half" idx="12"/>
          </p:nvPr>
        </p:nvSpPr>
        <p:spPr bwMode="auto">
          <a:xfrm>
            <a:off x="0" y="6400800"/>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bwMode="auto">
          <a:xfrm>
            <a:off x="7239000" y="6400800"/>
            <a:ext cx="1905000" cy="457200"/>
          </a:xfrm>
          <a:prstGeom prst="rect">
            <a:avLst/>
          </a:prstGeom>
          <a:noFill/>
          <a:ln w="9525">
            <a:noFill/>
            <a:miter lim="800000"/>
          </a:ln>
          <a:effectLst/>
        </p:spPr>
        <p:txBody>
          <a:bodyPr vert="horz" wrap="square" lIns="91440" tIns="45720" rIns="91440" bIns="45720" numCol="1" anchor="b" anchorCtr="0" compatLnSpc="1"/>
          <a:lstStyle/>
          <a:p>
            <a:pPr algn="r"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ea typeface="宋体" panose="02010600030101010101" pitchFamily="2" charset="-122"/>
            </a:endParaRPr>
          </a:p>
        </p:txBody>
      </p:sp>
    </p:spTree>
  </p:cSld>
  <p:clrMapOvr>
    <a:masterClrMapping/>
  </p:clrMapOvr>
  <p:transition>
    <p:zo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aphicFrame>
        <p:nvGraphicFramePr>
          <p:cNvPr id="10242" name="Object 23"/>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3243" r:id="rId3" imgW="6858000" imgH="48895" progId="MS_ClipArt_Gallery.5">
                  <p:embed/>
                </p:oleObj>
              </mc:Choice>
              <mc:Fallback>
                <p:oleObj r:id="rId3" imgW="6858000" imgH="48895" progId="MS_ClipArt_Gallery.5">
                  <p:embed/>
                  <p:pic>
                    <p:nvPicPr>
                      <p:cNvPr id="0" name="图片 3091"/>
                      <p:cNvPicPr/>
                      <p:nvPr/>
                    </p:nvPicPr>
                    <p:blipFill>
                      <a:blip r:embed="rId4"/>
                      <a:stretch>
                        <a:fillRect/>
                      </a:stretch>
                    </p:blipFill>
                    <p:spPr>
                      <a:xfrm>
                        <a:off x="381000" y="1143000"/>
                        <a:ext cx="8382000" cy="76200"/>
                      </a:xfrm>
                      <a:prstGeom prst="rect">
                        <a:avLst/>
                      </a:prstGeom>
                      <a:noFill/>
                      <a:ln w="38100">
                        <a:noFill/>
                        <a:miter/>
                      </a:ln>
                    </p:spPr>
                  </p:pic>
                </p:oleObj>
              </mc:Fallback>
            </mc:AlternateContent>
          </a:graphicData>
        </a:graphic>
      </p:graphicFrame>
      <p:sp>
        <p:nvSpPr>
          <p:cNvPr id="10243" name="Rectangle 17"/>
          <p:cNvSpPr/>
          <p:nvPr/>
        </p:nvSpPr>
        <p:spPr>
          <a:xfrm>
            <a:off x="8694738" y="6553200"/>
            <a:ext cx="449262" cy="304800"/>
          </a:xfrm>
          <a:prstGeom prst="rect">
            <a:avLst/>
          </a:prstGeom>
          <a:noFill/>
          <a:ln w="9525">
            <a:noFill/>
          </a:ln>
        </p:spPr>
        <p:txBody>
          <a:bodyPr wrap="none" anchor="t">
            <a:spAutoFit/>
          </a:bodyPr>
          <a:lstStyle/>
          <a:p>
            <a:pPr lvl="0" eaLnBrk="1" hangingPunct="1"/>
            <a:fld id="{9A0DB2DC-4C9A-4742-B13C-FB6460FD3503}" type="slidenum">
              <a:rPr lang="zh-CN" altLang="en-US" sz="1400" dirty="0">
                <a:solidFill>
                  <a:srgbClr val="1C1C1C"/>
                </a:solidFill>
                <a:latin typeface="Tahoma" panose="020B0604030504040204" pitchFamily="34" charset="0"/>
                <a:ea typeface="宋体" panose="02010600030101010101" pitchFamily="2" charset="-122"/>
                <a:sym typeface="+mn-ea"/>
              </a:rPr>
              <a:t>‹#›</a:t>
            </a:fld>
            <a:endParaRPr lang="zh-CN" altLang="en-US" sz="1400" dirty="0">
              <a:solidFill>
                <a:srgbClr val="1C1C1C"/>
              </a:solidFill>
              <a:latin typeface="Tahoma" panose="020B0604030504040204" pitchFamily="34" charset="0"/>
              <a:ea typeface="宋体" panose="02010600030101010101" pitchFamily="2" charset="-122"/>
              <a:sym typeface="+mn-ea"/>
            </a:endParaRPr>
          </a:p>
        </p:txBody>
      </p:sp>
      <p:sp>
        <p:nvSpPr>
          <p:cNvPr id="9" name="Text Box 18"/>
          <p:cNvSpPr txBox="1">
            <a:spLocks noChangeArrowheads="1"/>
          </p:cNvSpPr>
          <p:nvPr/>
        </p:nvSpPr>
        <p:spPr bwMode="auto">
          <a:xfrm>
            <a:off x="1447800" y="2057400"/>
            <a:ext cx="594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panose="020B0604030504040204" pitchFamily="34" charset="0"/>
              </a:defRPr>
            </a:lvl1pPr>
            <a:lvl2pPr>
              <a:defRPr sz="2800">
                <a:solidFill>
                  <a:schemeClr val="tx1"/>
                </a:solidFill>
                <a:latin typeface="Tahoma" panose="020B0604030504040204" pitchFamily="34" charset="0"/>
              </a:defRPr>
            </a:lvl2pPr>
            <a:lvl3pPr>
              <a:defRPr sz="2800">
                <a:solidFill>
                  <a:schemeClr val="tx1"/>
                </a:solidFill>
                <a:latin typeface="Tahoma" panose="020B0604030504040204" pitchFamily="34" charset="0"/>
              </a:defRPr>
            </a:lvl3pPr>
            <a:lvl4pPr>
              <a:defRPr sz="2800">
                <a:solidFill>
                  <a:schemeClr val="tx1"/>
                </a:solidFill>
                <a:latin typeface="Tahoma" panose="020B0604030504040204" pitchFamily="34" charset="0"/>
              </a:defRPr>
            </a:lvl4pPr>
            <a:lvl5pPr>
              <a:defRPr sz="2800">
                <a:solidFill>
                  <a:schemeClr val="tx1"/>
                </a:solidFill>
                <a:latin typeface="Tahoma" panose="020B0604030504040204" pitchFamily="34" charset="0"/>
              </a:defRPr>
            </a:lvl5pPr>
            <a:lvl6pPr fontAlgn="base">
              <a:spcBef>
                <a:spcPct val="0"/>
              </a:spcBef>
              <a:spcAft>
                <a:spcPct val="0"/>
              </a:spcAft>
              <a:buFont typeface="Arial" panose="020B0604020202020204" pitchFamily="34" charset="0"/>
              <a:defRPr sz="2800">
                <a:solidFill>
                  <a:schemeClr val="tx1"/>
                </a:solidFill>
                <a:latin typeface="Tahoma" panose="020B0604030504040204" pitchFamily="34" charset="0"/>
              </a:defRPr>
            </a:lvl6pPr>
            <a:lvl7pPr fontAlgn="base">
              <a:spcBef>
                <a:spcPct val="0"/>
              </a:spcBef>
              <a:spcAft>
                <a:spcPct val="0"/>
              </a:spcAft>
              <a:buFont typeface="Arial" panose="020B0604020202020204" pitchFamily="34" charset="0"/>
              <a:defRPr sz="2800">
                <a:solidFill>
                  <a:schemeClr val="tx1"/>
                </a:solidFill>
                <a:latin typeface="Tahoma" panose="020B0604030504040204" pitchFamily="34" charset="0"/>
              </a:defRPr>
            </a:lvl7pPr>
            <a:lvl8pPr fontAlgn="base">
              <a:spcBef>
                <a:spcPct val="0"/>
              </a:spcBef>
              <a:spcAft>
                <a:spcPct val="0"/>
              </a:spcAft>
              <a:buFont typeface="Arial" panose="020B0604020202020204" pitchFamily="34" charset="0"/>
              <a:defRPr sz="2800">
                <a:solidFill>
                  <a:schemeClr val="tx1"/>
                </a:solidFill>
                <a:latin typeface="Tahoma" panose="020B0604030504040204" pitchFamily="34" charset="0"/>
              </a:defRPr>
            </a:lvl8pPr>
            <a:lvl9pPr fontAlgn="base">
              <a:spcBef>
                <a:spcPct val="0"/>
              </a:spcBef>
              <a:spcAft>
                <a:spcPct val="0"/>
              </a:spcAft>
              <a:buFont typeface="Arial" panose="020B0604020202020204" pitchFamily="34" charset="0"/>
              <a:defRPr sz="28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aphicFrame>
        <p:nvGraphicFramePr>
          <p:cNvPr id="10245" name="Object 0"/>
          <p:cNvGraphicFramePr>
            <a:graphicFrameLocks noChangeAspect="1"/>
          </p:cNvGraphicFramePr>
          <p:nvPr userDrawn="1"/>
        </p:nvGraphicFramePr>
        <p:xfrm>
          <a:off x="3429000" y="4343400"/>
          <a:ext cx="1905000" cy="1357313"/>
        </p:xfrm>
        <a:graphic>
          <a:graphicData uri="http://schemas.openxmlformats.org/presentationml/2006/ole">
            <mc:AlternateContent xmlns:mc="http://schemas.openxmlformats.org/markup-compatibility/2006">
              <mc:Choice xmlns:v="urn:schemas-microsoft-com:vml" Requires="v">
                <p:oleObj spid="_x0000_s13244" r:id="rId5" imgW="4006850" imgH="2857500" progId="MS_ClipArt_Gallery.2">
                  <p:embed/>
                </p:oleObj>
              </mc:Choice>
              <mc:Fallback>
                <p:oleObj r:id="rId5" imgW="4006850" imgH="2857500" progId="MS_ClipArt_Gallery.2">
                  <p:embed/>
                  <p:pic>
                    <p:nvPicPr>
                      <p:cNvPr id="0" name="图片 3092"/>
                      <p:cNvPicPr/>
                      <p:nvPr/>
                    </p:nvPicPr>
                    <p:blipFill>
                      <a:blip r:embed="rId6"/>
                      <a:stretch>
                        <a:fillRect/>
                      </a:stretch>
                    </p:blipFill>
                    <p:spPr>
                      <a:xfrm>
                        <a:off x="3429000" y="4343400"/>
                        <a:ext cx="1905000" cy="1357313"/>
                      </a:xfrm>
                      <a:prstGeom prst="rect">
                        <a:avLst/>
                      </a:prstGeom>
                      <a:noFill/>
                      <a:ln w="38100">
                        <a:noFill/>
                        <a:miter/>
                      </a:ln>
                    </p:spPr>
                  </p:pic>
                </p:oleObj>
              </mc:Fallback>
            </mc:AlternateContent>
          </a:graphicData>
        </a:graphic>
      </p:graphicFrame>
      <p:graphicFrame>
        <p:nvGraphicFramePr>
          <p:cNvPr id="10246" name="Object 1"/>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3245" r:id="rId7" imgW="6858000" imgH="48895" progId="MS_ClipArt_Gallery.5">
                  <p:embed/>
                </p:oleObj>
              </mc:Choice>
              <mc:Fallback>
                <p:oleObj r:id="rId7" imgW="6858000" imgH="48895" progId="MS_ClipArt_Gallery.5">
                  <p:embed/>
                  <p:pic>
                    <p:nvPicPr>
                      <p:cNvPr id="0" name="图片 3075"/>
                      <p:cNvPicPr/>
                      <p:nvPr/>
                    </p:nvPicPr>
                    <p:blipFill>
                      <a:blip r:embed="rId4"/>
                      <a:stretch>
                        <a:fillRect/>
                      </a:stretch>
                    </p:blipFill>
                    <p:spPr>
                      <a:xfrm>
                        <a:off x="381000" y="1143000"/>
                        <a:ext cx="8382000" cy="76200"/>
                      </a:xfrm>
                      <a:prstGeom prst="rect">
                        <a:avLst/>
                      </a:prstGeom>
                      <a:noFill/>
                      <a:ln w="38100">
                        <a:noFill/>
                        <a:miter/>
                      </a:ln>
                    </p:spPr>
                  </p:pic>
                </p:oleObj>
              </mc:Fallback>
            </mc:AlternateContent>
          </a:graphicData>
        </a:graphic>
      </p:graphicFrame>
    </p:spTree>
  </p:cSld>
  <p:clrMapOvr>
    <a:masterClrMapping/>
  </p:clrMapOvr>
  <p:transition>
    <p:zo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863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80000"/>
              </a:lnSpc>
              <a:spcBef>
                <a:spcPct val="20000"/>
              </a:spcBef>
              <a:spcAft>
                <a:spcPct val="0"/>
              </a:spcAft>
              <a:buClr>
                <a:schemeClr val="folHlink"/>
              </a:buClr>
              <a:buSzPct val="6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228600"/>
            <a:ext cx="2114550" cy="6324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228600"/>
            <a:ext cx="6191250" cy="6324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bl">
  <p:cSld name="标题和表格">
    <p:bg>
      <p:bgPr>
        <a:solidFill>
          <a:schemeClr val="bg1"/>
        </a:solidFill>
        <a:effectLst/>
      </p:bgPr>
    </p:bg>
    <p:spTree>
      <p:nvGrpSpPr>
        <p:cNvPr id="1" name=""/>
        <p:cNvGrpSpPr/>
        <p:nvPr/>
      </p:nvGrpSpPr>
      <p:grpSpPr>
        <a:xfrm>
          <a:off x="0" y="0"/>
          <a:ext cx="0" cy="0"/>
          <a:chOff x="0" y="0"/>
          <a:chExt cx="0" cy="0"/>
        </a:xfrm>
      </p:grpSpPr>
      <p:graphicFrame>
        <p:nvGraphicFramePr>
          <p:cNvPr id="11266" name="Object 23"/>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3631" r:id="rId3" imgW="6858000" imgH="48895" progId="MS_ClipArt_Gallery.5">
                  <p:embed/>
                </p:oleObj>
              </mc:Choice>
              <mc:Fallback>
                <p:oleObj r:id="rId3" imgW="6858000" imgH="48895" progId="MS_ClipArt_Gallery.5">
                  <p:embed/>
                  <p:pic>
                    <p:nvPicPr>
                      <p:cNvPr id="0" name="图片 3077"/>
                      <p:cNvPicPr/>
                      <p:nvPr/>
                    </p:nvPicPr>
                    <p:blipFill>
                      <a:blip r:embed="rId4"/>
                      <a:stretch>
                        <a:fillRect/>
                      </a:stretch>
                    </p:blipFill>
                    <p:spPr>
                      <a:xfrm>
                        <a:off x="381000" y="1143000"/>
                        <a:ext cx="8382000" cy="76200"/>
                      </a:xfrm>
                      <a:prstGeom prst="rect">
                        <a:avLst/>
                      </a:prstGeom>
                      <a:noFill/>
                      <a:ln w="38100">
                        <a:noFill/>
                        <a:miter/>
                      </a:ln>
                    </p:spPr>
                  </p:pic>
                </p:oleObj>
              </mc:Fallback>
            </mc:AlternateContent>
          </a:graphicData>
        </a:graphic>
      </p:graphicFrame>
      <p:sp>
        <p:nvSpPr>
          <p:cNvPr id="2" name="标题 1"/>
          <p:cNvSpPr>
            <a:spLocks noGrp="1"/>
          </p:cNvSpPr>
          <p:nvPr>
            <p:ph type="title"/>
          </p:nvPr>
        </p:nvSpPr>
        <p:spPr>
          <a:xfrm>
            <a:off x="762000" y="228600"/>
            <a:ext cx="7716838" cy="762000"/>
          </a:xfr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381000" y="1447800"/>
            <a:ext cx="8458200" cy="5105400"/>
          </a:xfrm>
        </p:spPr>
        <p:txBody>
          <a:bodyPr vert="horz" wrap="square" lIns="91440" tIns="45720" rIns="91440" bIns="45720" numCol="1" anchor="t" anchorCtr="0" compatLnSpc="1"/>
          <a:lstStyle/>
          <a:p>
            <a:pPr marL="342900" marR="0" lvl="0" indent="-342900" algn="l" defTabSz="914400" rtl="0" eaLnBrk="0" fontAlgn="base" latinLnBrk="0" hangingPunct="0">
              <a:lnSpc>
                <a:spcPct val="80000"/>
              </a:lnSpc>
              <a:spcBef>
                <a:spcPct val="20000"/>
              </a:spcBef>
              <a:spcAft>
                <a:spcPct val="0"/>
              </a:spcAft>
              <a:buClr>
                <a:schemeClr val="folHlink"/>
              </a:buClr>
              <a:buSzPct val="60000"/>
              <a:buFont typeface="Wingdings" panose="05000000000000000000" pitchFamily="2" charset="2"/>
              <a:buChar char="n"/>
              <a:defRPr/>
            </a:pPr>
            <a:endParaRPr kumimoji="0" lang="zh-CN" altLang="en-US" sz="2800" b="0" i="0" u="none" strike="noStrike" kern="0" cap="none" spc="0" normalizeH="0" baseline="0" noProof="0">
              <a:ln>
                <a:noFill/>
              </a:ln>
              <a:solidFill>
                <a:schemeClr val="tx1"/>
              </a:solidFill>
              <a:effectLst/>
              <a:uLnTx/>
              <a:uFillTx/>
              <a:latin typeface="+mn-lt"/>
              <a:ea typeface="+mn-ea"/>
              <a:cs typeface="+mn-cs"/>
            </a:endParaRPr>
          </a:p>
        </p:txBody>
      </p:sp>
      <p:sp>
        <p:nvSpPr>
          <p:cNvPr id="8" name="日期占位符 3"/>
          <p:cNvSpPr>
            <a:spLocks noGrp="1"/>
          </p:cNvSpPr>
          <p:nvPr>
            <p:ph type="dt" sz="half" idx="2"/>
          </p:nvPr>
        </p:nvSpPr>
        <p:spPr bwMode="auto">
          <a:xfrm>
            <a:off x="0" y="6400800"/>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9" name="灯片编号占位符 4"/>
          <p:cNvSpPr>
            <a:spLocks noGrp="1"/>
          </p:cNvSpPr>
          <p:nvPr>
            <p:ph type="sldNum" sz="quarter" idx="4"/>
          </p:nvPr>
        </p:nvSpPr>
        <p:spPr bwMode="auto">
          <a:xfrm>
            <a:off x="7239000" y="6400800"/>
            <a:ext cx="1905000" cy="457200"/>
          </a:xfrm>
          <a:prstGeom prst="rect">
            <a:avLst/>
          </a:prstGeom>
          <a:noFill/>
          <a:ln w="9525">
            <a:noFill/>
            <a:miter lim="800000"/>
          </a:ln>
          <a:effectLst/>
        </p:spPr>
        <p:txBody>
          <a:bodyPr vert="horz" wrap="square" lIns="91440" tIns="45720" rIns="91440" bIns="45720" numCol="1" anchor="b" anchorCtr="0" compatLnSpc="1"/>
          <a:lstStyle/>
          <a:p>
            <a:pPr algn="r"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ea typeface="宋体" panose="02010600030101010101" pitchFamily="2" charset="-122"/>
            </a:endParaRPr>
          </a:p>
        </p:txBody>
      </p:sp>
    </p:spTree>
  </p:cSld>
  <p:clrMapOvr>
    <a:masterClrMapping/>
  </p:clrMapOvr>
  <p:transition>
    <p:zoom/>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xAndObj">
  <p:cSld name="标题，文本与内容">
    <p:bg>
      <p:bgPr>
        <a:solidFill>
          <a:schemeClr val="bg1"/>
        </a:solidFill>
        <a:effectLst/>
      </p:bgPr>
    </p:bg>
    <p:spTree>
      <p:nvGrpSpPr>
        <p:cNvPr id="1" name=""/>
        <p:cNvGrpSpPr/>
        <p:nvPr/>
      </p:nvGrpSpPr>
      <p:grpSpPr>
        <a:xfrm>
          <a:off x="0" y="0"/>
          <a:ext cx="0" cy="0"/>
          <a:chOff x="0" y="0"/>
          <a:chExt cx="0" cy="0"/>
        </a:xfrm>
      </p:grpSpPr>
      <p:graphicFrame>
        <p:nvGraphicFramePr>
          <p:cNvPr id="12290" name="Object 23"/>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4655" r:id="rId3" imgW="6858000" imgH="48895" progId="MS_ClipArt_Gallery.5">
                  <p:embed/>
                </p:oleObj>
              </mc:Choice>
              <mc:Fallback>
                <p:oleObj r:id="rId3" imgW="6858000" imgH="48895" progId="MS_ClipArt_Gallery.5">
                  <p:embed/>
                  <p:pic>
                    <p:nvPicPr>
                      <p:cNvPr id="0" name="图片 3076"/>
                      <p:cNvPicPr/>
                      <p:nvPr/>
                    </p:nvPicPr>
                    <p:blipFill>
                      <a:blip r:embed="rId4"/>
                      <a:stretch>
                        <a:fillRect/>
                      </a:stretch>
                    </p:blipFill>
                    <p:spPr>
                      <a:xfrm>
                        <a:off x="381000" y="1143000"/>
                        <a:ext cx="8382000" cy="76200"/>
                      </a:xfrm>
                      <a:prstGeom prst="rect">
                        <a:avLst/>
                      </a:prstGeom>
                      <a:noFill/>
                      <a:ln w="38100">
                        <a:noFill/>
                        <a:miter/>
                      </a:ln>
                    </p:spPr>
                  </p:pic>
                </p:oleObj>
              </mc:Fallback>
            </mc:AlternateContent>
          </a:graphicData>
        </a:graphic>
      </p:graphicFrame>
      <p:sp>
        <p:nvSpPr>
          <p:cNvPr id="2" name="标题 1"/>
          <p:cNvSpPr>
            <a:spLocks noGrp="1"/>
          </p:cNvSpPr>
          <p:nvPr>
            <p:ph type="title"/>
          </p:nvPr>
        </p:nvSpPr>
        <p:spPr>
          <a:xfrm>
            <a:off x="762000" y="228600"/>
            <a:ext cx="7716838" cy="7620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381000" y="1447800"/>
            <a:ext cx="4152900" cy="51054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86300" y="1447800"/>
            <a:ext cx="4152900" cy="51054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8" name="日期占位符 4"/>
          <p:cNvSpPr>
            <a:spLocks noGrp="1"/>
          </p:cNvSpPr>
          <p:nvPr>
            <p:ph type="dt" sz="half" idx="12"/>
          </p:nvPr>
        </p:nvSpPr>
        <p:spPr bwMode="auto">
          <a:xfrm>
            <a:off x="0" y="6400800"/>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bwMode="auto">
          <a:xfrm>
            <a:off x="7239000" y="6400800"/>
            <a:ext cx="1905000" cy="457200"/>
          </a:xfrm>
          <a:prstGeom prst="rect">
            <a:avLst/>
          </a:prstGeom>
          <a:noFill/>
          <a:ln w="9525">
            <a:noFill/>
            <a:miter lim="800000"/>
          </a:ln>
          <a:effectLst/>
        </p:spPr>
        <p:txBody>
          <a:bodyPr vert="horz" wrap="square" lIns="91440" tIns="45720" rIns="91440" bIns="45720" numCol="1" anchor="b" anchorCtr="0" compatLnSpc="1"/>
          <a:lstStyle/>
          <a:p>
            <a:pPr algn="r"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ea typeface="宋体" panose="02010600030101010101" pitchFamily="2" charset="-122"/>
            </a:endParaRPr>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863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80000"/>
              </a:lnSpc>
              <a:spcBef>
                <a:spcPct val="20000"/>
              </a:spcBef>
              <a:spcAft>
                <a:spcPct val="0"/>
              </a:spcAft>
              <a:buClr>
                <a:schemeClr val="folHlink"/>
              </a:buClr>
              <a:buSzPct val="6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1.png"/><Relationship Id="rId2" Type="http://schemas.openxmlformats.org/officeDocument/2006/relationships/slideLayout" Target="../slideLayouts/slideLayout15.xml"/><Relationship Id="rId16" Type="http://schemas.openxmlformats.org/officeDocument/2006/relationships/oleObject" Target="../embeddings/oleObject7.bin"/><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vmlDrawing" Target="../drawings/vmlDrawing5.v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image" Target="../media/image1.png"/><Relationship Id="rId2" Type="http://schemas.openxmlformats.org/officeDocument/2006/relationships/slideLayout" Target="../slideLayouts/slideLayout28.xml"/><Relationship Id="rId16" Type="http://schemas.openxmlformats.org/officeDocument/2006/relationships/oleObject" Target="../embeddings/oleObject13.bin"/><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vmlDrawing" Target="../drawings/vmlDrawing9.v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p:cNvSpPr>
          <p:nvPr>
            <p:ph type="title"/>
          </p:nvPr>
        </p:nvSpPr>
        <p:spPr>
          <a:xfrm>
            <a:off x="762000" y="228600"/>
            <a:ext cx="7716838" cy="762000"/>
          </a:xfrm>
          <a:prstGeom prst="rect">
            <a:avLst/>
          </a:prstGeom>
          <a:noFill/>
          <a:ln w="9525">
            <a:noFill/>
          </a:ln>
        </p:spPr>
        <p:txBody>
          <a:bodyPr anchor="b"/>
          <a:lstStyle/>
          <a:p>
            <a:pPr lvl="0"/>
            <a:r>
              <a:rPr lang="en-US" altLang="zh-CN" dirty="0"/>
              <a:t>Click to edit Master title style</a:t>
            </a:r>
          </a:p>
        </p:txBody>
      </p:sp>
      <p:sp>
        <p:nvSpPr>
          <p:cNvPr id="1027" name="Rectangle 10"/>
          <p:cNvSpPr>
            <a:spLocks noGrp="1"/>
          </p:cNvSpPr>
          <p:nvPr>
            <p:ph type="body"/>
          </p:nvPr>
        </p:nvSpPr>
        <p:spPr>
          <a:xfrm>
            <a:off x="381000" y="1447800"/>
            <a:ext cx="8458200" cy="5105400"/>
          </a:xfrm>
          <a:prstGeom prst="rect">
            <a:avLst/>
          </a:prstGeom>
          <a:noFill/>
          <a:ln w="9525">
            <a:noFill/>
          </a:ln>
        </p:spPr>
        <p:txBody>
          <a:bodyPr anchor="t"/>
          <a:lstStyle/>
          <a:p>
            <a:pPr lvl="0"/>
            <a:r>
              <a:rPr lang="en-US" altLang="zh-CN" dirty="0"/>
              <a:t>Click to edit Master text styles</a:t>
            </a:r>
          </a:p>
          <a:p>
            <a:pPr lvl="1" indent="-285750"/>
            <a:r>
              <a:rPr lang="en-US" altLang="zh-CN" dirty="0"/>
              <a:t>Second level</a:t>
            </a:r>
          </a:p>
          <a:p>
            <a:pPr lvl="2" indent="-228600"/>
            <a:r>
              <a:rPr lang="en-US" altLang="zh-CN" dirty="0"/>
              <a:t>Third level</a:t>
            </a:r>
          </a:p>
          <a:p>
            <a:pPr lvl="3" indent="-228600"/>
            <a:r>
              <a:rPr lang="en-US" altLang="zh-CN" dirty="0"/>
              <a:t>Fourth level</a:t>
            </a:r>
          </a:p>
          <a:p>
            <a:pPr lvl="4" indent="-228600"/>
            <a:r>
              <a:rPr lang="en-US" altLang="zh-CN" dirty="0"/>
              <a:t>Fifth level</a:t>
            </a:r>
          </a:p>
        </p:txBody>
      </p:sp>
      <p:sp>
        <p:nvSpPr>
          <p:cNvPr id="13323" name="Rectangle 11"/>
          <p:cNvSpPr>
            <a:spLocks noGrp="1" noChangeArrowheads="1"/>
          </p:cNvSpPr>
          <p:nvPr>
            <p:ph type="dt" sz="half" idx="2"/>
          </p:nvPr>
        </p:nvSpPr>
        <p:spPr bwMode="auto">
          <a:xfrm>
            <a:off x="0" y="6400800"/>
            <a:ext cx="19050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3325" name="Rectangle 13"/>
          <p:cNvSpPr>
            <a:spLocks noGrp="1" noChangeArrowheads="1"/>
          </p:cNvSpPr>
          <p:nvPr>
            <p:ph type="sldNum" sz="quarter" idx="4"/>
          </p:nvPr>
        </p:nvSpPr>
        <p:spPr bwMode="auto">
          <a:xfrm>
            <a:off x="7239000" y="6400800"/>
            <a:ext cx="1905000" cy="457200"/>
          </a:xfrm>
          <a:prstGeom prst="rect">
            <a:avLst/>
          </a:prstGeom>
          <a:noFill/>
          <a:ln w="9525">
            <a:noFill/>
            <a:miter lim="800000"/>
          </a:ln>
          <a:effectLst/>
        </p:spPr>
        <p:txBody>
          <a:bodyPr vert="horz" wrap="square" lIns="91440" tIns="45720" rIns="91440" bIns="45720" numCol="1" anchor="b" anchorCtr="0" compatLnSpc="1"/>
          <a:lstStyle>
            <a:lvl1pPr algn="r">
              <a:buFont typeface="Arial" panose="020B0604020202020204" pitchFamily="34" charset="0"/>
              <a:defRPr sz="1400">
                <a:ea typeface="宋体" panose="02010600030101010101" pitchFamily="2" charset="-122"/>
              </a:defRPr>
            </a:lvl1p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graphicFrame>
        <p:nvGraphicFramePr>
          <p:cNvPr id="1030" name="Object 23"/>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3399" r:id="rId16" imgW="6858000" imgH="48895" progId="MS_ClipArt_Gallery.5">
                  <p:embed/>
                </p:oleObj>
              </mc:Choice>
              <mc:Fallback>
                <p:oleObj r:id="rId16" imgW="6858000" imgH="48895" progId="MS_ClipArt_Gallery.5">
                  <p:embed/>
                  <p:pic>
                    <p:nvPicPr>
                      <p:cNvPr id="0" name="图片 3080"/>
                      <p:cNvPicPr/>
                      <p:nvPr/>
                    </p:nvPicPr>
                    <p:blipFill>
                      <a:blip r:embed="rId17"/>
                      <a:stretch>
                        <a:fillRect/>
                      </a:stretch>
                    </p:blipFill>
                    <p:spPr>
                      <a:xfrm>
                        <a:off x="381000" y="1143000"/>
                        <a:ext cx="8382000" cy="76200"/>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zoom/>
  </p:transition>
  <p:hf sldNum="0" hdr="0" ftr="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Tahoma" panose="020B0604030504040204" pitchFamily="34" charset="0"/>
        </a:defRPr>
      </a:lvl2pPr>
      <a:lvl3pPr algn="ctr" rtl="0" eaLnBrk="0" fontAlgn="base" hangingPunct="0">
        <a:spcBef>
          <a:spcPct val="0"/>
        </a:spcBef>
        <a:spcAft>
          <a:spcPct val="0"/>
        </a:spcAft>
        <a:defRPr sz="4000">
          <a:solidFill>
            <a:schemeClr val="tx2"/>
          </a:solidFill>
          <a:latin typeface="Tahoma" panose="020B0604030504040204" pitchFamily="34" charset="0"/>
        </a:defRPr>
      </a:lvl3pPr>
      <a:lvl4pPr algn="ctr" rtl="0" eaLnBrk="0" fontAlgn="base" hangingPunct="0">
        <a:spcBef>
          <a:spcPct val="0"/>
        </a:spcBef>
        <a:spcAft>
          <a:spcPct val="0"/>
        </a:spcAft>
        <a:defRPr sz="4000">
          <a:solidFill>
            <a:schemeClr val="tx2"/>
          </a:solidFill>
          <a:latin typeface="Tahoma" panose="020B0604030504040204" pitchFamily="34" charset="0"/>
        </a:defRPr>
      </a:lvl4pPr>
      <a:lvl5pPr algn="ctr" rtl="0" eaLnBrk="0" fontAlgn="base" hangingPunct="0">
        <a:spcBef>
          <a:spcPct val="0"/>
        </a:spcBef>
        <a:spcAft>
          <a:spcPct val="0"/>
        </a:spcAft>
        <a:defRPr sz="4000">
          <a:solidFill>
            <a:schemeClr val="tx2"/>
          </a:solidFill>
          <a:latin typeface="Tahoma" panose="020B0604030504040204" pitchFamily="34" charset="0"/>
        </a:defRPr>
      </a:lvl5pPr>
      <a:lvl6pPr marL="457200" algn="ctr" rtl="0" fontAlgn="base">
        <a:spcBef>
          <a:spcPct val="0"/>
        </a:spcBef>
        <a:spcAft>
          <a:spcPct val="0"/>
        </a:spcAft>
        <a:defRPr sz="4000">
          <a:solidFill>
            <a:schemeClr val="tx2"/>
          </a:solidFill>
          <a:latin typeface="Tahoma" panose="020B0604030504040204" pitchFamily="34" charset="0"/>
        </a:defRPr>
      </a:lvl6pPr>
      <a:lvl7pPr marL="914400" algn="ctr" rtl="0" fontAlgn="base">
        <a:spcBef>
          <a:spcPct val="0"/>
        </a:spcBef>
        <a:spcAft>
          <a:spcPct val="0"/>
        </a:spcAft>
        <a:defRPr sz="4000">
          <a:solidFill>
            <a:schemeClr val="tx2"/>
          </a:solidFill>
          <a:latin typeface="Tahoma" panose="020B0604030504040204" pitchFamily="34" charset="0"/>
        </a:defRPr>
      </a:lvl7pPr>
      <a:lvl8pPr marL="1371600" algn="ctr" rtl="0" fontAlgn="base">
        <a:spcBef>
          <a:spcPct val="0"/>
        </a:spcBef>
        <a:spcAft>
          <a:spcPct val="0"/>
        </a:spcAft>
        <a:defRPr sz="4000">
          <a:solidFill>
            <a:schemeClr val="tx2"/>
          </a:solidFill>
          <a:latin typeface="Tahoma" panose="020B0604030504040204" pitchFamily="34" charset="0"/>
        </a:defRPr>
      </a:lvl8pPr>
      <a:lvl9pPr marL="1828800" algn="ctr" rtl="0" fontAlgn="base">
        <a:spcBef>
          <a:spcPct val="0"/>
        </a:spcBef>
        <a:spcAft>
          <a:spcPct val="0"/>
        </a:spcAft>
        <a:defRPr sz="4000">
          <a:solidFill>
            <a:schemeClr val="tx2"/>
          </a:solidFill>
          <a:latin typeface="Tahoma" panose="020B0604030504040204" pitchFamily="34" charset="0"/>
        </a:defRPr>
      </a:lvl9pPr>
    </p:titleStyle>
    <p:bodyStyle>
      <a:lvl1pPr marL="342900" indent="-342900" algn="l" rtl="0" eaLnBrk="0" fontAlgn="base" hangingPunct="0">
        <a:lnSpc>
          <a:spcPct val="80000"/>
        </a:lnSpc>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lnSpc>
          <a:spcPct val="80000"/>
        </a:lnSpc>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lnSpc>
          <a:spcPct val="80000"/>
        </a:lnSpc>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lnSpc>
          <a:spcPct val="80000"/>
        </a:lnSpc>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9"/>
          <p:cNvSpPr>
            <a:spLocks noGrp="1"/>
          </p:cNvSpPr>
          <p:nvPr>
            <p:ph type="title"/>
          </p:nvPr>
        </p:nvSpPr>
        <p:spPr>
          <a:xfrm>
            <a:off x="762000" y="228600"/>
            <a:ext cx="7716838" cy="762000"/>
          </a:xfrm>
          <a:prstGeom prst="rect">
            <a:avLst/>
          </a:prstGeom>
          <a:noFill/>
          <a:ln w="9525">
            <a:noFill/>
          </a:ln>
        </p:spPr>
        <p:txBody>
          <a:bodyPr anchor="b"/>
          <a:lstStyle/>
          <a:p>
            <a:pPr lvl="0"/>
            <a:r>
              <a:rPr lang="en-US" altLang="zh-CN" dirty="0"/>
              <a:t>Click to edit Master title style</a:t>
            </a:r>
          </a:p>
        </p:txBody>
      </p:sp>
      <p:sp>
        <p:nvSpPr>
          <p:cNvPr id="2051" name="Rectangle 10"/>
          <p:cNvSpPr>
            <a:spLocks noGrp="1"/>
          </p:cNvSpPr>
          <p:nvPr>
            <p:ph type="body"/>
          </p:nvPr>
        </p:nvSpPr>
        <p:spPr>
          <a:xfrm>
            <a:off x="381000" y="1447800"/>
            <a:ext cx="8458200" cy="5105400"/>
          </a:xfrm>
          <a:prstGeom prst="rect">
            <a:avLst/>
          </a:prstGeom>
          <a:noFill/>
          <a:ln w="9525">
            <a:noFill/>
          </a:ln>
        </p:spPr>
        <p:txBody>
          <a:bodyPr anchor="t"/>
          <a:lstStyle/>
          <a:p>
            <a:pPr lvl="0"/>
            <a:r>
              <a:rPr lang="en-US" altLang="zh-CN" dirty="0"/>
              <a:t>Click to edit Master text styles</a:t>
            </a:r>
          </a:p>
          <a:p>
            <a:pPr lvl="1" indent="-285750"/>
            <a:r>
              <a:rPr lang="en-US" altLang="zh-CN" dirty="0"/>
              <a:t>Second level</a:t>
            </a:r>
          </a:p>
          <a:p>
            <a:pPr lvl="2" indent="-228600"/>
            <a:r>
              <a:rPr lang="en-US" altLang="zh-CN" dirty="0"/>
              <a:t>Third level</a:t>
            </a:r>
          </a:p>
          <a:p>
            <a:pPr lvl="3" indent="-228600"/>
            <a:r>
              <a:rPr lang="en-US" altLang="zh-CN" dirty="0"/>
              <a:t>Fourth level</a:t>
            </a:r>
          </a:p>
          <a:p>
            <a:pPr lvl="4" indent="-228600"/>
            <a:r>
              <a:rPr lang="en-US" altLang="zh-CN" dirty="0"/>
              <a:t>Fifth level</a:t>
            </a:r>
          </a:p>
        </p:txBody>
      </p:sp>
      <p:sp>
        <p:nvSpPr>
          <p:cNvPr id="13323" name="Rectangle 11"/>
          <p:cNvSpPr>
            <a:spLocks noGrp="1" noChangeArrowheads="1"/>
          </p:cNvSpPr>
          <p:nvPr>
            <p:ph type="dt" sz="half" idx="2"/>
          </p:nvPr>
        </p:nvSpPr>
        <p:spPr bwMode="auto">
          <a:xfrm>
            <a:off x="0" y="6400800"/>
            <a:ext cx="19050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3325" name="Rectangle 13"/>
          <p:cNvSpPr>
            <a:spLocks noGrp="1" noChangeArrowheads="1"/>
          </p:cNvSpPr>
          <p:nvPr>
            <p:ph type="sldNum" sz="quarter" idx="4"/>
          </p:nvPr>
        </p:nvSpPr>
        <p:spPr bwMode="auto">
          <a:xfrm>
            <a:off x="7239000" y="6400800"/>
            <a:ext cx="1905000" cy="457200"/>
          </a:xfrm>
          <a:prstGeom prst="rect">
            <a:avLst/>
          </a:prstGeom>
          <a:noFill/>
          <a:ln w="9525">
            <a:noFill/>
            <a:miter lim="800000"/>
          </a:ln>
          <a:effectLst/>
        </p:spPr>
        <p:txBody>
          <a:bodyPr vert="horz" wrap="square" lIns="91440" tIns="45720" rIns="91440" bIns="45720" numCol="1" anchor="b" anchorCtr="0" compatLnSpc="1"/>
          <a:lstStyle>
            <a:lvl1pPr algn="r">
              <a:buFont typeface="Arial" panose="020B0604020202020204" pitchFamily="34" charset="0"/>
              <a:defRPr sz="1400">
                <a:ea typeface="宋体" panose="02010600030101010101" pitchFamily="2" charset="-122"/>
              </a:defRPr>
            </a:lvl1p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graphicFrame>
        <p:nvGraphicFramePr>
          <p:cNvPr id="2054" name="Object 23"/>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7487" r:id="rId16" imgW="6858000" imgH="48895" progId="MS_ClipArt_Gallery.5">
                  <p:embed/>
                </p:oleObj>
              </mc:Choice>
              <mc:Fallback>
                <p:oleObj r:id="rId16" imgW="6858000" imgH="48895" progId="MS_ClipArt_Gallery.5">
                  <p:embed/>
                  <p:pic>
                    <p:nvPicPr>
                      <p:cNvPr id="0" name="图片 3079"/>
                      <p:cNvPicPr/>
                      <p:nvPr/>
                    </p:nvPicPr>
                    <p:blipFill>
                      <a:blip r:embed="rId17"/>
                      <a:stretch>
                        <a:fillRect/>
                      </a:stretch>
                    </p:blipFill>
                    <p:spPr>
                      <a:xfrm>
                        <a:off x="381000" y="1143000"/>
                        <a:ext cx="8382000" cy="76200"/>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ransition>
    <p:zoom/>
  </p:transition>
  <p:hf sldNum="0" hdr="0" ftr="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Tahoma" panose="020B0604030504040204" pitchFamily="34" charset="0"/>
        </a:defRPr>
      </a:lvl2pPr>
      <a:lvl3pPr algn="ctr" rtl="0" eaLnBrk="0" fontAlgn="base" hangingPunct="0">
        <a:spcBef>
          <a:spcPct val="0"/>
        </a:spcBef>
        <a:spcAft>
          <a:spcPct val="0"/>
        </a:spcAft>
        <a:defRPr sz="4000">
          <a:solidFill>
            <a:schemeClr val="tx2"/>
          </a:solidFill>
          <a:latin typeface="Tahoma" panose="020B0604030504040204" pitchFamily="34" charset="0"/>
        </a:defRPr>
      </a:lvl3pPr>
      <a:lvl4pPr algn="ctr" rtl="0" eaLnBrk="0" fontAlgn="base" hangingPunct="0">
        <a:spcBef>
          <a:spcPct val="0"/>
        </a:spcBef>
        <a:spcAft>
          <a:spcPct val="0"/>
        </a:spcAft>
        <a:defRPr sz="4000">
          <a:solidFill>
            <a:schemeClr val="tx2"/>
          </a:solidFill>
          <a:latin typeface="Tahoma" panose="020B0604030504040204" pitchFamily="34" charset="0"/>
        </a:defRPr>
      </a:lvl4pPr>
      <a:lvl5pPr algn="ctr" rtl="0" eaLnBrk="0" fontAlgn="base" hangingPunct="0">
        <a:spcBef>
          <a:spcPct val="0"/>
        </a:spcBef>
        <a:spcAft>
          <a:spcPct val="0"/>
        </a:spcAft>
        <a:defRPr sz="4000">
          <a:solidFill>
            <a:schemeClr val="tx2"/>
          </a:solidFill>
          <a:latin typeface="Tahoma" panose="020B0604030504040204" pitchFamily="34" charset="0"/>
        </a:defRPr>
      </a:lvl5pPr>
      <a:lvl6pPr marL="457200" algn="ctr" rtl="0" fontAlgn="base">
        <a:spcBef>
          <a:spcPct val="0"/>
        </a:spcBef>
        <a:spcAft>
          <a:spcPct val="0"/>
        </a:spcAft>
        <a:defRPr sz="4000">
          <a:solidFill>
            <a:schemeClr val="tx2"/>
          </a:solidFill>
          <a:latin typeface="Tahoma" panose="020B0604030504040204" pitchFamily="34" charset="0"/>
        </a:defRPr>
      </a:lvl6pPr>
      <a:lvl7pPr marL="914400" algn="ctr" rtl="0" fontAlgn="base">
        <a:spcBef>
          <a:spcPct val="0"/>
        </a:spcBef>
        <a:spcAft>
          <a:spcPct val="0"/>
        </a:spcAft>
        <a:defRPr sz="4000">
          <a:solidFill>
            <a:schemeClr val="tx2"/>
          </a:solidFill>
          <a:latin typeface="Tahoma" panose="020B0604030504040204" pitchFamily="34" charset="0"/>
        </a:defRPr>
      </a:lvl7pPr>
      <a:lvl8pPr marL="1371600" algn="ctr" rtl="0" fontAlgn="base">
        <a:spcBef>
          <a:spcPct val="0"/>
        </a:spcBef>
        <a:spcAft>
          <a:spcPct val="0"/>
        </a:spcAft>
        <a:defRPr sz="4000">
          <a:solidFill>
            <a:schemeClr val="tx2"/>
          </a:solidFill>
          <a:latin typeface="Tahoma" panose="020B0604030504040204" pitchFamily="34" charset="0"/>
        </a:defRPr>
      </a:lvl8pPr>
      <a:lvl9pPr marL="1828800" algn="ctr" rtl="0" fontAlgn="base">
        <a:spcBef>
          <a:spcPct val="0"/>
        </a:spcBef>
        <a:spcAft>
          <a:spcPct val="0"/>
        </a:spcAft>
        <a:defRPr sz="4000">
          <a:solidFill>
            <a:schemeClr val="tx2"/>
          </a:solidFill>
          <a:latin typeface="Tahoma" panose="020B0604030504040204" pitchFamily="34" charset="0"/>
        </a:defRPr>
      </a:lvl9pPr>
    </p:titleStyle>
    <p:bodyStyle>
      <a:lvl1pPr marL="342900" indent="-342900" algn="l" rtl="0" eaLnBrk="0" fontAlgn="base" hangingPunct="0">
        <a:lnSpc>
          <a:spcPct val="80000"/>
        </a:lnSpc>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lnSpc>
          <a:spcPct val="80000"/>
        </a:lnSpc>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lnSpc>
          <a:spcPct val="80000"/>
        </a:lnSpc>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lnSpc>
          <a:spcPct val="80000"/>
        </a:lnSpc>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9"/>
          <p:cNvSpPr>
            <a:spLocks noGrp="1"/>
          </p:cNvSpPr>
          <p:nvPr>
            <p:ph type="title"/>
          </p:nvPr>
        </p:nvSpPr>
        <p:spPr>
          <a:xfrm>
            <a:off x="762000" y="228600"/>
            <a:ext cx="7716838" cy="762000"/>
          </a:xfrm>
          <a:prstGeom prst="rect">
            <a:avLst/>
          </a:prstGeom>
          <a:noFill/>
          <a:ln w="9525">
            <a:noFill/>
          </a:ln>
        </p:spPr>
        <p:txBody>
          <a:bodyPr anchor="b"/>
          <a:lstStyle/>
          <a:p>
            <a:pPr lvl="0"/>
            <a:r>
              <a:rPr lang="en-US" altLang="zh-CN" dirty="0"/>
              <a:t>Click to edit Master title style</a:t>
            </a:r>
          </a:p>
        </p:txBody>
      </p:sp>
      <p:sp>
        <p:nvSpPr>
          <p:cNvPr id="3075" name="Rectangle 10"/>
          <p:cNvSpPr>
            <a:spLocks noGrp="1"/>
          </p:cNvSpPr>
          <p:nvPr>
            <p:ph type="body"/>
          </p:nvPr>
        </p:nvSpPr>
        <p:spPr>
          <a:xfrm>
            <a:off x="381000" y="1447800"/>
            <a:ext cx="8458200" cy="5105400"/>
          </a:xfrm>
          <a:prstGeom prst="rect">
            <a:avLst/>
          </a:prstGeom>
          <a:noFill/>
          <a:ln w="9525">
            <a:noFill/>
          </a:ln>
        </p:spPr>
        <p:txBody>
          <a:bodyPr anchor="t"/>
          <a:lstStyle/>
          <a:p>
            <a:pPr lvl="0"/>
            <a:r>
              <a:rPr lang="en-US" altLang="zh-CN" dirty="0"/>
              <a:t>Click to edit Master text styles</a:t>
            </a:r>
          </a:p>
          <a:p>
            <a:pPr lvl="1" indent="-285750"/>
            <a:r>
              <a:rPr lang="en-US" altLang="zh-CN" dirty="0"/>
              <a:t>Second level</a:t>
            </a:r>
          </a:p>
          <a:p>
            <a:pPr lvl="2" indent="-228600"/>
            <a:r>
              <a:rPr lang="en-US" altLang="zh-CN" dirty="0"/>
              <a:t>Third level</a:t>
            </a:r>
          </a:p>
          <a:p>
            <a:pPr lvl="3" indent="-228600"/>
            <a:r>
              <a:rPr lang="en-US" altLang="zh-CN" dirty="0"/>
              <a:t>Fourth level</a:t>
            </a:r>
          </a:p>
          <a:p>
            <a:pPr lvl="4" indent="-228600"/>
            <a:r>
              <a:rPr lang="en-US" altLang="zh-CN" dirty="0"/>
              <a:t>Fifth level</a:t>
            </a:r>
          </a:p>
        </p:txBody>
      </p:sp>
      <p:sp>
        <p:nvSpPr>
          <p:cNvPr id="13323" name="Rectangle 11"/>
          <p:cNvSpPr>
            <a:spLocks noGrp="1" noChangeArrowheads="1"/>
          </p:cNvSpPr>
          <p:nvPr>
            <p:ph type="dt" sz="half" idx="2"/>
          </p:nvPr>
        </p:nvSpPr>
        <p:spPr bwMode="auto">
          <a:xfrm>
            <a:off x="0" y="6400800"/>
            <a:ext cx="19050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sz="1200">
                <a:solidFill>
                  <a:srgbClr val="000000"/>
                </a:solidFill>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13325" name="Rectangle 13"/>
          <p:cNvSpPr>
            <a:spLocks noGrp="1" noChangeArrowheads="1"/>
          </p:cNvSpPr>
          <p:nvPr>
            <p:ph type="sldNum" sz="quarter" idx="4"/>
          </p:nvPr>
        </p:nvSpPr>
        <p:spPr bwMode="auto">
          <a:xfrm>
            <a:off x="7239000" y="6400800"/>
            <a:ext cx="1905000" cy="457200"/>
          </a:xfrm>
          <a:prstGeom prst="rect">
            <a:avLst/>
          </a:prstGeom>
          <a:noFill/>
          <a:ln w="9525">
            <a:noFill/>
            <a:miter lim="800000"/>
          </a:ln>
          <a:effectLst/>
        </p:spPr>
        <p:txBody>
          <a:bodyPr vert="horz" wrap="square" lIns="91440" tIns="45720" rIns="91440" bIns="45720" numCol="1" anchor="b" anchorCtr="0" compatLnSpc="1"/>
          <a:lstStyle>
            <a:lvl1pPr algn="r">
              <a:buFont typeface="Arial" panose="020B0604020202020204" pitchFamily="34" charset="0"/>
              <a:defRPr sz="1400">
                <a:solidFill>
                  <a:srgbClr val="000000"/>
                </a:solidFill>
                <a:ea typeface="宋体" panose="02010600030101010101" pitchFamily="2" charset="-122"/>
              </a:defRPr>
            </a:lvl1p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graphicFrame>
        <p:nvGraphicFramePr>
          <p:cNvPr id="3078" name="Object 23"/>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1583" r:id="rId16" imgW="6858000" imgH="48895" progId="MS_ClipArt_Gallery.5">
                  <p:embed/>
                </p:oleObj>
              </mc:Choice>
              <mc:Fallback>
                <p:oleObj r:id="rId16" imgW="6858000" imgH="48895" progId="MS_ClipArt_Gallery.5">
                  <p:embed/>
                  <p:pic>
                    <p:nvPicPr>
                      <p:cNvPr id="0" name="图片 3078"/>
                      <p:cNvPicPr/>
                      <p:nvPr/>
                    </p:nvPicPr>
                    <p:blipFill>
                      <a:blip r:embed="rId17"/>
                      <a:stretch>
                        <a:fillRect/>
                      </a:stretch>
                    </p:blipFill>
                    <p:spPr>
                      <a:xfrm>
                        <a:off x="381000" y="1143000"/>
                        <a:ext cx="8382000" cy="76200"/>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ransition>
    <p:zoom/>
  </p:transition>
  <p:hf sldNum="0" hdr="0" ftr="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Tahoma" panose="020B0604030504040204" pitchFamily="34" charset="0"/>
        </a:defRPr>
      </a:lvl2pPr>
      <a:lvl3pPr algn="ctr" rtl="0" eaLnBrk="0" fontAlgn="base" hangingPunct="0">
        <a:spcBef>
          <a:spcPct val="0"/>
        </a:spcBef>
        <a:spcAft>
          <a:spcPct val="0"/>
        </a:spcAft>
        <a:defRPr sz="4000">
          <a:solidFill>
            <a:schemeClr val="tx2"/>
          </a:solidFill>
          <a:latin typeface="Tahoma" panose="020B0604030504040204" pitchFamily="34" charset="0"/>
        </a:defRPr>
      </a:lvl3pPr>
      <a:lvl4pPr algn="ctr" rtl="0" eaLnBrk="0" fontAlgn="base" hangingPunct="0">
        <a:spcBef>
          <a:spcPct val="0"/>
        </a:spcBef>
        <a:spcAft>
          <a:spcPct val="0"/>
        </a:spcAft>
        <a:defRPr sz="4000">
          <a:solidFill>
            <a:schemeClr val="tx2"/>
          </a:solidFill>
          <a:latin typeface="Tahoma" panose="020B0604030504040204" pitchFamily="34" charset="0"/>
        </a:defRPr>
      </a:lvl4pPr>
      <a:lvl5pPr algn="ctr" rtl="0" eaLnBrk="0" fontAlgn="base" hangingPunct="0">
        <a:spcBef>
          <a:spcPct val="0"/>
        </a:spcBef>
        <a:spcAft>
          <a:spcPct val="0"/>
        </a:spcAft>
        <a:defRPr sz="4000">
          <a:solidFill>
            <a:schemeClr val="tx2"/>
          </a:solidFill>
          <a:latin typeface="Tahoma" panose="020B0604030504040204" pitchFamily="34" charset="0"/>
        </a:defRPr>
      </a:lvl5pPr>
      <a:lvl6pPr marL="457200" algn="ctr" rtl="0" fontAlgn="base">
        <a:spcBef>
          <a:spcPct val="0"/>
        </a:spcBef>
        <a:spcAft>
          <a:spcPct val="0"/>
        </a:spcAft>
        <a:defRPr sz="4000">
          <a:solidFill>
            <a:schemeClr val="tx2"/>
          </a:solidFill>
          <a:latin typeface="Tahoma" panose="020B0604030504040204" pitchFamily="34" charset="0"/>
        </a:defRPr>
      </a:lvl6pPr>
      <a:lvl7pPr marL="914400" algn="ctr" rtl="0" fontAlgn="base">
        <a:spcBef>
          <a:spcPct val="0"/>
        </a:spcBef>
        <a:spcAft>
          <a:spcPct val="0"/>
        </a:spcAft>
        <a:defRPr sz="4000">
          <a:solidFill>
            <a:schemeClr val="tx2"/>
          </a:solidFill>
          <a:latin typeface="Tahoma" panose="020B0604030504040204" pitchFamily="34" charset="0"/>
        </a:defRPr>
      </a:lvl7pPr>
      <a:lvl8pPr marL="1371600" algn="ctr" rtl="0" fontAlgn="base">
        <a:spcBef>
          <a:spcPct val="0"/>
        </a:spcBef>
        <a:spcAft>
          <a:spcPct val="0"/>
        </a:spcAft>
        <a:defRPr sz="4000">
          <a:solidFill>
            <a:schemeClr val="tx2"/>
          </a:solidFill>
          <a:latin typeface="Tahoma" panose="020B0604030504040204" pitchFamily="34" charset="0"/>
        </a:defRPr>
      </a:lvl8pPr>
      <a:lvl9pPr marL="1828800" algn="ctr" rtl="0" fontAlgn="base">
        <a:spcBef>
          <a:spcPct val="0"/>
        </a:spcBef>
        <a:spcAft>
          <a:spcPct val="0"/>
        </a:spcAft>
        <a:defRPr sz="4000">
          <a:solidFill>
            <a:schemeClr val="tx2"/>
          </a:solidFill>
          <a:latin typeface="Tahoma" panose="020B0604030504040204" pitchFamily="34" charset="0"/>
        </a:defRPr>
      </a:lvl9pPr>
    </p:titleStyle>
    <p:bodyStyle>
      <a:lvl1pPr marL="342900" indent="-342900" algn="l" rtl="0" eaLnBrk="0" fontAlgn="base" hangingPunct="0">
        <a:lnSpc>
          <a:spcPct val="80000"/>
        </a:lnSpc>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lnSpc>
          <a:spcPct val="80000"/>
        </a:lnSpc>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lnSpc>
          <a:spcPct val="80000"/>
        </a:lnSpc>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lnSpc>
          <a:spcPct val="80000"/>
        </a:lnSpc>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4.png"/><Relationship Id="rId2" Type="http://schemas.openxmlformats.org/officeDocument/2006/relationships/slideLayout" Target="../slideLayouts/slideLayout28.xml"/><Relationship Id="rId1" Type="http://schemas.openxmlformats.org/officeDocument/2006/relationships/vmlDrawing" Target="../drawings/vmlDrawing13.v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oleObject" Target="../embeddings/oleObject19.bin"/></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1" name="Rectangle 7"/>
          <p:cNvSpPr/>
          <p:nvPr/>
        </p:nvSpPr>
        <p:spPr>
          <a:xfrm>
            <a:off x="533400" y="2133600"/>
            <a:ext cx="7772400" cy="685800"/>
          </a:xfrm>
          <a:prstGeom prst="rect">
            <a:avLst/>
          </a:prstGeom>
          <a:noFill/>
          <a:ln w="9525">
            <a:noFill/>
          </a:ln>
        </p:spPr>
        <p:txBody>
          <a:bodyPr anchor="b"/>
          <a:lstStyle/>
          <a:p>
            <a:pPr algn="ctr">
              <a:buFont typeface="Arial" panose="020B0604020202020204" pitchFamily="34" charset="0"/>
            </a:pPr>
            <a:r>
              <a:rPr lang="zh-CN" altLang="zh-CN" sz="3200" b="1" dirty="0">
                <a:solidFill>
                  <a:srgbClr val="000099"/>
                </a:solidFill>
                <a:ea typeface="宋体" panose="02010600030101010101" pitchFamily="2" charset="-122"/>
              </a:rPr>
              <a:t>实验</a:t>
            </a:r>
            <a:r>
              <a:rPr lang="zh-CN" altLang="en-US" sz="3200" b="1">
                <a:solidFill>
                  <a:srgbClr val="000099"/>
                </a:solidFill>
                <a:ea typeface="宋体" panose="02010600030101010101" pitchFamily="2" charset="-122"/>
              </a:rPr>
              <a:t>四 图形结构</a:t>
            </a:r>
            <a:r>
              <a:rPr lang="zh-CN" altLang="en-US" sz="3200" b="1" dirty="0">
                <a:solidFill>
                  <a:srgbClr val="000099"/>
                </a:solidFill>
                <a:ea typeface="宋体" panose="02010600030101010101" pitchFamily="2" charset="-122"/>
              </a:rPr>
              <a:t>及其应用</a:t>
            </a:r>
            <a:endParaRPr lang="zh-CN" altLang="zh-TW" sz="3200" b="1" dirty="0">
              <a:solidFill>
                <a:srgbClr val="000099"/>
              </a:solidFill>
              <a:latin typeface="Times New Roman" panose="02020603050405020304" pitchFamily="18" charset="0"/>
              <a:ea typeface="宋体" panose="02010600030101010101" pitchFamily="2" charset="-122"/>
            </a:endParaRPr>
          </a:p>
        </p:txBody>
      </p:sp>
      <p:sp>
        <p:nvSpPr>
          <p:cNvPr id="15362" name="Rectangle 8"/>
          <p:cNvSpPr/>
          <p:nvPr/>
        </p:nvSpPr>
        <p:spPr>
          <a:xfrm>
            <a:off x="1295400" y="762000"/>
            <a:ext cx="6400800" cy="990600"/>
          </a:xfrm>
          <a:prstGeom prst="rect">
            <a:avLst/>
          </a:prstGeom>
          <a:noFill/>
          <a:ln w="9525">
            <a:noFill/>
          </a:ln>
        </p:spPr>
        <p:txBody>
          <a:bodyPr anchor="t"/>
          <a:lstStyle/>
          <a:p>
            <a:pPr algn="ctr">
              <a:lnSpc>
                <a:spcPct val="110000"/>
              </a:lnSpc>
              <a:spcBef>
                <a:spcPct val="20000"/>
              </a:spcBef>
              <a:buFont typeface="Arial" panose="020B0604020202020204" pitchFamily="34" charset="0"/>
            </a:pPr>
            <a:r>
              <a:rPr lang="en-US" altLang="zh-CN" sz="3200" b="1" dirty="0">
                <a:solidFill>
                  <a:srgbClr val="333399"/>
                </a:solidFill>
                <a:latin typeface="Arial" panose="020B0604020202020204" pitchFamily="34" charset="0"/>
                <a:ea typeface="宋体" panose="02010600030101010101" pitchFamily="2" charset="-122"/>
              </a:rPr>
              <a:t>《</a:t>
            </a:r>
            <a:r>
              <a:rPr lang="zh-CN" altLang="en-US" sz="3200" b="1" dirty="0">
                <a:solidFill>
                  <a:srgbClr val="333399"/>
                </a:solidFill>
                <a:latin typeface="Arial" panose="020B0604020202020204" pitchFamily="34" charset="0"/>
                <a:ea typeface="宋体" panose="02010600030101010101" pitchFamily="2" charset="-122"/>
              </a:rPr>
              <a:t>数据结构</a:t>
            </a:r>
            <a:r>
              <a:rPr lang="en-US" altLang="zh-CN" sz="3200" b="1" dirty="0">
                <a:solidFill>
                  <a:srgbClr val="333399"/>
                </a:solidFill>
                <a:latin typeface="Arial" panose="020B0604020202020204" pitchFamily="34" charset="0"/>
                <a:ea typeface="宋体" panose="02010600030101010101" pitchFamily="2" charset="-122"/>
              </a:rPr>
              <a:t>》</a:t>
            </a:r>
            <a:r>
              <a:rPr lang="zh-CN" altLang="en-US" sz="3200" b="1" dirty="0">
                <a:solidFill>
                  <a:srgbClr val="333399"/>
                </a:solidFill>
                <a:latin typeface="Arial" panose="020B0604020202020204" pitchFamily="34" charset="0"/>
                <a:ea typeface="宋体" panose="02010600030101010101" pitchFamily="2" charset="-122"/>
              </a:rPr>
              <a:t>实验</a:t>
            </a:r>
            <a:r>
              <a:rPr lang="en-US" altLang="zh-CN" sz="3200" b="1" i="1" dirty="0">
                <a:solidFill>
                  <a:srgbClr val="000000"/>
                </a:solidFill>
                <a:latin typeface="Arial" panose="020B0604020202020204" pitchFamily="34" charset="0"/>
                <a:ea typeface="宋体" panose="02010600030101010101" pitchFamily="2" charset="-122"/>
              </a:rPr>
              <a:t> </a:t>
            </a:r>
            <a:br>
              <a:rPr lang="en-US" altLang="zh-CN" sz="3200" b="1" i="1" dirty="0">
                <a:solidFill>
                  <a:srgbClr val="000000"/>
                </a:solidFill>
                <a:latin typeface="Arial" panose="020B0604020202020204" pitchFamily="34" charset="0"/>
                <a:ea typeface="宋体" panose="02010600030101010101" pitchFamily="2" charset="-122"/>
              </a:rPr>
            </a:br>
            <a:br>
              <a:rPr lang="en-US" altLang="zh-CN" sz="3200" b="1" i="1" dirty="0">
                <a:solidFill>
                  <a:srgbClr val="000000"/>
                </a:solidFill>
                <a:latin typeface="Arial" panose="020B0604020202020204" pitchFamily="34" charset="0"/>
                <a:ea typeface="宋体" panose="02010600030101010101" pitchFamily="2" charset="-122"/>
              </a:rPr>
            </a:br>
            <a:endParaRPr lang="en-US" altLang="zh-CN" sz="1600" b="1" i="1" dirty="0">
              <a:solidFill>
                <a:srgbClr val="000000"/>
              </a:solidFill>
              <a:latin typeface="Arial" panose="020B0604020202020204" pitchFamily="34" charset="0"/>
              <a:ea typeface="宋体" panose="02010600030101010101" pitchFamily="2" charset="-122"/>
            </a:endParaRPr>
          </a:p>
        </p:txBody>
      </p:sp>
      <p:graphicFrame>
        <p:nvGraphicFramePr>
          <p:cNvPr id="15363" name="Object 11"/>
          <p:cNvGraphicFramePr/>
          <p:nvPr/>
        </p:nvGraphicFramePr>
        <p:xfrm>
          <a:off x="381000" y="1524000"/>
          <a:ext cx="8382000" cy="76200"/>
        </p:xfrm>
        <a:graphic>
          <a:graphicData uri="http://schemas.openxmlformats.org/presentationml/2006/ole">
            <mc:AlternateContent xmlns:mc="http://schemas.openxmlformats.org/markup-compatibility/2006">
              <mc:Choice xmlns:v="urn:schemas-microsoft-com:vml" Requires="v">
                <p:oleObj spid="_x0000_s15679" r:id="rId4" imgW="6858000" imgH="48895" progId="MS_ClipArt_Gallery.5">
                  <p:embed/>
                </p:oleObj>
              </mc:Choice>
              <mc:Fallback>
                <p:oleObj r:id="rId4" imgW="6858000" imgH="48895" progId="MS_ClipArt_Gallery.5">
                  <p:embed/>
                  <p:pic>
                    <p:nvPicPr>
                      <p:cNvPr id="0" name="图片 3093"/>
                      <p:cNvPicPr/>
                      <p:nvPr/>
                    </p:nvPicPr>
                    <p:blipFill>
                      <a:blip r:embed="rId5"/>
                      <a:stretch>
                        <a:fillRect/>
                      </a:stretch>
                    </p:blipFill>
                    <p:spPr>
                      <a:xfrm>
                        <a:off x="381000" y="1524000"/>
                        <a:ext cx="8382000" cy="76200"/>
                      </a:xfrm>
                      <a:prstGeom prst="rect">
                        <a:avLst/>
                      </a:prstGeom>
                      <a:noFill/>
                      <a:ln w="38100">
                        <a:noFill/>
                        <a:miter/>
                      </a:ln>
                    </p:spPr>
                  </p:pic>
                </p:oleObj>
              </mc:Fallback>
            </mc:AlternateContent>
          </a:graphicData>
        </a:graphic>
      </p:graphicFrame>
      <p:sp>
        <p:nvSpPr>
          <p:cNvPr id="13317" name="Rectangle 12"/>
          <p:cNvSpPr>
            <a:spLocks noChangeArrowheads="1"/>
          </p:cNvSpPr>
          <p:nvPr/>
        </p:nvSpPr>
        <p:spPr bwMode="auto">
          <a:xfrm>
            <a:off x="342900" y="5410200"/>
            <a:ext cx="8305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ctr" defTabSz="914400" rtl="0" eaLnBrk="1" fontAlgn="base" latinLnBrk="0" hangingPunct="1">
              <a:lnSpc>
                <a:spcPct val="110000"/>
              </a:lnSpc>
              <a:spcBef>
                <a:spcPct val="2000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rgbClr val="000000"/>
                </a:solidFill>
                <a:uLnTx/>
                <a:uFillTx/>
                <a:latin typeface="Times New Roman" panose="02020603050405020304" pitchFamily="18" charset="0"/>
                <a:ea typeface="宋体" panose="02010600030101010101" pitchFamily="2" charset="-122"/>
                <a:cs typeface="+mn-cs"/>
              </a:rPr>
              <a:t>计算机学院</a:t>
            </a:r>
            <a:r>
              <a:rPr kumimoji="0" lang="en-US" altLang="zh-CN" sz="1800" b="1" i="0" u="none" strike="noStrike" kern="1200" cap="none" spc="0" normalizeH="0" baseline="0" noProof="0" dirty="0">
                <a:ln>
                  <a:noFill/>
                </a:ln>
                <a:solidFill>
                  <a:srgbClr val="000000"/>
                </a:solidFill>
                <a:uLnTx/>
                <a:uFillTx/>
                <a:latin typeface="Times New Roman" panose="02020603050405020304" pitchFamily="18" charset="0"/>
                <a:ea typeface="宋体" panose="02010600030101010101" pitchFamily="2" charset="-122"/>
                <a:cs typeface="+mn-cs"/>
              </a:rPr>
              <a:t>  </a:t>
            </a:r>
          </a:p>
          <a:p>
            <a:pPr marL="0" marR="0" lvl="0" indent="0" algn="ctr" defTabSz="914400" rtl="0" eaLnBrk="1" fontAlgn="base" latinLnBrk="0" hangingPunct="1">
              <a:lnSpc>
                <a:spcPct val="110000"/>
              </a:lnSpc>
              <a:spcBef>
                <a:spcPct val="2000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rgbClr val="000000"/>
                </a:solidFill>
                <a:uLnTx/>
                <a:uFillTx/>
                <a:latin typeface="Times New Roman" panose="02020603050405020304" pitchFamily="18" charset="0"/>
                <a:ea typeface="宋体" panose="02010600030101010101" pitchFamily="2" charset="-122"/>
                <a:cs typeface="+mn-cs"/>
              </a:rPr>
              <a:t>哈尔滨工业大学（深圳）</a:t>
            </a:r>
            <a:endParaRPr kumimoji="0" lang="en-US" altLang="zh-CN" sz="1800" b="1" i="0" u="none" strike="noStrike" kern="1200" cap="none" spc="0" normalizeH="0" baseline="0" noProof="0" dirty="0">
              <a:ln>
                <a:noFill/>
              </a:ln>
              <a:solidFill>
                <a:srgbClr val="000000"/>
              </a:solidFill>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10000"/>
              </a:lnSpc>
              <a:spcBef>
                <a:spcPct val="20000"/>
              </a:spcBef>
              <a:spcAft>
                <a:spcPct val="0"/>
              </a:spcAft>
              <a:buClrTx/>
              <a:buSzTx/>
              <a:buFont typeface="Arial" panose="020B0604020202020204" pitchFamily="34" charset="0"/>
              <a:buNone/>
              <a:defRPr/>
            </a:pPr>
            <a:endParaRPr kumimoji="0" lang="en-US" altLang="zh-CN" sz="1800" b="1" i="0" u="none" strike="noStrike" kern="1200" cap="none" spc="0" normalizeH="0" baseline="0" noProof="0" dirty="0">
              <a:ln>
                <a:noFill/>
              </a:ln>
              <a:solidFill>
                <a:srgbClr val="000000"/>
              </a:solidFill>
              <a:uLnTx/>
              <a:uFillTx/>
              <a:latin typeface="Times New Roman" panose="02020603050405020304" pitchFamily="18" charset="0"/>
              <a:ea typeface="宋体" panose="02010600030101010101" pitchFamily="2" charset="-122"/>
              <a:cs typeface="+mn-cs"/>
            </a:endParaRPr>
          </a:p>
        </p:txBody>
      </p:sp>
      <p:pic>
        <p:nvPicPr>
          <p:cNvPr id="15365" name="图片 1"/>
          <p:cNvPicPr>
            <a:picLocks noChangeAspect="1"/>
          </p:cNvPicPr>
          <p:nvPr/>
        </p:nvPicPr>
        <p:blipFill>
          <a:blip r:embed="rId6"/>
          <a:stretch>
            <a:fillRect/>
          </a:stretch>
        </p:blipFill>
        <p:spPr>
          <a:xfrm>
            <a:off x="381000" y="250825"/>
            <a:ext cx="1485900" cy="1130300"/>
          </a:xfrm>
          <a:prstGeom prst="rect">
            <a:avLst/>
          </a:prstGeom>
          <a:noFill/>
          <a:ln w="9525">
            <a:noFill/>
          </a:ln>
        </p:spPr>
      </p:pic>
      <p:pic>
        <p:nvPicPr>
          <p:cNvPr id="15366" name="图片 2"/>
          <p:cNvPicPr>
            <a:picLocks noChangeAspect="1"/>
          </p:cNvPicPr>
          <p:nvPr/>
        </p:nvPicPr>
        <p:blipFill>
          <a:blip r:embed="rId7"/>
          <a:stretch>
            <a:fillRect/>
          </a:stretch>
        </p:blipFill>
        <p:spPr>
          <a:xfrm>
            <a:off x="7366000" y="193675"/>
            <a:ext cx="1244600" cy="1244600"/>
          </a:xfrm>
          <a:prstGeom prst="rect">
            <a:avLst/>
          </a:prstGeom>
          <a:noFill/>
          <a:ln w="9525">
            <a:noFill/>
          </a:ln>
        </p:spPr>
      </p:pic>
      <p:sp>
        <p:nvSpPr>
          <p:cNvPr id="15368" name="灯片编号占位符 2"/>
          <p:cNvSpPr>
            <a:spLocks noGrp="1"/>
          </p:cNvSpPr>
          <p:nvPr>
            <p:ph type="sldNum" sz="quarter" idx="11"/>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5pPr>
          </a:lstStyle>
          <a:p>
            <a:pPr lvl="0" algn="r" eaLnBrk="1" hangingPunct="1"/>
            <a:fld id="{9A0DB2DC-4C9A-4742-B13C-FB6460FD3503}" type="slidenum">
              <a:rPr lang="en-US" altLang="en-US" sz="1400" dirty="0">
                <a:solidFill>
                  <a:srgbClr val="000000"/>
                </a:solidFill>
                <a:latin typeface="Tahoma" panose="020B0604030504040204" pitchFamily="34" charset="0"/>
                <a:ea typeface="宋体" panose="02010600030101010101" pitchFamily="2" charset="-122"/>
              </a:rPr>
              <a:t>1</a:t>
            </a:fld>
            <a:endParaRPr lang="en-US" altLang="en-US" sz="1400" dirty="0">
              <a:solidFill>
                <a:srgbClr val="000000"/>
              </a:solidFill>
              <a:latin typeface="Tahoma" panose="020B0604030504040204" pitchFamily="34" charset="0"/>
              <a:ea typeface="宋体" panose="02010600030101010101" pitchFamily="2" charset="-122"/>
            </a:endParaRPr>
          </a:p>
        </p:txBody>
      </p:sp>
      <p:sp>
        <p:nvSpPr>
          <p:cNvPr id="3" name="TextBox 1"/>
          <p:cNvSpPr txBox="1"/>
          <p:nvPr/>
        </p:nvSpPr>
        <p:spPr>
          <a:xfrm>
            <a:off x="1740535" y="3397250"/>
            <a:ext cx="6870065" cy="1477328"/>
          </a:xfrm>
          <a:prstGeom prst="rect">
            <a:avLst/>
          </a:prstGeom>
          <a:noFill/>
          <a:ln w="9525">
            <a:noFill/>
          </a:ln>
        </p:spPr>
        <p:txBody>
          <a:bodyPr wrap="square" anchor="t">
            <a:spAutoFit/>
          </a:bodyPr>
          <a:lstStyle/>
          <a:p>
            <a:pPr eaLnBrk="0" hangingPunct="0">
              <a:lnSpc>
                <a:spcPct val="150000"/>
              </a:lnSpc>
            </a:pPr>
            <a:r>
              <a:rPr lang="zh-CN" altLang="en-US" sz="2000" b="1" dirty="0">
                <a:solidFill>
                  <a:srgbClr val="000000"/>
                </a:solidFill>
                <a:latin typeface="宋体" panose="02010600030101010101" pitchFamily="2" charset="-122"/>
                <a:ea typeface="宋体" panose="02010600030101010101" pitchFamily="2" charset="-122"/>
              </a:rPr>
              <a:t>主讲教师：黄虎杰、张海军</a:t>
            </a:r>
            <a:endParaRPr lang="en-US" altLang="zh-CN" sz="2000" b="1" dirty="0">
              <a:solidFill>
                <a:srgbClr val="000000"/>
              </a:solidFill>
              <a:latin typeface="宋体" panose="02010600030101010101" pitchFamily="2" charset="-122"/>
              <a:ea typeface="宋体" panose="02010600030101010101" pitchFamily="2" charset="-122"/>
            </a:endParaRPr>
          </a:p>
          <a:p>
            <a:pPr eaLnBrk="0" hangingPunct="0">
              <a:lnSpc>
                <a:spcPct val="150000"/>
              </a:lnSpc>
            </a:pPr>
            <a:r>
              <a:rPr lang="zh-CN" altLang="en-US" sz="2000" b="1" dirty="0">
                <a:solidFill>
                  <a:srgbClr val="000000"/>
                </a:solidFill>
                <a:latin typeface="宋体" panose="02010600030101010101" pitchFamily="2" charset="-122"/>
                <a:ea typeface="宋体" panose="02010600030101010101" pitchFamily="2" charset="-122"/>
              </a:rPr>
              <a:t>助课教师：夏文 、张正</a:t>
            </a:r>
            <a:endParaRPr lang="en-US" altLang="zh-CN" sz="2000" b="1" dirty="0">
              <a:solidFill>
                <a:srgbClr val="000000"/>
              </a:solidFill>
              <a:latin typeface="宋体" panose="02010600030101010101" pitchFamily="2" charset="-122"/>
              <a:ea typeface="宋体" panose="02010600030101010101" pitchFamily="2" charset="-122"/>
            </a:endParaRPr>
          </a:p>
          <a:p>
            <a:pPr eaLnBrk="0" hangingPunct="0">
              <a:lnSpc>
                <a:spcPct val="150000"/>
              </a:lnSpc>
            </a:pPr>
            <a:r>
              <a:rPr lang="zh-CN" altLang="en-US" sz="2000" b="1" dirty="0">
                <a:solidFill>
                  <a:srgbClr val="000000"/>
                </a:solidFill>
                <a:latin typeface="宋体" panose="02010600030101010101" pitchFamily="2" charset="-122"/>
                <a:ea typeface="宋体" panose="02010600030101010101" pitchFamily="2" charset="-122"/>
              </a:rPr>
              <a:t>实验教师：</a:t>
            </a:r>
            <a:r>
              <a:rPr lang="zh-CN" altLang="zh-CN" sz="2000" b="1" dirty="0">
                <a:solidFill>
                  <a:srgbClr val="000000"/>
                </a:solidFill>
                <a:latin typeface="宋体" panose="02010600030101010101" pitchFamily="2" charset="-122"/>
                <a:ea typeface="宋体" panose="02010600030101010101" pitchFamily="2" charset="-122"/>
              </a:rPr>
              <a:t>苏婷</a:t>
            </a:r>
            <a:r>
              <a:rPr lang="zh-CN" altLang="en-US" sz="2000" b="1" dirty="0">
                <a:solidFill>
                  <a:srgbClr val="000000"/>
                </a:solidFill>
                <a:latin typeface="宋体" panose="02010600030101010101" pitchFamily="2" charset="-122"/>
                <a:ea typeface="宋体" panose="02010600030101010101" pitchFamily="2" charset="-122"/>
              </a:rPr>
              <a:t>、</a:t>
            </a:r>
            <a:r>
              <a:rPr lang="zh-CN" sz="2000" b="1" dirty="0">
                <a:solidFill>
                  <a:srgbClr val="000000"/>
                </a:solidFill>
                <a:latin typeface="宋体" panose="02010600030101010101" pitchFamily="2" charset="-122"/>
                <a:ea typeface="宋体" panose="02010600030101010101" pitchFamily="2" charset="-122"/>
              </a:rPr>
              <a:t>谢佳、汪花梅、魏雨虹</a:t>
            </a:r>
            <a:r>
              <a:rPr lang="zh-CN" altLang="en-US" sz="2000" b="1" dirty="0">
                <a:solidFill>
                  <a:srgbClr val="000000"/>
                </a:solidFill>
                <a:latin typeface="宋体" panose="02010600030101010101" pitchFamily="2" charset="-122"/>
                <a:ea typeface="宋体" panose="02010600030101010101" pitchFamily="2" charset="-122"/>
              </a:rPr>
              <a:t>、</a:t>
            </a:r>
            <a:r>
              <a:rPr lang="zh-CN" sz="2000" b="1" dirty="0">
                <a:solidFill>
                  <a:srgbClr val="000000"/>
                </a:solidFill>
                <a:latin typeface="宋体" panose="02010600030101010101" pitchFamily="2" charset="-122"/>
                <a:ea typeface="宋体" panose="02010600030101010101" pitchFamily="2" charset="-122"/>
              </a:rPr>
              <a:t>王婷</a:t>
            </a: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BA87A5-E970-4800-87F3-B7825A7A694B}"/>
              </a:ext>
            </a:extLst>
          </p:cNvPr>
          <p:cNvSpPr>
            <a:spLocks noGrp="1"/>
          </p:cNvSpPr>
          <p:nvPr>
            <p:ph type="title"/>
          </p:nvPr>
        </p:nvSpPr>
        <p:spPr/>
        <p:txBody>
          <a:bodyPr/>
          <a:lstStyle/>
          <a:p>
            <a:r>
              <a:rPr lang="zh-CN" altLang="en-US" dirty="0"/>
              <a:t>链式前向星介绍</a:t>
            </a:r>
          </a:p>
        </p:txBody>
      </p:sp>
      <p:sp>
        <p:nvSpPr>
          <p:cNvPr id="7" name="矩形 6">
            <a:extLst>
              <a:ext uri="{FF2B5EF4-FFF2-40B4-BE49-F238E27FC236}">
                <a16:creationId xmlns:a16="http://schemas.microsoft.com/office/drawing/2014/main" id="{F6A8AFD3-1C11-4048-87AE-08EC03B25CD3}"/>
              </a:ext>
            </a:extLst>
          </p:cNvPr>
          <p:cNvSpPr/>
          <p:nvPr/>
        </p:nvSpPr>
        <p:spPr>
          <a:xfrm>
            <a:off x="381111" y="1262793"/>
            <a:ext cx="8457978" cy="830997"/>
          </a:xfrm>
          <a:prstGeom prst="rect">
            <a:avLst/>
          </a:prstGeom>
        </p:spPr>
        <p:txBody>
          <a:bodyPr wrap="square">
            <a:spAutoFit/>
          </a:bodyPr>
          <a:lstStyle/>
          <a:p>
            <a:r>
              <a:rPr lang="zh-CN" altLang="en-US" sz="1600" dirty="0">
                <a:solidFill>
                  <a:srgbClr val="4D4D4D"/>
                </a:solidFill>
                <a:latin typeface="宋体" panose="02010600030101010101" pitchFamily="2" charset="-122"/>
                <a:ea typeface="宋体" panose="02010600030101010101" pitchFamily="2" charset="-122"/>
              </a:rPr>
              <a:t>前向星是一种特殊的边集数组。</a:t>
            </a:r>
            <a:endParaRPr lang="en-US" altLang="zh-CN" sz="1600" dirty="0">
              <a:solidFill>
                <a:srgbClr val="4D4D4D"/>
              </a:solidFill>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rPr>
              <a:t>head[</a:t>
            </a:r>
            <a:r>
              <a:rPr lang="en-US" altLang="zh-CN" sz="1600" dirty="0" err="1">
                <a:latin typeface="宋体" panose="02010600030101010101" pitchFamily="2" charset="-122"/>
                <a:ea typeface="宋体" panose="02010600030101010101" pitchFamily="2" charset="-122"/>
              </a:rPr>
              <a:t>i</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：以节点</a:t>
            </a:r>
            <a:r>
              <a:rPr lang="en-US" altLang="zh-CN" sz="1600" dirty="0" err="1">
                <a:latin typeface="宋体" panose="02010600030101010101" pitchFamily="2" charset="-122"/>
                <a:ea typeface="宋体" panose="02010600030101010101" pitchFamily="2" charset="-122"/>
              </a:rPr>
              <a:t>i</a:t>
            </a:r>
            <a:r>
              <a:rPr lang="zh-CN" altLang="en-US" sz="1600" dirty="0">
                <a:latin typeface="宋体" panose="02010600030101010101" pitchFamily="2" charset="-122"/>
                <a:ea typeface="宋体" panose="02010600030101010101" pitchFamily="2" charset="-122"/>
              </a:rPr>
              <a:t>为起点的边集在</a:t>
            </a:r>
            <a:r>
              <a:rPr lang="en-US" altLang="zh-CN" sz="1600" dirty="0">
                <a:latin typeface="宋体" panose="02010600030101010101" pitchFamily="2" charset="-122"/>
                <a:ea typeface="宋体" panose="02010600030101010101" pitchFamily="2" charset="-122"/>
              </a:rPr>
              <a:t>edge</a:t>
            </a:r>
            <a:r>
              <a:rPr lang="zh-CN" altLang="en-US" sz="1600" dirty="0">
                <a:latin typeface="宋体" panose="02010600030101010101" pitchFamily="2" charset="-122"/>
                <a:ea typeface="宋体" panose="02010600030101010101" pitchFamily="2" charset="-122"/>
              </a:rPr>
              <a:t>数组中的第一个存储位置</a:t>
            </a:r>
            <a:r>
              <a:rPr lang="en-US" altLang="zh-CN" sz="1600" dirty="0">
                <a:latin typeface="宋体" panose="02010600030101010101" pitchFamily="2" charset="-122"/>
                <a:ea typeface="宋体" panose="02010600030101010101" pitchFamily="2" charset="-122"/>
              </a:rPr>
              <a:t>.</a:t>
            </a:r>
          </a:p>
          <a:p>
            <a:r>
              <a:rPr lang="en-US" altLang="zh-CN" sz="1600" dirty="0">
                <a:latin typeface="宋体" panose="02010600030101010101" pitchFamily="2" charset="-122"/>
                <a:ea typeface="宋体" panose="02010600030101010101" pitchFamily="2" charset="-122"/>
              </a:rPr>
              <a:t>edge[j]</a:t>
            </a:r>
            <a:r>
              <a:rPr lang="zh-CN" altLang="en-US" sz="1600" dirty="0">
                <a:latin typeface="宋体" panose="02010600030101010101" pitchFamily="2" charset="-122"/>
                <a:ea typeface="宋体" panose="02010600030101010101" pitchFamily="2" charset="-122"/>
              </a:rPr>
              <a:t>：第</a:t>
            </a:r>
            <a:r>
              <a:rPr lang="en-US" altLang="zh-CN" sz="1600" dirty="0" err="1">
                <a:latin typeface="宋体" panose="02010600030101010101" pitchFamily="2" charset="-122"/>
                <a:ea typeface="宋体" panose="02010600030101010101" pitchFamily="2" charset="-122"/>
              </a:rPr>
              <a:t>i</a:t>
            </a:r>
            <a:r>
              <a:rPr lang="zh-CN" altLang="en-US" sz="1600" dirty="0">
                <a:latin typeface="宋体" panose="02010600030101010101" pitchFamily="2" charset="-122"/>
                <a:ea typeface="宋体" panose="02010600030101010101" pitchFamily="2" charset="-122"/>
              </a:rPr>
              <a:t>条边的边集</a:t>
            </a:r>
            <a:endParaRPr lang="en-US" altLang="zh-CN" sz="1600" dirty="0">
              <a:latin typeface="宋体" panose="02010600030101010101" pitchFamily="2" charset="-122"/>
              <a:ea typeface="宋体" panose="02010600030101010101" pitchFamily="2" charset="-122"/>
            </a:endParaRPr>
          </a:p>
        </p:txBody>
      </p:sp>
      <p:sp>
        <p:nvSpPr>
          <p:cNvPr id="11" name="矩形 10">
            <a:extLst>
              <a:ext uri="{FF2B5EF4-FFF2-40B4-BE49-F238E27FC236}">
                <a16:creationId xmlns:a16="http://schemas.microsoft.com/office/drawing/2014/main" id="{ED83D6B6-0CEF-44CB-AC7C-18139ABF4334}"/>
              </a:ext>
            </a:extLst>
          </p:cNvPr>
          <p:cNvSpPr/>
          <p:nvPr/>
        </p:nvSpPr>
        <p:spPr>
          <a:xfrm>
            <a:off x="427340" y="2198579"/>
            <a:ext cx="2864594" cy="1569660"/>
          </a:xfrm>
          <a:prstGeom prst="rect">
            <a:avLst/>
          </a:prstGeom>
        </p:spPr>
        <p:txBody>
          <a:bodyPr wrap="square">
            <a:spAutoFit/>
          </a:bodyPr>
          <a:lstStyle/>
          <a:p>
            <a:r>
              <a:rPr lang="zh-CN" altLang="en-US" sz="1200" dirty="0"/>
              <a:t>struct Graph</a:t>
            </a:r>
          </a:p>
          <a:p>
            <a:r>
              <a:rPr lang="zh-CN" altLang="en-US" sz="1200" dirty="0"/>
              <a:t>{</a:t>
            </a:r>
          </a:p>
          <a:p>
            <a:r>
              <a:rPr lang="zh-CN" altLang="en-US" sz="1200" dirty="0"/>
              <a:t>    </a:t>
            </a:r>
            <a:r>
              <a:rPr lang="zh-CN" altLang="en-US" sz="1200" b="1" dirty="0"/>
              <a:t>struct Edge edegs[maxm];</a:t>
            </a:r>
          </a:p>
          <a:p>
            <a:r>
              <a:rPr lang="zh-CN" altLang="en-US" sz="1200" dirty="0"/>
              <a:t>    </a:t>
            </a:r>
            <a:r>
              <a:rPr lang="zh-CN" altLang="en-US" sz="1200" b="1" dirty="0"/>
              <a:t>int head[maxn];</a:t>
            </a:r>
          </a:p>
          <a:p>
            <a:endParaRPr lang="zh-CN" altLang="en-US" sz="1200" dirty="0"/>
          </a:p>
          <a:p>
            <a:r>
              <a:rPr lang="zh-CN" altLang="en-US" sz="1200" dirty="0"/>
              <a:t>    //当前第几条边</a:t>
            </a:r>
          </a:p>
          <a:p>
            <a:r>
              <a:rPr lang="zh-CN" altLang="en-US" sz="1200" dirty="0"/>
              <a:t>    int tot;</a:t>
            </a:r>
          </a:p>
          <a:p>
            <a:r>
              <a:rPr lang="zh-CN" altLang="en-US" sz="1200" dirty="0"/>
              <a:t>};</a:t>
            </a:r>
          </a:p>
        </p:txBody>
      </p:sp>
      <p:sp>
        <p:nvSpPr>
          <p:cNvPr id="17" name="矩形 16">
            <a:extLst>
              <a:ext uri="{FF2B5EF4-FFF2-40B4-BE49-F238E27FC236}">
                <a16:creationId xmlns:a16="http://schemas.microsoft.com/office/drawing/2014/main" id="{C394AFE5-9C50-488F-A379-998198182427}"/>
              </a:ext>
            </a:extLst>
          </p:cNvPr>
          <p:cNvSpPr/>
          <p:nvPr/>
        </p:nvSpPr>
        <p:spPr>
          <a:xfrm>
            <a:off x="3886298" y="1920585"/>
            <a:ext cx="4859043" cy="2462213"/>
          </a:xfrm>
          <a:prstGeom prst="rect">
            <a:avLst/>
          </a:prstGeom>
        </p:spPr>
        <p:txBody>
          <a:bodyPr wrap="square">
            <a:spAutoFit/>
          </a:bodyPr>
          <a:lstStyle/>
          <a:p>
            <a:r>
              <a:rPr lang="en-US" altLang="zh-CN" sz="1400" dirty="0">
                <a:latin typeface="宋体" panose="02010600030101010101" pitchFamily="2" charset="-122"/>
                <a:ea typeface="宋体" panose="02010600030101010101" pitchFamily="2" charset="-122"/>
              </a:rPr>
              <a:t>struct Edge</a:t>
            </a:r>
          </a:p>
          <a:p>
            <a:r>
              <a:rPr lang="en-US" altLang="zh-CN" sz="1400" dirty="0">
                <a:latin typeface="宋体" panose="02010600030101010101" pitchFamily="2" charset="-122"/>
                <a:ea typeface="宋体" panose="02010600030101010101" pitchFamily="2" charset="-122"/>
              </a:rPr>
              <a:t>{</a:t>
            </a:r>
          </a:p>
          <a:p>
            <a:r>
              <a:rPr lang="en-US" altLang="zh-CN" sz="1400" dirty="0">
                <a:latin typeface="宋体" panose="02010600030101010101" pitchFamily="2" charset="-122"/>
                <a:ea typeface="宋体" panose="02010600030101010101" pitchFamily="2" charset="-122"/>
              </a:rPr>
              <a:t>     int start;</a:t>
            </a:r>
          </a:p>
          <a:p>
            <a:r>
              <a:rPr lang="en-US" altLang="zh-CN" sz="1400" dirty="0">
                <a:latin typeface="宋体" panose="02010600030101010101" pitchFamily="2" charset="-122"/>
                <a:ea typeface="宋体" panose="02010600030101010101" pitchFamily="2" charset="-122"/>
              </a:rPr>
              <a:t>     int next;</a:t>
            </a:r>
          </a:p>
          <a:p>
            <a:r>
              <a:rPr lang="en-US" altLang="zh-CN" sz="1400" dirty="0">
                <a:latin typeface="宋体" panose="02010600030101010101" pitchFamily="2" charset="-122"/>
                <a:ea typeface="宋体" panose="02010600030101010101" pitchFamily="2" charset="-122"/>
              </a:rPr>
              <a:t>     int end;</a:t>
            </a:r>
          </a:p>
          <a:p>
            <a:r>
              <a:rPr lang="en-US" altLang="zh-CN" sz="1400" dirty="0">
                <a:latin typeface="宋体" panose="02010600030101010101" pitchFamily="2" charset="-122"/>
                <a:ea typeface="宋体" panose="02010600030101010101" pitchFamily="2" charset="-122"/>
              </a:rPr>
              <a:t>     int weight;</a:t>
            </a:r>
          </a:p>
          <a:p>
            <a:r>
              <a:rPr lang="en-US" altLang="zh-CN" sz="1400" dirty="0">
                <a:latin typeface="宋体" panose="02010600030101010101" pitchFamily="2" charset="-122"/>
                <a:ea typeface="宋体" panose="02010600030101010101" pitchFamily="2" charset="-122"/>
              </a:rPr>
              <a:t>};</a:t>
            </a:r>
          </a:p>
          <a:p>
            <a:r>
              <a:rPr lang="en-US" altLang="zh-CN" sz="1400" dirty="0">
                <a:latin typeface="宋体" panose="02010600030101010101" pitchFamily="2" charset="-122"/>
                <a:ea typeface="宋体" panose="02010600030101010101" pitchFamily="2" charset="-122"/>
              </a:rPr>
              <a:t>edge[j].start</a:t>
            </a:r>
            <a:r>
              <a:rPr lang="zh-CN" altLang="en-US" sz="1400" dirty="0">
                <a:latin typeface="宋体" panose="02010600030101010101" pitchFamily="2" charset="-122"/>
                <a:ea typeface="宋体" panose="02010600030101010101" pitchFamily="2" charset="-122"/>
              </a:rPr>
              <a:t>表示第</a:t>
            </a:r>
            <a:r>
              <a:rPr lang="en-US" altLang="zh-CN" sz="1400" dirty="0">
                <a:latin typeface="宋体" panose="02010600030101010101" pitchFamily="2" charset="-122"/>
                <a:ea typeface="宋体" panose="02010600030101010101" pitchFamily="2" charset="-122"/>
              </a:rPr>
              <a:t>j</a:t>
            </a:r>
            <a:r>
              <a:rPr lang="zh-CN" altLang="en-US" sz="1400" dirty="0">
                <a:latin typeface="宋体" panose="02010600030101010101" pitchFamily="2" charset="-122"/>
                <a:ea typeface="宋体" panose="02010600030101010101" pitchFamily="2" charset="-122"/>
              </a:rPr>
              <a:t>条边的起点</a:t>
            </a:r>
            <a:r>
              <a:rPr lang="en-US" altLang="zh-CN" sz="1400" dirty="0">
                <a:latin typeface="宋体" panose="02010600030101010101" pitchFamily="2" charset="-122"/>
                <a:ea typeface="宋体" panose="02010600030101010101" pitchFamily="2" charset="-122"/>
              </a:rPr>
              <a:t>,</a:t>
            </a:r>
          </a:p>
          <a:p>
            <a:r>
              <a:rPr lang="en-US" altLang="zh-CN" sz="1400" dirty="0">
                <a:latin typeface="宋体" panose="02010600030101010101" pitchFamily="2" charset="-122"/>
                <a:ea typeface="宋体" panose="02010600030101010101" pitchFamily="2" charset="-122"/>
              </a:rPr>
              <a:t>edge[j].end</a:t>
            </a:r>
            <a:r>
              <a:rPr lang="zh-CN" altLang="en-US" sz="1400" dirty="0">
                <a:latin typeface="宋体" panose="02010600030101010101" pitchFamily="2" charset="-122"/>
                <a:ea typeface="宋体" panose="02010600030101010101" pitchFamily="2" charset="-122"/>
              </a:rPr>
              <a:t>表示第</a:t>
            </a:r>
            <a:r>
              <a:rPr lang="en-US" altLang="zh-CN" sz="1400" dirty="0">
                <a:latin typeface="宋体" panose="02010600030101010101" pitchFamily="2" charset="-122"/>
                <a:ea typeface="宋体" panose="02010600030101010101" pitchFamily="2" charset="-122"/>
              </a:rPr>
              <a:t>j</a:t>
            </a:r>
            <a:r>
              <a:rPr lang="zh-CN" altLang="en-US" sz="1400" dirty="0">
                <a:latin typeface="宋体" panose="02010600030101010101" pitchFamily="2" charset="-122"/>
                <a:ea typeface="宋体" panose="02010600030101010101" pitchFamily="2" charset="-122"/>
              </a:rPr>
              <a:t>条边的终点</a:t>
            </a:r>
            <a:r>
              <a:rPr lang="en-US" altLang="zh-CN" sz="1400" dirty="0">
                <a:latin typeface="宋体" panose="02010600030101010101" pitchFamily="2" charset="-122"/>
                <a:ea typeface="宋体" panose="02010600030101010101" pitchFamily="2" charset="-122"/>
              </a:rPr>
              <a:t>,</a:t>
            </a:r>
          </a:p>
          <a:p>
            <a:r>
              <a:rPr lang="en-US" altLang="zh-CN" sz="1400" dirty="0">
                <a:latin typeface="宋体" panose="02010600030101010101" pitchFamily="2" charset="-122"/>
                <a:ea typeface="宋体" panose="02010600030101010101" pitchFamily="2" charset="-122"/>
              </a:rPr>
              <a:t>edge[j].next</a:t>
            </a:r>
            <a:r>
              <a:rPr lang="zh-CN" altLang="en-US" sz="1400" dirty="0">
                <a:latin typeface="宋体" panose="02010600030101010101" pitchFamily="2" charset="-122"/>
                <a:ea typeface="宋体" panose="02010600030101010101" pitchFamily="2" charset="-122"/>
              </a:rPr>
              <a:t>表示</a:t>
            </a:r>
            <a:r>
              <a:rPr lang="zh-CN" altLang="en-US" sz="1400" dirty="0">
                <a:solidFill>
                  <a:srgbClr val="FF0000"/>
                </a:solidFill>
                <a:latin typeface="宋体" panose="02010600030101010101" pitchFamily="2" charset="-122"/>
                <a:ea typeface="宋体" panose="02010600030101010101" pitchFamily="2" charset="-122"/>
              </a:rPr>
              <a:t>与第</a:t>
            </a:r>
            <a:r>
              <a:rPr lang="en-US" altLang="zh-CN" sz="1400" dirty="0">
                <a:solidFill>
                  <a:srgbClr val="FF0000"/>
                </a:solidFill>
                <a:latin typeface="宋体" panose="02010600030101010101" pitchFamily="2" charset="-122"/>
                <a:ea typeface="宋体" panose="02010600030101010101" pitchFamily="2" charset="-122"/>
              </a:rPr>
              <a:t>j</a:t>
            </a:r>
            <a:r>
              <a:rPr lang="zh-CN" altLang="en-US" sz="1400" dirty="0">
                <a:solidFill>
                  <a:srgbClr val="FF0000"/>
                </a:solidFill>
                <a:latin typeface="宋体" panose="02010600030101010101" pitchFamily="2" charset="-122"/>
                <a:ea typeface="宋体" panose="02010600030101010101" pitchFamily="2" charset="-122"/>
              </a:rPr>
              <a:t>条边同起点</a:t>
            </a:r>
            <a:r>
              <a:rPr lang="zh-CN" altLang="en-US" sz="1400" dirty="0">
                <a:latin typeface="宋体" panose="02010600030101010101" pitchFamily="2" charset="-122"/>
                <a:ea typeface="宋体" panose="02010600030101010101" pitchFamily="2" charset="-122"/>
              </a:rPr>
              <a:t>的下一条边的存储位置</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edge[j].weight</a:t>
            </a:r>
            <a:r>
              <a:rPr lang="zh-CN" altLang="en-US" sz="1400" dirty="0">
                <a:latin typeface="宋体" panose="02010600030101010101" pitchFamily="2" charset="-122"/>
                <a:ea typeface="宋体" panose="02010600030101010101" pitchFamily="2" charset="-122"/>
              </a:rPr>
              <a:t>为边权值</a:t>
            </a:r>
            <a:r>
              <a:rPr lang="en-US" altLang="zh-CN" sz="1400" dirty="0">
                <a:latin typeface="宋体" panose="02010600030101010101" pitchFamily="2" charset="-122"/>
                <a:ea typeface="宋体" panose="02010600030101010101" pitchFamily="2" charset="-122"/>
              </a:rPr>
              <a:t>.</a:t>
            </a:r>
            <a:endParaRPr lang="zh-CN" altLang="en-US" sz="1400" dirty="0">
              <a:latin typeface="宋体" panose="02010600030101010101" pitchFamily="2" charset="-122"/>
              <a:ea typeface="宋体" panose="02010600030101010101" pitchFamily="2" charset="-122"/>
            </a:endParaRPr>
          </a:p>
        </p:txBody>
      </p:sp>
      <p:pic>
        <p:nvPicPr>
          <p:cNvPr id="20" name="图片 19">
            <a:extLst>
              <a:ext uri="{FF2B5EF4-FFF2-40B4-BE49-F238E27FC236}">
                <a16:creationId xmlns:a16="http://schemas.microsoft.com/office/drawing/2014/main" id="{21451755-68BE-43D9-A405-F1317B33B436}"/>
              </a:ext>
            </a:extLst>
          </p:cNvPr>
          <p:cNvPicPr>
            <a:picLocks noChangeAspect="1"/>
          </p:cNvPicPr>
          <p:nvPr/>
        </p:nvPicPr>
        <p:blipFill>
          <a:blip r:embed="rId3"/>
          <a:stretch>
            <a:fillRect/>
          </a:stretch>
        </p:blipFill>
        <p:spPr>
          <a:xfrm>
            <a:off x="6500488" y="4700589"/>
            <a:ext cx="2110740" cy="1790700"/>
          </a:xfrm>
          <a:prstGeom prst="rect">
            <a:avLst/>
          </a:prstGeom>
        </p:spPr>
      </p:pic>
      <p:pic>
        <p:nvPicPr>
          <p:cNvPr id="21" name="图片 20">
            <a:extLst>
              <a:ext uri="{FF2B5EF4-FFF2-40B4-BE49-F238E27FC236}">
                <a16:creationId xmlns:a16="http://schemas.microsoft.com/office/drawing/2014/main" id="{595F5D28-E99D-4A13-A938-B9F9B3E16BEC}"/>
              </a:ext>
            </a:extLst>
          </p:cNvPr>
          <p:cNvPicPr>
            <a:picLocks noChangeAspect="1"/>
          </p:cNvPicPr>
          <p:nvPr/>
        </p:nvPicPr>
        <p:blipFill>
          <a:blip r:embed="rId4"/>
          <a:stretch>
            <a:fillRect/>
          </a:stretch>
        </p:blipFill>
        <p:spPr>
          <a:xfrm>
            <a:off x="5073008" y="4969829"/>
            <a:ext cx="480060" cy="1287780"/>
          </a:xfrm>
          <a:prstGeom prst="rect">
            <a:avLst/>
          </a:prstGeom>
        </p:spPr>
      </p:pic>
      <p:sp>
        <p:nvSpPr>
          <p:cNvPr id="22" name="文本框 21">
            <a:extLst>
              <a:ext uri="{FF2B5EF4-FFF2-40B4-BE49-F238E27FC236}">
                <a16:creationId xmlns:a16="http://schemas.microsoft.com/office/drawing/2014/main" id="{D2721F80-1FFF-41F1-93C4-6C0AD3D9B6D6}"/>
              </a:ext>
            </a:extLst>
          </p:cNvPr>
          <p:cNvSpPr txBox="1"/>
          <p:nvPr/>
        </p:nvSpPr>
        <p:spPr>
          <a:xfrm>
            <a:off x="4800594" y="4952050"/>
            <a:ext cx="457835" cy="306705"/>
          </a:xfrm>
          <a:prstGeom prst="rect">
            <a:avLst/>
          </a:prstGeom>
          <a:noFill/>
        </p:spPr>
        <p:txBody>
          <a:bodyPr wrap="square" rtlCol="0">
            <a:spAutoFit/>
          </a:bodyPr>
          <a:lstStyle/>
          <a:p>
            <a:r>
              <a:rPr lang="en-US" altLang="zh-CN" sz="1400" dirty="0">
                <a:solidFill>
                  <a:srgbClr val="FF0000"/>
                </a:solidFill>
              </a:rPr>
              <a:t>V1</a:t>
            </a:r>
          </a:p>
        </p:txBody>
      </p:sp>
      <p:sp>
        <p:nvSpPr>
          <p:cNvPr id="23" name="文本框 22">
            <a:extLst>
              <a:ext uri="{FF2B5EF4-FFF2-40B4-BE49-F238E27FC236}">
                <a16:creationId xmlns:a16="http://schemas.microsoft.com/office/drawing/2014/main" id="{A9802A47-F09F-477D-9142-612874173F9E}"/>
              </a:ext>
            </a:extLst>
          </p:cNvPr>
          <p:cNvSpPr txBox="1"/>
          <p:nvPr/>
        </p:nvSpPr>
        <p:spPr>
          <a:xfrm>
            <a:off x="4817739" y="5247960"/>
            <a:ext cx="457835" cy="306705"/>
          </a:xfrm>
          <a:prstGeom prst="rect">
            <a:avLst/>
          </a:prstGeom>
          <a:noFill/>
        </p:spPr>
        <p:txBody>
          <a:bodyPr wrap="square" rtlCol="0">
            <a:spAutoFit/>
          </a:bodyPr>
          <a:lstStyle/>
          <a:p>
            <a:r>
              <a:rPr lang="en-US" altLang="zh-CN" sz="1400">
                <a:solidFill>
                  <a:srgbClr val="FF0000"/>
                </a:solidFill>
              </a:rPr>
              <a:t>V2</a:t>
            </a:r>
          </a:p>
        </p:txBody>
      </p:sp>
      <p:sp>
        <p:nvSpPr>
          <p:cNvPr id="24" name="文本框 23">
            <a:extLst>
              <a:ext uri="{FF2B5EF4-FFF2-40B4-BE49-F238E27FC236}">
                <a16:creationId xmlns:a16="http://schemas.microsoft.com/office/drawing/2014/main" id="{484E172E-C9F8-46E2-AAE1-0B789A4405D2}"/>
              </a:ext>
            </a:extLst>
          </p:cNvPr>
          <p:cNvSpPr txBox="1"/>
          <p:nvPr/>
        </p:nvSpPr>
        <p:spPr>
          <a:xfrm>
            <a:off x="4817739" y="5550220"/>
            <a:ext cx="457835" cy="306705"/>
          </a:xfrm>
          <a:prstGeom prst="rect">
            <a:avLst/>
          </a:prstGeom>
          <a:noFill/>
        </p:spPr>
        <p:txBody>
          <a:bodyPr wrap="square" rtlCol="0">
            <a:spAutoFit/>
          </a:bodyPr>
          <a:lstStyle/>
          <a:p>
            <a:r>
              <a:rPr lang="en-US" altLang="zh-CN" sz="1400">
                <a:solidFill>
                  <a:srgbClr val="FF0000"/>
                </a:solidFill>
              </a:rPr>
              <a:t>V3</a:t>
            </a:r>
          </a:p>
        </p:txBody>
      </p:sp>
      <p:sp>
        <p:nvSpPr>
          <p:cNvPr id="25" name="文本框 24">
            <a:extLst>
              <a:ext uri="{FF2B5EF4-FFF2-40B4-BE49-F238E27FC236}">
                <a16:creationId xmlns:a16="http://schemas.microsoft.com/office/drawing/2014/main" id="{0680E4DE-8C7B-4C73-A737-11D12A663BA1}"/>
              </a:ext>
            </a:extLst>
          </p:cNvPr>
          <p:cNvSpPr txBox="1"/>
          <p:nvPr/>
        </p:nvSpPr>
        <p:spPr>
          <a:xfrm>
            <a:off x="4817739" y="5852480"/>
            <a:ext cx="457835" cy="306705"/>
          </a:xfrm>
          <a:prstGeom prst="rect">
            <a:avLst/>
          </a:prstGeom>
          <a:noFill/>
        </p:spPr>
        <p:txBody>
          <a:bodyPr wrap="square" rtlCol="0">
            <a:spAutoFit/>
          </a:bodyPr>
          <a:lstStyle/>
          <a:p>
            <a:r>
              <a:rPr lang="en-US" altLang="zh-CN" sz="1400">
                <a:solidFill>
                  <a:srgbClr val="FF0000"/>
                </a:solidFill>
              </a:rPr>
              <a:t>V4</a:t>
            </a:r>
          </a:p>
        </p:txBody>
      </p:sp>
      <p:sp>
        <p:nvSpPr>
          <p:cNvPr id="26" name="文本框 25">
            <a:extLst>
              <a:ext uri="{FF2B5EF4-FFF2-40B4-BE49-F238E27FC236}">
                <a16:creationId xmlns:a16="http://schemas.microsoft.com/office/drawing/2014/main" id="{AB1641BF-DC71-4C7C-B2FC-8174C6DDFF33}"/>
              </a:ext>
            </a:extLst>
          </p:cNvPr>
          <p:cNvSpPr txBox="1"/>
          <p:nvPr/>
        </p:nvSpPr>
        <p:spPr>
          <a:xfrm>
            <a:off x="6242748" y="4637117"/>
            <a:ext cx="284480" cy="398780"/>
          </a:xfrm>
          <a:prstGeom prst="rect">
            <a:avLst/>
          </a:prstGeom>
          <a:noFill/>
        </p:spPr>
        <p:txBody>
          <a:bodyPr wrap="none" rtlCol="0" anchor="t">
            <a:spAutoFit/>
          </a:bodyPr>
          <a:lstStyle/>
          <a:p>
            <a:pPr eaLnBrk="1" hangingPunct="1">
              <a:lnSpc>
                <a:spcPct val="125000"/>
              </a:lnSpc>
            </a:pPr>
            <a:r>
              <a:rPr lang="en-US" altLang="zh-CN" sz="1600" dirty="0">
                <a:solidFill>
                  <a:srgbClr val="0070C0"/>
                </a:solidFill>
                <a:latin typeface="Times New Roman" panose="02020603050405020304" pitchFamily="18" charset="0"/>
                <a:sym typeface="+mn-ea"/>
              </a:rPr>
              <a:t>1</a:t>
            </a:r>
          </a:p>
        </p:txBody>
      </p:sp>
      <p:sp>
        <p:nvSpPr>
          <p:cNvPr id="27" name="文本框 26">
            <a:extLst>
              <a:ext uri="{FF2B5EF4-FFF2-40B4-BE49-F238E27FC236}">
                <a16:creationId xmlns:a16="http://schemas.microsoft.com/office/drawing/2014/main" id="{D353C997-9205-4CA4-8E79-30146114B382}"/>
              </a:ext>
            </a:extLst>
          </p:cNvPr>
          <p:cNvSpPr txBox="1"/>
          <p:nvPr/>
        </p:nvSpPr>
        <p:spPr>
          <a:xfrm>
            <a:off x="6256648" y="4940619"/>
            <a:ext cx="284480" cy="398780"/>
          </a:xfrm>
          <a:prstGeom prst="rect">
            <a:avLst/>
          </a:prstGeom>
          <a:noFill/>
        </p:spPr>
        <p:txBody>
          <a:bodyPr wrap="none" rtlCol="0" anchor="t">
            <a:spAutoFit/>
          </a:bodyPr>
          <a:lstStyle/>
          <a:p>
            <a:pPr eaLnBrk="1" hangingPunct="1">
              <a:lnSpc>
                <a:spcPct val="125000"/>
              </a:lnSpc>
            </a:pPr>
            <a:r>
              <a:rPr lang="en-US" altLang="zh-CN" sz="1600" dirty="0">
                <a:solidFill>
                  <a:srgbClr val="0070C0"/>
                </a:solidFill>
                <a:latin typeface="Times New Roman" panose="02020603050405020304" pitchFamily="18" charset="0"/>
                <a:sym typeface="+mn-ea"/>
              </a:rPr>
              <a:t>2</a:t>
            </a:r>
          </a:p>
        </p:txBody>
      </p:sp>
      <p:sp>
        <p:nvSpPr>
          <p:cNvPr id="28" name="文本框 27">
            <a:extLst>
              <a:ext uri="{FF2B5EF4-FFF2-40B4-BE49-F238E27FC236}">
                <a16:creationId xmlns:a16="http://schemas.microsoft.com/office/drawing/2014/main" id="{E9B53FB0-73B3-4E4B-8657-EF294A0F711A}"/>
              </a:ext>
            </a:extLst>
          </p:cNvPr>
          <p:cNvSpPr txBox="1"/>
          <p:nvPr/>
        </p:nvSpPr>
        <p:spPr>
          <a:xfrm>
            <a:off x="6257283" y="5197794"/>
            <a:ext cx="284480" cy="398780"/>
          </a:xfrm>
          <a:prstGeom prst="rect">
            <a:avLst/>
          </a:prstGeom>
          <a:noFill/>
        </p:spPr>
        <p:txBody>
          <a:bodyPr wrap="none" rtlCol="0" anchor="t">
            <a:spAutoFit/>
          </a:bodyPr>
          <a:lstStyle/>
          <a:p>
            <a:pPr eaLnBrk="1" hangingPunct="1">
              <a:lnSpc>
                <a:spcPct val="125000"/>
              </a:lnSpc>
            </a:pPr>
            <a:r>
              <a:rPr lang="en-US" altLang="zh-CN" sz="1600" dirty="0">
                <a:solidFill>
                  <a:srgbClr val="0070C0"/>
                </a:solidFill>
                <a:latin typeface="Times New Roman" panose="02020603050405020304" pitchFamily="18" charset="0"/>
                <a:sym typeface="+mn-ea"/>
              </a:rPr>
              <a:t>3</a:t>
            </a:r>
          </a:p>
        </p:txBody>
      </p:sp>
      <p:sp>
        <p:nvSpPr>
          <p:cNvPr id="29" name="文本框 28">
            <a:extLst>
              <a:ext uri="{FF2B5EF4-FFF2-40B4-BE49-F238E27FC236}">
                <a16:creationId xmlns:a16="http://schemas.microsoft.com/office/drawing/2014/main" id="{C107BAC5-EFA8-4424-8BF3-6A97A133EA47}"/>
              </a:ext>
            </a:extLst>
          </p:cNvPr>
          <p:cNvSpPr txBox="1"/>
          <p:nvPr/>
        </p:nvSpPr>
        <p:spPr>
          <a:xfrm>
            <a:off x="6257283" y="5802314"/>
            <a:ext cx="287258" cy="400110"/>
          </a:xfrm>
          <a:prstGeom prst="rect">
            <a:avLst/>
          </a:prstGeom>
          <a:noFill/>
        </p:spPr>
        <p:txBody>
          <a:bodyPr wrap="none" rtlCol="0" anchor="t">
            <a:spAutoFit/>
          </a:bodyPr>
          <a:lstStyle/>
          <a:p>
            <a:pPr eaLnBrk="1" hangingPunct="1">
              <a:lnSpc>
                <a:spcPct val="125000"/>
              </a:lnSpc>
            </a:pPr>
            <a:r>
              <a:rPr lang="en-US" altLang="zh-CN" sz="1600" dirty="0">
                <a:solidFill>
                  <a:srgbClr val="0070C0"/>
                </a:solidFill>
                <a:latin typeface="Times New Roman" panose="02020603050405020304" pitchFamily="18" charset="0"/>
                <a:sym typeface="+mn-ea"/>
              </a:rPr>
              <a:t>5</a:t>
            </a:r>
          </a:p>
        </p:txBody>
      </p:sp>
      <p:sp>
        <p:nvSpPr>
          <p:cNvPr id="30" name="文本框 29">
            <a:extLst>
              <a:ext uri="{FF2B5EF4-FFF2-40B4-BE49-F238E27FC236}">
                <a16:creationId xmlns:a16="http://schemas.microsoft.com/office/drawing/2014/main" id="{7A6B5D6F-B6B9-4231-8C25-9E0DC6B59F1A}"/>
              </a:ext>
            </a:extLst>
          </p:cNvPr>
          <p:cNvSpPr txBox="1"/>
          <p:nvPr/>
        </p:nvSpPr>
        <p:spPr>
          <a:xfrm>
            <a:off x="6257283" y="5500054"/>
            <a:ext cx="284480" cy="398780"/>
          </a:xfrm>
          <a:prstGeom prst="rect">
            <a:avLst/>
          </a:prstGeom>
          <a:noFill/>
        </p:spPr>
        <p:txBody>
          <a:bodyPr wrap="none" rtlCol="0" anchor="t">
            <a:spAutoFit/>
          </a:bodyPr>
          <a:lstStyle/>
          <a:p>
            <a:pPr eaLnBrk="1" hangingPunct="1">
              <a:lnSpc>
                <a:spcPct val="125000"/>
              </a:lnSpc>
            </a:pPr>
            <a:r>
              <a:rPr lang="en-US" altLang="zh-CN" sz="1600" dirty="0">
                <a:solidFill>
                  <a:srgbClr val="0070C0"/>
                </a:solidFill>
                <a:latin typeface="Times New Roman" panose="02020603050405020304" pitchFamily="18" charset="0"/>
                <a:sym typeface="+mn-ea"/>
              </a:rPr>
              <a:t>4</a:t>
            </a:r>
          </a:p>
        </p:txBody>
      </p:sp>
      <p:sp>
        <p:nvSpPr>
          <p:cNvPr id="31" name="文本框 30">
            <a:extLst>
              <a:ext uri="{FF2B5EF4-FFF2-40B4-BE49-F238E27FC236}">
                <a16:creationId xmlns:a16="http://schemas.microsoft.com/office/drawing/2014/main" id="{DDE5D536-1CEA-4CFE-ABF2-408E33D63C56}"/>
              </a:ext>
            </a:extLst>
          </p:cNvPr>
          <p:cNvSpPr txBox="1"/>
          <p:nvPr/>
        </p:nvSpPr>
        <p:spPr>
          <a:xfrm>
            <a:off x="6257283" y="6104574"/>
            <a:ext cx="284480" cy="398780"/>
          </a:xfrm>
          <a:prstGeom prst="rect">
            <a:avLst/>
          </a:prstGeom>
          <a:noFill/>
        </p:spPr>
        <p:txBody>
          <a:bodyPr wrap="none" rtlCol="0" anchor="t">
            <a:spAutoFit/>
          </a:bodyPr>
          <a:lstStyle/>
          <a:p>
            <a:pPr eaLnBrk="1" hangingPunct="1">
              <a:lnSpc>
                <a:spcPct val="125000"/>
              </a:lnSpc>
            </a:pPr>
            <a:r>
              <a:rPr lang="en-US" altLang="zh-CN" sz="1600" dirty="0">
                <a:solidFill>
                  <a:srgbClr val="0070C0"/>
                </a:solidFill>
                <a:latin typeface="Times New Roman" panose="02020603050405020304" pitchFamily="18" charset="0"/>
                <a:sym typeface="+mn-ea"/>
              </a:rPr>
              <a:t>6</a:t>
            </a:r>
          </a:p>
        </p:txBody>
      </p:sp>
      <p:cxnSp>
        <p:nvCxnSpPr>
          <p:cNvPr id="32" name="直接箭头连接符 31">
            <a:extLst>
              <a:ext uri="{FF2B5EF4-FFF2-40B4-BE49-F238E27FC236}">
                <a16:creationId xmlns:a16="http://schemas.microsoft.com/office/drawing/2014/main" id="{C70CA0BC-6821-4D1B-8D92-DC4760E3CEDD}"/>
              </a:ext>
            </a:extLst>
          </p:cNvPr>
          <p:cNvCxnSpPr>
            <a:endCxn id="31" idx="3"/>
          </p:cNvCxnSpPr>
          <p:nvPr/>
        </p:nvCxnSpPr>
        <p:spPr>
          <a:xfrm>
            <a:off x="5477503" y="5143502"/>
            <a:ext cx="1064260" cy="1160462"/>
          </a:xfrm>
          <a:prstGeom prst="straightConnector1">
            <a:avLst/>
          </a:prstGeom>
          <a:solidFill>
            <a:schemeClr val="accent1"/>
          </a:solidFill>
          <a:ln w="9525" cap="flat" cmpd="sng" algn="ctr">
            <a:solidFill>
              <a:srgbClr val="FF0000"/>
            </a:solidFill>
            <a:prstDash val="sysDash"/>
            <a:miter lim="800000"/>
            <a:headEnd type="none" w="med" len="med"/>
            <a:tailEnd type="arrow" w="med" len="med"/>
          </a:ln>
        </p:spPr>
      </p:cxnSp>
      <p:cxnSp>
        <p:nvCxnSpPr>
          <p:cNvPr id="33" name="直接箭头连接符 32">
            <a:extLst>
              <a:ext uri="{FF2B5EF4-FFF2-40B4-BE49-F238E27FC236}">
                <a16:creationId xmlns:a16="http://schemas.microsoft.com/office/drawing/2014/main" id="{277E6DDF-B29C-4100-BE9A-A2D7917A2A62}"/>
              </a:ext>
            </a:extLst>
          </p:cNvPr>
          <p:cNvCxnSpPr>
            <a:endCxn id="28" idx="3"/>
          </p:cNvCxnSpPr>
          <p:nvPr/>
        </p:nvCxnSpPr>
        <p:spPr>
          <a:xfrm>
            <a:off x="5460993" y="5368610"/>
            <a:ext cx="1080770" cy="28575"/>
          </a:xfrm>
          <a:prstGeom prst="straightConnector1">
            <a:avLst/>
          </a:prstGeom>
          <a:solidFill>
            <a:schemeClr val="accent1"/>
          </a:solidFill>
          <a:ln w="9525" cap="flat" cmpd="sng" algn="ctr">
            <a:solidFill>
              <a:srgbClr val="FF0000"/>
            </a:solidFill>
            <a:prstDash val="sysDash"/>
            <a:miter lim="800000"/>
            <a:headEnd type="none" w="med" len="med"/>
            <a:tailEnd type="arrow" w="med" len="med"/>
          </a:ln>
        </p:spPr>
      </p:cxnSp>
      <p:cxnSp>
        <p:nvCxnSpPr>
          <p:cNvPr id="34" name="直接箭头连接符 33">
            <a:extLst>
              <a:ext uri="{FF2B5EF4-FFF2-40B4-BE49-F238E27FC236}">
                <a16:creationId xmlns:a16="http://schemas.microsoft.com/office/drawing/2014/main" id="{3944EBE9-71F4-4AC2-BEA2-2653A535D310}"/>
              </a:ext>
            </a:extLst>
          </p:cNvPr>
          <p:cNvCxnSpPr>
            <a:endCxn id="29" idx="3"/>
          </p:cNvCxnSpPr>
          <p:nvPr/>
        </p:nvCxnSpPr>
        <p:spPr>
          <a:xfrm>
            <a:off x="5478773" y="5730559"/>
            <a:ext cx="1065768" cy="271810"/>
          </a:xfrm>
          <a:prstGeom prst="straightConnector1">
            <a:avLst/>
          </a:prstGeom>
          <a:solidFill>
            <a:schemeClr val="accent1"/>
          </a:solidFill>
          <a:ln w="9525" cap="flat" cmpd="sng" algn="ctr">
            <a:solidFill>
              <a:srgbClr val="FF0000"/>
            </a:solidFill>
            <a:prstDash val="sysDash"/>
            <a:miter lim="800000"/>
            <a:headEnd type="none" w="med" len="med"/>
            <a:tailEnd type="arrow" w="med" len="med"/>
          </a:ln>
        </p:spPr>
      </p:cxnSp>
      <p:sp>
        <p:nvSpPr>
          <p:cNvPr id="35" name="文本框 34">
            <a:extLst>
              <a:ext uri="{FF2B5EF4-FFF2-40B4-BE49-F238E27FC236}">
                <a16:creationId xmlns:a16="http://schemas.microsoft.com/office/drawing/2014/main" id="{E7918296-A236-45CE-922E-B67AE143F6F1}"/>
              </a:ext>
            </a:extLst>
          </p:cNvPr>
          <p:cNvSpPr txBox="1"/>
          <p:nvPr/>
        </p:nvSpPr>
        <p:spPr>
          <a:xfrm>
            <a:off x="4921415" y="4604337"/>
            <a:ext cx="854173"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head[]</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5B6B1674-C77F-4390-978A-29894C817278}"/>
              </a:ext>
            </a:extLst>
          </p:cNvPr>
          <p:cNvSpPr txBox="1"/>
          <p:nvPr/>
        </p:nvSpPr>
        <p:spPr>
          <a:xfrm>
            <a:off x="6435036" y="4350006"/>
            <a:ext cx="854173"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edges[]</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FBE23A5B-9F98-465A-896B-2EC2401D5211}"/>
              </a:ext>
            </a:extLst>
          </p:cNvPr>
          <p:cNvSpPr txBox="1"/>
          <p:nvPr/>
        </p:nvSpPr>
        <p:spPr>
          <a:xfrm>
            <a:off x="6541128" y="6337676"/>
            <a:ext cx="494046" cy="361637"/>
          </a:xfrm>
          <a:prstGeom prst="rect">
            <a:avLst/>
          </a:prstGeom>
          <a:noFill/>
        </p:spPr>
        <p:txBody>
          <a:bodyPr wrap="none" rtlCol="0" anchor="t">
            <a:spAutoFit/>
          </a:bodyPr>
          <a:lstStyle/>
          <a:p>
            <a:pPr eaLnBrk="1" hangingPunct="1">
              <a:lnSpc>
                <a:spcPct val="125000"/>
              </a:lnSpc>
            </a:pPr>
            <a:r>
              <a:rPr lang="en-US" altLang="zh-CN" sz="1400" dirty="0">
                <a:solidFill>
                  <a:srgbClr val="7030A0"/>
                </a:solidFill>
                <a:latin typeface="Times New Roman" panose="02020603050405020304" pitchFamily="18" charset="0"/>
                <a:sym typeface="+mn-ea"/>
              </a:rPr>
              <a:t>start</a:t>
            </a:r>
          </a:p>
        </p:txBody>
      </p:sp>
      <p:sp>
        <p:nvSpPr>
          <p:cNvPr id="38" name="文本框 37">
            <a:extLst>
              <a:ext uri="{FF2B5EF4-FFF2-40B4-BE49-F238E27FC236}">
                <a16:creationId xmlns:a16="http://schemas.microsoft.com/office/drawing/2014/main" id="{5F632184-542C-4307-A9A2-7F9B74046D90}"/>
              </a:ext>
            </a:extLst>
          </p:cNvPr>
          <p:cNvSpPr txBox="1"/>
          <p:nvPr/>
        </p:nvSpPr>
        <p:spPr>
          <a:xfrm>
            <a:off x="7009467" y="6343877"/>
            <a:ext cx="444352" cy="361637"/>
          </a:xfrm>
          <a:prstGeom prst="rect">
            <a:avLst/>
          </a:prstGeom>
          <a:noFill/>
        </p:spPr>
        <p:txBody>
          <a:bodyPr wrap="none" rtlCol="0" anchor="t">
            <a:spAutoFit/>
          </a:bodyPr>
          <a:lstStyle/>
          <a:p>
            <a:pPr eaLnBrk="1" hangingPunct="1">
              <a:lnSpc>
                <a:spcPct val="125000"/>
              </a:lnSpc>
            </a:pPr>
            <a:r>
              <a:rPr lang="en-US" altLang="zh-CN" sz="1400" dirty="0">
                <a:solidFill>
                  <a:srgbClr val="7030A0"/>
                </a:solidFill>
                <a:latin typeface="Times New Roman" panose="02020603050405020304" pitchFamily="18" charset="0"/>
                <a:sym typeface="+mn-ea"/>
              </a:rPr>
              <a:t>end</a:t>
            </a:r>
          </a:p>
        </p:txBody>
      </p:sp>
      <p:sp>
        <p:nvSpPr>
          <p:cNvPr id="39" name="文本框 38">
            <a:extLst>
              <a:ext uri="{FF2B5EF4-FFF2-40B4-BE49-F238E27FC236}">
                <a16:creationId xmlns:a16="http://schemas.microsoft.com/office/drawing/2014/main" id="{806C2692-1366-4BF3-BDC7-74412B75AECD}"/>
              </a:ext>
            </a:extLst>
          </p:cNvPr>
          <p:cNvSpPr txBox="1"/>
          <p:nvPr/>
        </p:nvSpPr>
        <p:spPr>
          <a:xfrm>
            <a:off x="7403525" y="6343877"/>
            <a:ext cx="673582" cy="361637"/>
          </a:xfrm>
          <a:prstGeom prst="rect">
            <a:avLst/>
          </a:prstGeom>
          <a:noFill/>
        </p:spPr>
        <p:txBody>
          <a:bodyPr wrap="none" rtlCol="0" anchor="t">
            <a:spAutoFit/>
          </a:bodyPr>
          <a:lstStyle/>
          <a:p>
            <a:pPr eaLnBrk="1" hangingPunct="1">
              <a:lnSpc>
                <a:spcPct val="125000"/>
              </a:lnSpc>
            </a:pPr>
            <a:r>
              <a:rPr lang="en-US" altLang="zh-CN" sz="1400" dirty="0">
                <a:solidFill>
                  <a:srgbClr val="7030A0"/>
                </a:solidFill>
                <a:latin typeface="Times New Roman" panose="02020603050405020304" pitchFamily="18" charset="0"/>
                <a:sym typeface="+mn-ea"/>
              </a:rPr>
              <a:t>weight</a:t>
            </a:r>
          </a:p>
        </p:txBody>
      </p:sp>
      <p:sp>
        <p:nvSpPr>
          <p:cNvPr id="40" name="文本框 39">
            <a:extLst>
              <a:ext uri="{FF2B5EF4-FFF2-40B4-BE49-F238E27FC236}">
                <a16:creationId xmlns:a16="http://schemas.microsoft.com/office/drawing/2014/main" id="{A037679D-5344-4E82-9DE6-B47BD4223C2D}"/>
              </a:ext>
            </a:extLst>
          </p:cNvPr>
          <p:cNvSpPr txBox="1"/>
          <p:nvPr/>
        </p:nvSpPr>
        <p:spPr>
          <a:xfrm>
            <a:off x="8077107" y="6337676"/>
            <a:ext cx="494046" cy="361637"/>
          </a:xfrm>
          <a:prstGeom prst="rect">
            <a:avLst/>
          </a:prstGeom>
          <a:noFill/>
        </p:spPr>
        <p:txBody>
          <a:bodyPr wrap="none" rtlCol="0" anchor="t">
            <a:spAutoFit/>
          </a:bodyPr>
          <a:lstStyle/>
          <a:p>
            <a:pPr eaLnBrk="1" hangingPunct="1">
              <a:lnSpc>
                <a:spcPct val="125000"/>
              </a:lnSpc>
            </a:pPr>
            <a:r>
              <a:rPr lang="en-US" altLang="zh-CN" sz="1400" dirty="0">
                <a:solidFill>
                  <a:srgbClr val="7030A0"/>
                </a:solidFill>
                <a:latin typeface="Times New Roman" panose="02020603050405020304" pitchFamily="18" charset="0"/>
                <a:sym typeface="+mn-ea"/>
              </a:rPr>
              <a:t>next</a:t>
            </a:r>
          </a:p>
        </p:txBody>
      </p:sp>
      <p:grpSp>
        <p:nvGrpSpPr>
          <p:cNvPr id="41" name="组合 40">
            <a:extLst>
              <a:ext uri="{FF2B5EF4-FFF2-40B4-BE49-F238E27FC236}">
                <a16:creationId xmlns:a16="http://schemas.microsoft.com/office/drawing/2014/main" id="{411810E6-2F5E-47E7-8DFA-9E8734E70D56}"/>
              </a:ext>
            </a:extLst>
          </p:cNvPr>
          <p:cNvGrpSpPr/>
          <p:nvPr/>
        </p:nvGrpSpPr>
        <p:grpSpPr>
          <a:xfrm>
            <a:off x="8561425" y="4840931"/>
            <a:ext cx="185363" cy="889628"/>
            <a:chOff x="8764083" y="2397124"/>
            <a:chExt cx="191621" cy="573405"/>
          </a:xfrm>
        </p:grpSpPr>
        <p:cxnSp>
          <p:nvCxnSpPr>
            <p:cNvPr id="42" name="直接连接符 41">
              <a:extLst>
                <a:ext uri="{FF2B5EF4-FFF2-40B4-BE49-F238E27FC236}">
                  <a16:creationId xmlns:a16="http://schemas.microsoft.com/office/drawing/2014/main" id="{B1AEBCD6-42E6-453F-9C02-9ED020C48BD2}"/>
                </a:ext>
              </a:extLst>
            </p:cNvPr>
            <p:cNvCxnSpPr/>
            <p:nvPr/>
          </p:nvCxnSpPr>
          <p:spPr bwMode="auto">
            <a:xfrm>
              <a:off x="8764083" y="2970529"/>
              <a:ext cx="191621" cy="0"/>
            </a:xfrm>
            <a:prstGeom prst="line">
              <a:avLst/>
            </a:prstGeom>
            <a:ln>
              <a:solidFill>
                <a:srgbClr val="C0000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 name="直接连接符 42">
              <a:extLst>
                <a:ext uri="{FF2B5EF4-FFF2-40B4-BE49-F238E27FC236}">
                  <a16:creationId xmlns:a16="http://schemas.microsoft.com/office/drawing/2014/main" id="{62A32CD5-C706-459B-9D39-B40DFC11D1FB}"/>
                </a:ext>
              </a:extLst>
            </p:cNvPr>
            <p:cNvCxnSpPr/>
            <p:nvPr/>
          </p:nvCxnSpPr>
          <p:spPr bwMode="auto">
            <a:xfrm>
              <a:off x="8955704" y="2397124"/>
              <a:ext cx="0" cy="573405"/>
            </a:xfrm>
            <a:prstGeom prst="line">
              <a:avLst/>
            </a:prstGeom>
            <a:solidFill>
              <a:schemeClr val="accent1"/>
            </a:solidFill>
            <a:ln w="9525" cap="flat" cmpd="sng" algn="ctr">
              <a:solidFill>
                <a:srgbClr val="C00000"/>
              </a:solidFill>
              <a:prstDash val="solid"/>
              <a:miter lim="800000"/>
              <a:headEnd type="none" w="med" len="med"/>
              <a:tailEnd type="none" w="med" len="med"/>
            </a:ln>
          </p:spPr>
        </p:cxnSp>
        <p:cxnSp>
          <p:nvCxnSpPr>
            <p:cNvPr id="44" name="直接箭头连接符 43">
              <a:extLst>
                <a:ext uri="{FF2B5EF4-FFF2-40B4-BE49-F238E27FC236}">
                  <a16:creationId xmlns:a16="http://schemas.microsoft.com/office/drawing/2014/main" id="{AF5027C1-3441-4A45-9497-B7B2CD868C2C}"/>
                </a:ext>
              </a:extLst>
            </p:cNvPr>
            <p:cNvCxnSpPr/>
            <p:nvPr/>
          </p:nvCxnSpPr>
          <p:spPr bwMode="auto">
            <a:xfrm flipH="1">
              <a:off x="8764083" y="2397124"/>
              <a:ext cx="191621" cy="0"/>
            </a:xfrm>
            <a:prstGeom prst="straightConnector1">
              <a:avLst/>
            </a:prstGeom>
            <a:solidFill>
              <a:schemeClr val="accent1"/>
            </a:solidFill>
            <a:ln w="9525" cap="flat" cmpd="sng" algn="ctr">
              <a:solidFill>
                <a:srgbClr val="C00000"/>
              </a:solidFill>
              <a:prstDash val="solid"/>
              <a:miter lim="800000"/>
              <a:headEnd type="none" w="med" len="med"/>
              <a:tailEnd type="triangle"/>
            </a:ln>
          </p:spPr>
        </p:cxnSp>
      </p:grpSp>
      <p:grpSp>
        <p:nvGrpSpPr>
          <p:cNvPr id="45" name="组合 44">
            <a:extLst>
              <a:ext uri="{FF2B5EF4-FFF2-40B4-BE49-F238E27FC236}">
                <a16:creationId xmlns:a16="http://schemas.microsoft.com/office/drawing/2014/main" id="{CA0BC1B7-3E07-4322-BD2C-385BC6C4CBDA}"/>
              </a:ext>
            </a:extLst>
          </p:cNvPr>
          <p:cNvGrpSpPr/>
          <p:nvPr/>
        </p:nvGrpSpPr>
        <p:grpSpPr>
          <a:xfrm>
            <a:off x="8548227" y="5758070"/>
            <a:ext cx="191621" cy="573405"/>
            <a:chOff x="8764083" y="2397124"/>
            <a:chExt cx="191621" cy="573405"/>
          </a:xfrm>
        </p:grpSpPr>
        <p:cxnSp>
          <p:nvCxnSpPr>
            <p:cNvPr id="46" name="直接连接符 45">
              <a:extLst>
                <a:ext uri="{FF2B5EF4-FFF2-40B4-BE49-F238E27FC236}">
                  <a16:creationId xmlns:a16="http://schemas.microsoft.com/office/drawing/2014/main" id="{2E82AB6A-9D3B-4479-8985-80435558DE19}"/>
                </a:ext>
              </a:extLst>
            </p:cNvPr>
            <p:cNvCxnSpPr/>
            <p:nvPr/>
          </p:nvCxnSpPr>
          <p:spPr bwMode="auto">
            <a:xfrm>
              <a:off x="8764083" y="2970529"/>
              <a:ext cx="191621" cy="0"/>
            </a:xfrm>
            <a:prstGeom prst="line">
              <a:avLst/>
            </a:prstGeom>
            <a:ln>
              <a:solidFill>
                <a:srgbClr val="C0000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直接连接符 46">
              <a:extLst>
                <a:ext uri="{FF2B5EF4-FFF2-40B4-BE49-F238E27FC236}">
                  <a16:creationId xmlns:a16="http://schemas.microsoft.com/office/drawing/2014/main" id="{825EF288-928E-486C-833A-E75CD6ACBAE4}"/>
                </a:ext>
              </a:extLst>
            </p:cNvPr>
            <p:cNvCxnSpPr/>
            <p:nvPr/>
          </p:nvCxnSpPr>
          <p:spPr bwMode="auto">
            <a:xfrm>
              <a:off x="8955704" y="2397124"/>
              <a:ext cx="0" cy="573405"/>
            </a:xfrm>
            <a:prstGeom prst="line">
              <a:avLst/>
            </a:prstGeom>
            <a:solidFill>
              <a:schemeClr val="accent1"/>
            </a:solidFill>
            <a:ln w="9525" cap="flat" cmpd="sng" algn="ctr">
              <a:solidFill>
                <a:srgbClr val="C00000"/>
              </a:solidFill>
              <a:prstDash val="solid"/>
              <a:miter lim="800000"/>
              <a:headEnd type="none" w="med" len="med"/>
              <a:tailEnd type="none" w="med" len="med"/>
            </a:ln>
          </p:spPr>
        </p:cxnSp>
        <p:cxnSp>
          <p:nvCxnSpPr>
            <p:cNvPr id="48" name="直接箭头连接符 47">
              <a:extLst>
                <a:ext uri="{FF2B5EF4-FFF2-40B4-BE49-F238E27FC236}">
                  <a16:creationId xmlns:a16="http://schemas.microsoft.com/office/drawing/2014/main" id="{A2972A4D-9E72-494B-9FF0-3E3490C6036D}"/>
                </a:ext>
              </a:extLst>
            </p:cNvPr>
            <p:cNvCxnSpPr/>
            <p:nvPr/>
          </p:nvCxnSpPr>
          <p:spPr bwMode="auto">
            <a:xfrm flipH="1">
              <a:off x="8764083" y="2397124"/>
              <a:ext cx="191621" cy="0"/>
            </a:xfrm>
            <a:prstGeom prst="straightConnector1">
              <a:avLst/>
            </a:prstGeom>
            <a:solidFill>
              <a:schemeClr val="accent1"/>
            </a:solidFill>
            <a:ln w="9525" cap="flat" cmpd="sng" algn="ctr">
              <a:solidFill>
                <a:srgbClr val="C00000"/>
              </a:solidFill>
              <a:prstDash val="solid"/>
              <a:miter lim="800000"/>
              <a:headEnd type="none" w="med" len="med"/>
              <a:tailEnd type="triangle"/>
            </a:ln>
          </p:spPr>
        </p:cxnSp>
      </p:grpSp>
      <p:grpSp>
        <p:nvGrpSpPr>
          <p:cNvPr id="49" name="组合 48">
            <a:extLst>
              <a:ext uri="{FF2B5EF4-FFF2-40B4-BE49-F238E27FC236}">
                <a16:creationId xmlns:a16="http://schemas.microsoft.com/office/drawing/2014/main" id="{75897F6A-48CC-461B-A5D6-596BAD8AA5C2}"/>
              </a:ext>
            </a:extLst>
          </p:cNvPr>
          <p:cNvGrpSpPr/>
          <p:nvPr/>
        </p:nvGrpSpPr>
        <p:grpSpPr>
          <a:xfrm>
            <a:off x="8551354" y="5102710"/>
            <a:ext cx="266240" cy="379301"/>
            <a:chOff x="8764083" y="2397124"/>
            <a:chExt cx="191621" cy="573405"/>
          </a:xfrm>
        </p:grpSpPr>
        <p:cxnSp>
          <p:nvCxnSpPr>
            <p:cNvPr id="50" name="直接连接符 49">
              <a:extLst>
                <a:ext uri="{FF2B5EF4-FFF2-40B4-BE49-F238E27FC236}">
                  <a16:creationId xmlns:a16="http://schemas.microsoft.com/office/drawing/2014/main" id="{D6DEBFFE-0DE6-481A-BCE7-3CBD31A43D7E}"/>
                </a:ext>
              </a:extLst>
            </p:cNvPr>
            <p:cNvCxnSpPr/>
            <p:nvPr/>
          </p:nvCxnSpPr>
          <p:spPr bwMode="auto">
            <a:xfrm>
              <a:off x="8764083" y="2970529"/>
              <a:ext cx="191621" cy="0"/>
            </a:xfrm>
            <a:prstGeom prst="line">
              <a:avLst/>
            </a:prstGeom>
            <a:ln w="15875">
              <a:solidFill>
                <a:srgbClr val="000099"/>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直接连接符 50">
              <a:extLst>
                <a:ext uri="{FF2B5EF4-FFF2-40B4-BE49-F238E27FC236}">
                  <a16:creationId xmlns:a16="http://schemas.microsoft.com/office/drawing/2014/main" id="{D3353442-EFED-4FAB-8D5C-B4707B1719B4}"/>
                </a:ext>
              </a:extLst>
            </p:cNvPr>
            <p:cNvCxnSpPr/>
            <p:nvPr/>
          </p:nvCxnSpPr>
          <p:spPr bwMode="auto">
            <a:xfrm>
              <a:off x="8955704" y="2397124"/>
              <a:ext cx="0" cy="573405"/>
            </a:xfrm>
            <a:prstGeom prst="line">
              <a:avLst/>
            </a:prstGeom>
            <a:solidFill>
              <a:schemeClr val="accent1"/>
            </a:solidFill>
            <a:ln w="15875" cap="flat" cmpd="sng" algn="ctr">
              <a:solidFill>
                <a:srgbClr val="000099"/>
              </a:solidFill>
              <a:prstDash val="solid"/>
              <a:miter lim="800000"/>
              <a:headEnd type="none" w="med" len="med"/>
              <a:tailEnd type="none" w="med" len="med"/>
            </a:ln>
          </p:spPr>
        </p:cxnSp>
        <p:cxnSp>
          <p:nvCxnSpPr>
            <p:cNvPr id="52" name="直接箭头连接符 51">
              <a:extLst>
                <a:ext uri="{FF2B5EF4-FFF2-40B4-BE49-F238E27FC236}">
                  <a16:creationId xmlns:a16="http://schemas.microsoft.com/office/drawing/2014/main" id="{4E7E7E15-F5F4-421D-86D3-BD2FC642932B}"/>
                </a:ext>
              </a:extLst>
            </p:cNvPr>
            <p:cNvCxnSpPr/>
            <p:nvPr/>
          </p:nvCxnSpPr>
          <p:spPr bwMode="auto">
            <a:xfrm flipH="1">
              <a:off x="8764083" y="2397124"/>
              <a:ext cx="191621" cy="0"/>
            </a:xfrm>
            <a:prstGeom prst="straightConnector1">
              <a:avLst/>
            </a:prstGeom>
            <a:solidFill>
              <a:schemeClr val="accent1"/>
            </a:solidFill>
            <a:ln w="15875" cap="flat" cmpd="sng" algn="ctr">
              <a:solidFill>
                <a:srgbClr val="000099"/>
              </a:solidFill>
              <a:prstDash val="solid"/>
              <a:miter lim="800000"/>
              <a:headEnd type="none" w="med" len="med"/>
              <a:tailEnd type="triangle"/>
            </a:ln>
          </p:spPr>
        </p:cxnSp>
      </p:grpSp>
      <p:sp>
        <p:nvSpPr>
          <p:cNvPr id="53" name="文本框 52">
            <a:extLst>
              <a:ext uri="{FF2B5EF4-FFF2-40B4-BE49-F238E27FC236}">
                <a16:creationId xmlns:a16="http://schemas.microsoft.com/office/drawing/2014/main" id="{5BAAD8C9-215E-4A4F-AA67-EA23E2B9ED72}"/>
              </a:ext>
            </a:extLst>
          </p:cNvPr>
          <p:cNvSpPr txBox="1"/>
          <p:nvPr/>
        </p:nvSpPr>
        <p:spPr>
          <a:xfrm>
            <a:off x="649738" y="4489243"/>
            <a:ext cx="2094943" cy="1815882"/>
          </a:xfrm>
          <a:prstGeom prst="rect">
            <a:avLst/>
          </a:prstGeom>
          <a:noFill/>
        </p:spPr>
        <p:txBody>
          <a:bodyPr wrap="square" rtlCol="0">
            <a:spAutoFit/>
          </a:bodyPr>
          <a:lstStyle/>
          <a:p>
            <a:r>
              <a:rPr lang="zh-CN" altLang="en-US" sz="1600" b="1" dirty="0"/>
              <a:t>输入边的顺序为</a:t>
            </a:r>
            <a:r>
              <a:rPr lang="en-US" altLang="zh-CN" sz="1600" b="1" dirty="0"/>
              <a:t>:</a:t>
            </a:r>
            <a:endParaRPr lang="zh-CN" altLang="en-US" sz="1600" dirty="0"/>
          </a:p>
          <a:p>
            <a:r>
              <a:rPr lang="en-US" altLang="zh-CN" sz="1600" b="1" dirty="0"/>
              <a:t>1 2 2</a:t>
            </a:r>
            <a:endParaRPr lang="zh-CN" altLang="en-US" sz="1600" dirty="0"/>
          </a:p>
          <a:p>
            <a:r>
              <a:rPr lang="en-US" altLang="zh-CN" sz="1600" b="1" dirty="0"/>
              <a:t>2 3 2</a:t>
            </a:r>
            <a:endParaRPr lang="zh-CN" altLang="en-US" sz="1600" dirty="0"/>
          </a:p>
          <a:p>
            <a:r>
              <a:rPr lang="en-US" altLang="zh-CN" sz="1600" b="1" dirty="0"/>
              <a:t>2 4 1</a:t>
            </a:r>
            <a:endParaRPr lang="zh-CN" altLang="en-US" sz="1600" dirty="0"/>
          </a:p>
          <a:p>
            <a:r>
              <a:rPr lang="en-US" altLang="zh-CN" sz="1600" b="1" dirty="0"/>
              <a:t>1 3 5</a:t>
            </a:r>
            <a:endParaRPr lang="zh-CN" altLang="en-US" sz="1600" dirty="0"/>
          </a:p>
          <a:p>
            <a:r>
              <a:rPr lang="en-US" altLang="zh-CN" sz="1600" b="1" dirty="0"/>
              <a:t>3 4 3 </a:t>
            </a:r>
            <a:endParaRPr lang="zh-CN" altLang="en-US" sz="1600" dirty="0"/>
          </a:p>
          <a:p>
            <a:r>
              <a:rPr lang="en-US" altLang="zh-CN" sz="1600" b="1" dirty="0"/>
              <a:t>1 4 4 </a:t>
            </a:r>
            <a:endParaRPr lang="zh-CN" altLang="en-US" sz="1600" dirty="0"/>
          </a:p>
        </p:txBody>
      </p:sp>
    </p:spTree>
    <p:extLst>
      <p:ext uri="{BB962C8B-B14F-4D97-AF65-F5344CB8AC3E}">
        <p14:creationId xmlns:p14="http://schemas.microsoft.com/office/powerpoint/2010/main" val="1742687264"/>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4"/>
          <p:cNvSpPr>
            <a:spLocks noGrp="1"/>
          </p:cNvSpPr>
          <p:nvPr>
            <p:ph type="sldNum" sz="quarter" idx="11"/>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5pPr>
          </a:lstStyle>
          <a:p>
            <a:pPr lvl="0" algn="r" eaLnBrk="1" hangingPunct="1"/>
            <a:fld id="{9A0DB2DC-4C9A-4742-B13C-FB6460FD3503}" type="slidenum">
              <a:rPr lang="en-US" altLang="en-US" sz="1400" dirty="0">
                <a:latin typeface="Tahoma" panose="020B0604030504040204" pitchFamily="34" charset="0"/>
                <a:ea typeface="宋体" panose="02010600030101010101" pitchFamily="2" charset="-122"/>
              </a:rPr>
              <a:t>11</a:t>
            </a:fld>
            <a:endParaRPr lang="en-US" altLang="en-US" sz="1400" dirty="0">
              <a:latin typeface="Tahoma" panose="020B0604030504040204" pitchFamily="34" charset="0"/>
              <a:ea typeface="宋体" panose="02010600030101010101" pitchFamily="2" charset="-122"/>
            </a:endParaRPr>
          </a:p>
        </p:txBody>
      </p:sp>
      <p:sp>
        <p:nvSpPr>
          <p:cNvPr id="21506" name="Rectangle 2"/>
          <p:cNvSpPr>
            <a:spLocks noGrp="1"/>
          </p:cNvSpPr>
          <p:nvPr>
            <p:ph type="title"/>
          </p:nvPr>
        </p:nvSpPr>
        <p:spPr/>
        <p:txBody>
          <a:bodyPr vert="horz" wrap="square" lIns="91440" tIns="45720" rIns="91440" bIns="45720" anchor="b"/>
          <a:lstStyle/>
          <a:p>
            <a:pPr eaLnBrk="1" hangingPunct="1"/>
            <a:r>
              <a:rPr lang="zh-CN" altLang="en-US" dirty="0">
                <a:ea typeface="宋体" panose="02010600030101010101" pitchFamily="2" charset="-122"/>
              </a:rPr>
              <a:t>实验要求</a:t>
            </a:r>
          </a:p>
        </p:txBody>
      </p:sp>
      <p:sp>
        <p:nvSpPr>
          <p:cNvPr id="25605" name="Rectangle 3"/>
          <p:cNvSpPr>
            <a:spLocks noGrp="1"/>
          </p:cNvSpPr>
          <p:nvPr>
            <p:ph idx="1"/>
          </p:nvPr>
        </p:nvSpPr>
        <p:spPr/>
        <p:txBody>
          <a:bodyPr vert="horz" wrap="square" lIns="91440" tIns="45720" rIns="91440" bIns="45720" numCol="1" anchor="t" anchorCtr="0" compatLnSpc="1"/>
          <a:lstStyle/>
          <a:p>
            <a:pPr marL="800100" lvl="1" indent="-342900" eaLnBrk="1" hangingPunct="1">
              <a:lnSpc>
                <a:spcPct val="100000"/>
              </a:lnSpc>
              <a:buClr>
                <a:schemeClr val="folHlink"/>
              </a:buClr>
              <a:buSzPct val="60000"/>
              <a:defRPr/>
            </a:pPr>
            <a:r>
              <a:rPr lang="zh-CN" altLang="en-US" sz="2000" noProof="1">
                <a:ea typeface="宋体" panose="02010600030101010101" pitchFamily="2" charset="-122"/>
                <a:cs typeface="+mn-cs"/>
              </a:rPr>
              <a:t>根据输入和输出要求完成模版代码部分，也可以自行编写代码，但是建议参照模版代码完成格式化输入和输出。</a:t>
            </a:r>
            <a:endParaRPr kumimoji="0" sz="2000" b="0" i="0" u="none" strike="noStrike" kern="0" cap="none" spc="0" normalizeH="0" baseline="0" noProof="1">
              <a:ln>
                <a:noFill/>
              </a:ln>
              <a:solidFill>
                <a:schemeClr val="tx1"/>
              </a:solidFill>
              <a:effectLst/>
              <a:uLnTx/>
              <a:uFillTx/>
              <a:latin typeface="+mn-lt"/>
              <a:ea typeface="宋体" panose="02010600030101010101" pitchFamily="2" charset="-122"/>
              <a:cs typeface="+mn-cs"/>
            </a:endParaRPr>
          </a:p>
          <a:p>
            <a:pPr marL="800100" marR="0" lvl="1"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2000" b="0" i="0" u="none" strike="noStrike" kern="0" cap="none" spc="0" normalizeH="0" baseline="0" noProof="1">
                <a:ln>
                  <a:noFill/>
                </a:ln>
                <a:solidFill>
                  <a:schemeClr val="tx1"/>
                </a:solidFill>
                <a:effectLst/>
                <a:uLnTx/>
                <a:uFillTx/>
                <a:latin typeface="+mn-lt"/>
                <a:ea typeface="宋体" panose="02010600030101010101" pitchFamily="2" charset="-122"/>
                <a:cs typeface="+mn-cs"/>
              </a:rPr>
              <a:t>运用图论相关方法实现</a:t>
            </a:r>
            <a:endParaRPr kumimoji="0" sz="2000" b="0" i="0" u="none" strike="noStrike" kern="0" cap="none" spc="0" normalizeH="0" baseline="0" noProof="1">
              <a:ln>
                <a:noFill/>
              </a:ln>
              <a:solidFill>
                <a:schemeClr val="tx1"/>
              </a:solidFill>
              <a:effectLst/>
              <a:uLnTx/>
              <a:uFillTx/>
              <a:latin typeface="+mn-lt"/>
              <a:ea typeface="宋体" panose="02010600030101010101" pitchFamily="2" charset="-122"/>
              <a:cs typeface="+mn-cs"/>
            </a:endParaRPr>
          </a:p>
          <a:p>
            <a:pPr marL="800100" lvl="1" indent="-342900" eaLnBrk="1" hangingPunct="1">
              <a:lnSpc>
                <a:spcPct val="100000"/>
              </a:lnSpc>
              <a:buClr>
                <a:schemeClr val="folHlink"/>
              </a:buClr>
              <a:buSzPct val="60000"/>
              <a:defRPr/>
            </a:pPr>
            <a:r>
              <a:rPr lang="zh-CN" altLang="en-US" sz="2000" noProof="1">
                <a:ea typeface="宋体" panose="02010600030101010101" pitchFamily="2" charset="-122"/>
                <a:cs typeface="+mn-cs"/>
              </a:rPr>
              <a:t>要求在实验课上完成实验内容的</a:t>
            </a:r>
            <a:r>
              <a:rPr lang="zh-CN" altLang="en-US" sz="2000" noProof="1">
                <a:solidFill>
                  <a:srgbClr val="FF0000"/>
                </a:solidFill>
                <a:ea typeface="宋体" panose="02010600030101010101" pitchFamily="2" charset="-122"/>
                <a:cs typeface="+mn-cs"/>
              </a:rPr>
              <a:t>题目</a:t>
            </a:r>
            <a:r>
              <a:rPr lang="en-US" altLang="zh-CN" sz="2000" noProof="1">
                <a:solidFill>
                  <a:srgbClr val="FF0000"/>
                </a:solidFill>
                <a:ea typeface="宋体" panose="02010600030101010101" pitchFamily="2" charset="-122"/>
                <a:cs typeface="+mn-cs"/>
              </a:rPr>
              <a:t>1</a:t>
            </a:r>
            <a:r>
              <a:rPr lang="zh-CN" altLang="en-US" sz="2000" noProof="1">
                <a:solidFill>
                  <a:srgbClr val="FF0000"/>
                </a:solidFill>
                <a:ea typeface="宋体" panose="02010600030101010101" pitchFamily="2" charset="-122"/>
                <a:cs typeface="+mn-cs"/>
              </a:rPr>
              <a:t>或者题目</a:t>
            </a:r>
            <a:r>
              <a:rPr lang="en-US" altLang="zh-CN" sz="2000" noProof="1">
                <a:solidFill>
                  <a:srgbClr val="FF0000"/>
                </a:solidFill>
                <a:ea typeface="宋体" panose="02010600030101010101" pitchFamily="2" charset="-122"/>
                <a:cs typeface="+mn-cs"/>
              </a:rPr>
              <a:t>2</a:t>
            </a:r>
            <a:r>
              <a:rPr lang="zh-CN" altLang="en-US" sz="2000" noProof="1">
                <a:ea typeface="宋体" panose="02010600030101010101" pitchFamily="2" charset="-122"/>
                <a:cs typeface="+mn-cs"/>
              </a:rPr>
              <a:t>；课下完成剩余部分。提交时注意声明完成的是那个题目。</a:t>
            </a:r>
            <a:endParaRPr kumimoji="0" sz="2000" b="0" i="0" u="none" strike="noStrike" kern="0" cap="none" spc="0" normalizeH="0" baseline="0" noProof="1">
              <a:ln>
                <a:noFill/>
              </a:ln>
              <a:solidFill>
                <a:schemeClr val="tx1"/>
              </a:solidFill>
              <a:effectLst/>
              <a:uLnTx/>
              <a:uFillTx/>
              <a:latin typeface="+mn-lt"/>
              <a:ea typeface="宋体" panose="02010600030101010101" pitchFamily="2" charset="-122"/>
              <a:cs typeface="+mn-cs"/>
            </a:endParaRPr>
          </a:p>
          <a:p>
            <a:pPr marL="800100" lvl="1" indent="-342900" eaLnBrk="1" hangingPunct="1">
              <a:lnSpc>
                <a:spcPct val="100000"/>
              </a:lnSpc>
              <a:buClr>
                <a:schemeClr val="folHlink"/>
              </a:buClr>
              <a:buSzPct val="60000"/>
              <a:defRPr/>
            </a:pPr>
            <a:r>
              <a:rPr lang="zh-CN" altLang="en-US" sz="2000" noProof="1">
                <a:ea typeface="宋体" panose="02010600030101010101" pitchFamily="2" charset="-122"/>
                <a:cs typeface="+mn-cs"/>
              </a:rPr>
              <a:t>在课下完成全部的实验内容并撰写实验报告。</a:t>
            </a:r>
            <a:endParaRPr kumimoji="0" lang="zh-CN" altLang="en-US" sz="2800" b="0" i="0" u="none" strike="noStrike" kern="0" cap="none" spc="0" normalizeH="0" baseline="0" noProof="1">
              <a:ln>
                <a:noFill/>
              </a:ln>
              <a:effectLst/>
              <a:uLnTx/>
              <a:uFillTx/>
              <a:ea typeface="宋体" panose="02010600030101010101" pitchFamily="2" charset="-122"/>
              <a:cs typeface="+mn-cs"/>
            </a:endParaRPr>
          </a:p>
        </p:txBody>
      </p:sp>
    </p:spTree>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灯片编号占位符 4"/>
          <p:cNvSpPr>
            <a:spLocks noGrp="1"/>
          </p:cNvSpPr>
          <p:nvPr>
            <p:ph type="sldNum" sz="quarter" idx="11"/>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5pPr>
          </a:lstStyle>
          <a:p>
            <a:pPr lvl="0" algn="r" eaLnBrk="1" hangingPunct="1"/>
            <a:fld id="{9A0DB2DC-4C9A-4742-B13C-FB6460FD3503}" type="slidenum">
              <a:rPr lang="en-US" altLang="en-US" sz="1400" dirty="0">
                <a:ea typeface="宋体" panose="02010600030101010101" pitchFamily="2" charset="-122"/>
              </a:rPr>
              <a:t>12</a:t>
            </a:fld>
            <a:endParaRPr lang="en-US" altLang="en-US" sz="1400" dirty="0">
              <a:ea typeface="宋体" panose="02010600030101010101" pitchFamily="2" charset="-122"/>
            </a:endParaRPr>
          </a:p>
        </p:txBody>
      </p:sp>
      <p:sp>
        <p:nvSpPr>
          <p:cNvPr id="17410" name="Rectangle 3074"/>
          <p:cNvSpPr>
            <a:spLocks noGrp="1"/>
          </p:cNvSpPr>
          <p:nvPr>
            <p:ph type="title"/>
          </p:nvPr>
        </p:nvSpPr>
        <p:spPr>
          <a:xfrm>
            <a:off x="533400" y="152400"/>
            <a:ext cx="8382000" cy="914400"/>
          </a:xfrm>
        </p:spPr>
        <p:txBody>
          <a:bodyPr vert="horz" wrap="square" lIns="91440" tIns="45720" rIns="91440" bIns="45720" anchor="b"/>
          <a:lstStyle/>
          <a:p>
            <a:pPr eaLnBrk="1" hangingPunct="1"/>
            <a:r>
              <a:rPr lang="zh-CN" altLang="en-US" dirty="0">
                <a:ea typeface="宋体" panose="02010600030101010101" pitchFamily="2" charset="-122"/>
              </a:rPr>
              <a:t>作业提交</a:t>
            </a:r>
          </a:p>
        </p:txBody>
      </p:sp>
      <p:sp>
        <p:nvSpPr>
          <p:cNvPr id="17411" name="Rectangle 3"/>
          <p:cNvSpPr>
            <a:spLocks noGrp="1"/>
          </p:cNvSpPr>
          <p:nvPr>
            <p:ph idx="1"/>
          </p:nvPr>
        </p:nvSpPr>
        <p:spPr>
          <a:xfrm>
            <a:off x="-609464" y="1276168"/>
            <a:ext cx="9372354" cy="5562600"/>
          </a:xfrm>
        </p:spPr>
        <p:txBody>
          <a:bodyPr vert="horz" wrap="square" lIns="91440" tIns="45720" rIns="91440" bIns="45720" anchor="t"/>
          <a:lstStyle/>
          <a:p>
            <a:pPr marL="0" indent="0" eaLnBrk="1" hangingPunct="1">
              <a:buNone/>
            </a:pPr>
            <a:endParaRPr lang="en-US" altLang="zh-CN" sz="2000" dirty="0">
              <a:ea typeface="宋体" panose="02010600030101010101" pitchFamily="2" charset="-122"/>
            </a:endParaRPr>
          </a:p>
          <a:p>
            <a:pPr marL="1714500" lvl="3" indent="-342900" eaLnBrk="1" hangingPunct="1">
              <a:buClr>
                <a:schemeClr val="folHlink"/>
              </a:buClr>
              <a:buSzPct val="60000"/>
            </a:pPr>
            <a:r>
              <a:rPr lang="en-US" altLang="en-US" dirty="0" err="1">
                <a:solidFill>
                  <a:srgbClr val="FF0000"/>
                </a:solidFill>
                <a:ea typeface="宋体" panose="02010600030101010101" pitchFamily="2" charset="-122"/>
              </a:rPr>
              <a:t>提交邮箱</a:t>
            </a:r>
            <a:r>
              <a:rPr lang="zh-CN" altLang="en-US" dirty="0">
                <a:solidFill>
                  <a:srgbClr val="FF0000"/>
                </a:solidFill>
                <a:ea typeface="宋体" panose="02010600030101010101" pitchFamily="2" charset="-122"/>
              </a:rPr>
              <a:t>：</a:t>
            </a:r>
            <a:r>
              <a:rPr lang="en-US" altLang="zh-CN" dirty="0"/>
              <a:t>hitsz2020dscs34@163.com</a:t>
            </a:r>
            <a:endParaRPr lang="en-US" altLang="zh-CN" b="1" dirty="0">
              <a:ea typeface="宋体" panose="02010600030101010101" pitchFamily="2" charset="-122"/>
            </a:endParaRPr>
          </a:p>
          <a:p>
            <a:pPr marL="1714500" lvl="3" indent="-342900" eaLnBrk="1" hangingPunct="1">
              <a:buClr>
                <a:schemeClr val="folHlink"/>
              </a:buClr>
              <a:buSzPct val="60000"/>
            </a:pPr>
            <a:endParaRPr lang="en-US" altLang="zh-CN" dirty="0">
              <a:solidFill>
                <a:srgbClr val="FF0000"/>
              </a:solidFill>
              <a:ea typeface="宋体" panose="02010600030101010101" pitchFamily="2" charset="-122"/>
            </a:endParaRPr>
          </a:p>
          <a:p>
            <a:pPr marL="1714500" lvl="3" indent="-342900" eaLnBrk="1" hangingPunct="1">
              <a:buClr>
                <a:schemeClr val="folHlink"/>
              </a:buClr>
              <a:buSzPct val="60000"/>
            </a:pPr>
            <a:r>
              <a:rPr lang="zh-CN" altLang="en-US" dirty="0">
                <a:solidFill>
                  <a:srgbClr val="FF0000"/>
                </a:solidFill>
                <a:ea typeface="宋体" panose="02010600030101010101" pitchFamily="2" charset="-122"/>
              </a:rPr>
              <a:t>课上部分</a:t>
            </a:r>
            <a:endParaRPr lang="en-US" altLang="zh-CN" dirty="0">
              <a:solidFill>
                <a:srgbClr val="FF0000"/>
              </a:solidFill>
              <a:ea typeface="宋体" panose="02010600030101010101" pitchFamily="2" charset="-122"/>
            </a:endParaRPr>
          </a:p>
          <a:p>
            <a:pPr marL="1371600" lvl="3" indent="0" eaLnBrk="1" hangingPunct="1">
              <a:buClr>
                <a:schemeClr val="folHlink"/>
              </a:buClr>
              <a:buSzPct val="60000"/>
              <a:buNone/>
            </a:pPr>
            <a:r>
              <a:rPr lang="en-US" altLang="zh-CN" sz="1800" dirty="0">
                <a:solidFill>
                  <a:srgbClr val="FF0000"/>
                </a:solidFill>
                <a:ea typeface="宋体" panose="02010600030101010101" pitchFamily="2" charset="-122"/>
              </a:rPr>
              <a:t>    </a:t>
            </a:r>
            <a:r>
              <a:rPr lang="zh-CN" altLang="en-US" sz="1800" dirty="0">
                <a:ea typeface="宋体" panose="02010600030101010101" pitchFamily="2" charset="-122"/>
              </a:rPr>
              <a:t>请把程序输出结果截图为</a:t>
            </a:r>
            <a:r>
              <a:rPr lang="en-US" altLang="zh-CN" sz="1800" dirty="0">
                <a:ea typeface="宋体" panose="02010600030101010101" pitchFamily="2" charset="-122"/>
              </a:rPr>
              <a:t>jpg</a:t>
            </a:r>
            <a:r>
              <a:rPr lang="zh-CN" altLang="en-US" sz="1800" dirty="0">
                <a:ea typeface="宋体" panose="02010600030101010101" pitchFamily="2" charset="-122"/>
              </a:rPr>
              <a:t>图片，与课上源代码打包成一个压缩</a:t>
            </a:r>
            <a:endParaRPr lang="en-US" altLang="zh-CN" sz="1800" dirty="0">
              <a:ea typeface="宋体" panose="02010600030101010101" pitchFamily="2" charset="-122"/>
            </a:endParaRPr>
          </a:p>
          <a:p>
            <a:pPr marL="1371600" lvl="3" indent="0" eaLnBrk="1" hangingPunct="1">
              <a:buClr>
                <a:schemeClr val="folHlink"/>
              </a:buClr>
              <a:buSzPct val="60000"/>
              <a:buNone/>
            </a:pPr>
            <a:r>
              <a:rPr lang="en-US" altLang="zh-CN" sz="1800" dirty="0">
                <a:ea typeface="宋体" panose="02010600030101010101" pitchFamily="2" charset="-122"/>
              </a:rPr>
              <a:t>     </a:t>
            </a:r>
            <a:r>
              <a:rPr lang="zh-CN" altLang="en-US" sz="1800" dirty="0">
                <a:ea typeface="宋体" panose="02010600030101010101" pitchFamily="2" charset="-122"/>
              </a:rPr>
              <a:t>包，命名格式如下：</a:t>
            </a:r>
            <a:endParaRPr lang="en-US" altLang="zh-CN" sz="1800" dirty="0">
              <a:ea typeface="宋体" panose="02010600030101010101" pitchFamily="2" charset="-122"/>
            </a:endParaRPr>
          </a:p>
          <a:p>
            <a:pPr marL="2171700" lvl="4" indent="-342900">
              <a:buClr>
                <a:schemeClr val="folHlink"/>
              </a:buClr>
              <a:buSzPct val="60000"/>
            </a:pPr>
            <a:r>
              <a:rPr lang="zh-CN" altLang="en-US" sz="1800" dirty="0">
                <a:ea typeface="宋体" panose="02010600030101010101" pitchFamily="2" charset="-122"/>
              </a:rPr>
              <a:t>课上</a:t>
            </a:r>
            <a:r>
              <a:rPr lang="en-US" altLang="zh-CN" sz="1800" dirty="0">
                <a:ea typeface="宋体" panose="02010600030101010101" pitchFamily="2" charset="-122"/>
              </a:rPr>
              <a:t>_</a:t>
            </a:r>
            <a:r>
              <a:rPr lang="zh-CN" altLang="en-US" sz="1800" dirty="0">
                <a:ea typeface="宋体" panose="02010600030101010101" pitchFamily="2" charset="-122"/>
              </a:rPr>
              <a:t>实验</a:t>
            </a:r>
            <a:r>
              <a:rPr lang="en-US" altLang="zh-CN" sz="1800" dirty="0">
                <a:ea typeface="宋体" panose="02010600030101010101" pitchFamily="2" charset="-122"/>
              </a:rPr>
              <a:t>4_</a:t>
            </a:r>
            <a:r>
              <a:rPr lang="zh-CN" altLang="en-US" sz="1800" dirty="0">
                <a:ea typeface="宋体" panose="02010600030101010101" pitchFamily="2" charset="-122"/>
              </a:rPr>
              <a:t>学号</a:t>
            </a:r>
            <a:r>
              <a:rPr lang="en-US" altLang="zh-CN" sz="1800" dirty="0">
                <a:ea typeface="宋体" panose="02010600030101010101" pitchFamily="2" charset="-122"/>
              </a:rPr>
              <a:t>_</a:t>
            </a:r>
            <a:r>
              <a:rPr lang="zh-CN" altLang="en-US" sz="1800" dirty="0">
                <a:ea typeface="宋体" panose="02010600030101010101" pitchFamily="2" charset="-122"/>
              </a:rPr>
              <a:t>姓名</a:t>
            </a:r>
            <a:endParaRPr lang="en-US" altLang="zh-CN" sz="1800" dirty="0">
              <a:ea typeface="宋体" panose="02010600030101010101" pitchFamily="2" charset="-122"/>
            </a:endParaRPr>
          </a:p>
          <a:p>
            <a:pPr marL="2171700" lvl="4" indent="-342900">
              <a:buClr>
                <a:schemeClr val="folHlink"/>
              </a:buClr>
              <a:buSzPct val="60000"/>
            </a:pPr>
            <a:endParaRPr lang="en-US" altLang="zh-CN" dirty="0">
              <a:ea typeface="宋体" panose="02010600030101010101" pitchFamily="2" charset="-122"/>
            </a:endParaRPr>
          </a:p>
          <a:p>
            <a:pPr marL="1714500" lvl="3" indent="-342900" eaLnBrk="1" hangingPunct="1">
              <a:buClr>
                <a:schemeClr val="folHlink"/>
              </a:buClr>
              <a:buSzPct val="60000"/>
            </a:pPr>
            <a:r>
              <a:rPr lang="zh-CN" altLang="en-US" dirty="0">
                <a:solidFill>
                  <a:srgbClr val="FF0000"/>
                </a:solidFill>
                <a:ea typeface="宋体" panose="02010600030101010101" pitchFamily="2" charset="-122"/>
              </a:rPr>
              <a:t>课下部分</a:t>
            </a:r>
            <a:endParaRPr lang="en-US" altLang="zh-CN" dirty="0">
              <a:solidFill>
                <a:srgbClr val="FF0000"/>
              </a:solidFill>
              <a:ea typeface="宋体" panose="02010600030101010101" pitchFamily="2" charset="-122"/>
            </a:endParaRPr>
          </a:p>
          <a:p>
            <a:pPr marL="1828800" lvl="4" indent="0" eaLnBrk="1" hangingPunct="1">
              <a:buClr>
                <a:schemeClr val="folHlink"/>
              </a:buClr>
              <a:buSzPct val="60000"/>
              <a:buNone/>
            </a:pPr>
            <a:r>
              <a:rPr lang="en-US" altLang="en-US" sz="1800" dirty="0" err="1">
                <a:ea typeface="宋体" panose="02010600030101010101" pitchFamily="2" charset="-122"/>
              </a:rPr>
              <a:t>请把电子版实验报告及源代码打包成一个压缩包，命名格式如下</a:t>
            </a:r>
            <a:r>
              <a:rPr lang="zh-CN" altLang="en-US" sz="1800" dirty="0">
                <a:ea typeface="宋体" panose="02010600030101010101" pitchFamily="2" charset="-122"/>
              </a:rPr>
              <a:t>：</a:t>
            </a:r>
            <a:endParaRPr lang="en-US" altLang="zh-CN" sz="1800" dirty="0">
              <a:ea typeface="宋体" panose="02010600030101010101" pitchFamily="2" charset="-122"/>
            </a:endParaRPr>
          </a:p>
          <a:p>
            <a:pPr marL="2171700" lvl="4" indent="-342900">
              <a:buClr>
                <a:schemeClr val="folHlink"/>
              </a:buClr>
              <a:buSzPct val="60000"/>
            </a:pPr>
            <a:r>
              <a:rPr lang="en-US" altLang="en-US" sz="1800" dirty="0" err="1">
                <a:ea typeface="宋体" panose="02010600030101010101" pitchFamily="2" charset="-122"/>
              </a:rPr>
              <a:t>实验报告</a:t>
            </a:r>
            <a:r>
              <a:rPr lang="en-US" altLang="en-US" sz="1800" dirty="0">
                <a:ea typeface="宋体" panose="02010600030101010101" pitchFamily="2" charset="-122"/>
              </a:rPr>
              <a:t>：</a:t>
            </a:r>
            <a:r>
              <a:rPr lang="zh-CN" altLang="en-US" sz="1800" dirty="0">
                <a:ea typeface="宋体" panose="02010600030101010101" pitchFamily="2" charset="-122"/>
              </a:rPr>
              <a:t>实验</a:t>
            </a:r>
            <a:r>
              <a:rPr lang="en-US" altLang="zh-CN" sz="1800" dirty="0">
                <a:ea typeface="宋体" panose="02010600030101010101" pitchFamily="2" charset="-122"/>
              </a:rPr>
              <a:t>4</a:t>
            </a:r>
            <a:r>
              <a:rPr lang="en-US" altLang="en-US" sz="1800" dirty="0">
                <a:ea typeface="宋体" panose="02010600030101010101" pitchFamily="2" charset="-122"/>
              </a:rPr>
              <a:t>_</a:t>
            </a:r>
            <a:r>
              <a:rPr lang="zh-CN" altLang="en-US" sz="1800" dirty="0">
                <a:ea typeface="宋体" panose="02010600030101010101" pitchFamily="2" charset="-122"/>
              </a:rPr>
              <a:t>学号</a:t>
            </a:r>
            <a:r>
              <a:rPr lang="en-US" altLang="en-US" sz="1800" dirty="0">
                <a:ea typeface="宋体" panose="02010600030101010101" pitchFamily="2" charset="-122"/>
              </a:rPr>
              <a:t>_</a:t>
            </a:r>
            <a:r>
              <a:rPr lang="zh-CN" altLang="en-US" sz="1800" dirty="0">
                <a:ea typeface="宋体" panose="02010600030101010101" pitchFamily="2" charset="-122"/>
              </a:rPr>
              <a:t>姓名</a:t>
            </a:r>
            <a:endParaRPr lang="en-US" altLang="zh-CN" sz="1800" dirty="0">
              <a:ea typeface="宋体" panose="02010600030101010101" pitchFamily="2" charset="-122"/>
            </a:endParaRPr>
          </a:p>
          <a:p>
            <a:pPr marL="2171700" lvl="4" indent="-342900">
              <a:buClr>
                <a:schemeClr val="folHlink"/>
              </a:buClr>
              <a:buSzPct val="60000"/>
            </a:pPr>
            <a:r>
              <a:rPr lang="en-US" altLang="en-US" sz="1800" dirty="0" err="1">
                <a:ea typeface="宋体" panose="02010600030101010101" pitchFamily="2" charset="-122"/>
              </a:rPr>
              <a:t>压缩包</a:t>
            </a:r>
            <a:r>
              <a:rPr lang="en-US" altLang="en-US" sz="1800" dirty="0">
                <a:ea typeface="宋体" panose="02010600030101010101" pitchFamily="2" charset="-122"/>
              </a:rPr>
              <a:t>：   </a:t>
            </a:r>
            <a:r>
              <a:rPr lang="zh-CN" altLang="en-US" sz="1800" dirty="0">
                <a:ea typeface="宋体" panose="02010600030101010101" pitchFamily="2" charset="-122"/>
              </a:rPr>
              <a:t>实验</a:t>
            </a:r>
            <a:r>
              <a:rPr lang="en-US" altLang="zh-CN" sz="1800" dirty="0">
                <a:ea typeface="宋体" panose="02010600030101010101" pitchFamily="2" charset="-122"/>
              </a:rPr>
              <a:t>4</a:t>
            </a:r>
            <a:r>
              <a:rPr lang="en-US" altLang="en-US" sz="1800" dirty="0">
                <a:ea typeface="宋体" panose="02010600030101010101" pitchFamily="2" charset="-122"/>
              </a:rPr>
              <a:t>_</a:t>
            </a:r>
            <a:r>
              <a:rPr lang="zh-CN" altLang="en-US" sz="1800" dirty="0">
                <a:ea typeface="宋体" panose="02010600030101010101" pitchFamily="2" charset="-122"/>
              </a:rPr>
              <a:t>学号</a:t>
            </a:r>
            <a:r>
              <a:rPr lang="en-US" altLang="zh-CN" sz="1800" dirty="0">
                <a:ea typeface="宋体" panose="02010600030101010101" pitchFamily="2" charset="-122"/>
              </a:rPr>
              <a:t>_</a:t>
            </a:r>
            <a:r>
              <a:rPr lang="zh-CN" altLang="en-US" sz="1800" dirty="0">
                <a:ea typeface="宋体" panose="02010600030101010101" pitchFamily="2" charset="-122"/>
              </a:rPr>
              <a:t>姓名</a:t>
            </a:r>
            <a:endParaRPr lang="en-US" altLang="zh-CN" sz="1800" dirty="0">
              <a:ea typeface="宋体" panose="02010600030101010101" pitchFamily="2" charset="-122"/>
            </a:endParaRPr>
          </a:p>
          <a:p>
            <a:pPr marL="2171700" lvl="4" indent="-342900">
              <a:buClr>
                <a:schemeClr val="folHlink"/>
              </a:buClr>
              <a:buSzPct val="60000"/>
            </a:pPr>
            <a:r>
              <a:rPr lang="en-US" altLang="en-US" sz="1800" dirty="0" err="1">
                <a:ea typeface="宋体" panose="02010600030101010101" pitchFamily="2" charset="-122"/>
              </a:rPr>
              <a:t>邮件标题</a:t>
            </a:r>
            <a:r>
              <a:rPr lang="en-US" altLang="en-US" sz="1800" dirty="0">
                <a:ea typeface="宋体" panose="02010600030101010101" pitchFamily="2" charset="-122"/>
              </a:rPr>
              <a:t>：</a:t>
            </a:r>
            <a:r>
              <a:rPr lang="zh-CN" altLang="en-US" sz="1800" dirty="0">
                <a:ea typeface="宋体" panose="02010600030101010101" pitchFamily="2" charset="-122"/>
              </a:rPr>
              <a:t>实验</a:t>
            </a:r>
            <a:r>
              <a:rPr lang="en-US" altLang="zh-CN" sz="1800" dirty="0">
                <a:ea typeface="宋体" panose="02010600030101010101" pitchFamily="2" charset="-122"/>
              </a:rPr>
              <a:t>4</a:t>
            </a:r>
            <a:r>
              <a:rPr lang="en-US" altLang="en-US" sz="1800" dirty="0">
                <a:ea typeface="宋体" panose="02010600030101010101" pitchFamily="2" charset="-122"/>
              </a:rPr>
              <a:t>_</a:t>
            </a:r>
            <a:r>
              <a:rPr lang="zh-CN" altLang="en-US" sz="1800" dirty="0">
                <a:ea typeface="宋体" panose="02010600030101010101" pitchFamily="2" charset="-122"/>
              </a:rPr>
              <a:t>学号</a:t>
            </a:r>
            <a:r>
              <a:rPr lang="en-US" altLang="en-US" sz="1800" dirty="0">
                <a:ea typeface="宋体" panose="02010600030101010101" pitchFamily="2" charset="-122"/>
              </a:rPr>
              <a:t>_</a:t>
            </a:r>
            <a:r>
              <a:rPr lang="zh-CN" altLang="en-US" sz="1800" dirty="0">
                <a:ea typeface="宋体" panose="02010600030101010101" pitchFamily="2" charset="-122"/>
              </a:rPr>
              <a:t>姓名</a:t>
            </a:r>
            <a:endParaRPr lang="en-US" altLang="zh-CN" sz="1800" dirty="0">
              <a:ea typeface="宋体" panose="02010600030101010101" pitchFamily="2" charset="-122"/>
            </a:endParaRPr>
          </a:p>
          <a:p>
            <a:pPr marL="1828800" lvl="4" indent="0">
              <a:buClr>
                <a:schemeClr val="folHlink"/>
              </a:buClr>
              <a:buSzPct val="60000"/>
              <a:buNone/>
            </a:pPr>
            <a:endParaRPr lang="en-US" altLang="en-US" dirty="0">
              <a:ea typeface="宋体" panose="02010600030101010101" pitchFamily="2" charset="-122"/>
            </a:endParaRPr>
          </a:p>
          <a:p>
            <a:pPr marL="1828800" lvl="7" indent="-342900">
              <a:buClr>
                <a:schemeClr val="folHlink"/>
              </a:buClr>
              <a:buSzPct val="60000"/>
            </a:pPr>
            <a:r>
              <a:rPr lang="zh-CN" altLang="en-US" dirty="0">
                <a:ea typeface="宋体" panose="02010600030101010101" pitchFamily="2" charset="-122"/>
                <a:sym typeface="+mn-ea"/>
              </a:rPr>
              <a:t>课下部分</a:t>
            </a:r>
            <a:r>
              <a:rPr lang="en-US" altLang="zh-CN" dirty="0">
                <a:ea typeface="宋体" panose="02010600030101010101" pitchFamily="2" charset="-122"/>
                <a:sym typeface="+mn-ea"/>
              </a:rPr>
              <a:t>提交</a:t>
            </a:r>
            <a:r>
              <a:rPr lang="en-US" altLang="zh-CN" dirty="0">
                <a:solidFill>
                  <a:srgbClr val="FF0000"/>
                </a:solidFill>
                <a:ea typeface="宋体" panose="02010600030101010101" pitchFamily="2" charset="-122"/>
                <a:sym typeface="+mn-ea"/>
              </a:rPr>
              <a:t>截止时间</a:t>
            </a:r>
            <a:r>
              <a:rPr lang="en-US" altLang="zh-CN" dirty="0">
                <a:ea typeface="宋体" panose="02010600030101010101" pitchFamily="2" charset="-122"/>
                <a:sym typeface="+mn-ea"/>
              </a:rPr>
              <a:t>：2020</a:t>
            </a:r>
            <a:r>
              <a:rPr lang="zh-CN" altLang="en-US" dirty="0">
                <a:ea typeface="宋体" panose="02010600030101010101" pitchFamily="2" charset="-122"/>
                <a:sym typeface="+mn-ea"/>
              </a:rPr>
              <a:t>年</a:t>
            </a:r>
            <a:r>
              <a:rPr lang="en-US" altLang="zh-CN" dirty="0">
                <a:solidFill>
                  <a:srgbClr val="FF0000"/>
                </a:solidFill>
                <a:ea typeface="宋体" panose="02010600030101010101" pitchFamily="2" charset="-122"/>
                <a:sym typeface="+mn-ea"/>
              </a:rPr>
              <a:t>5</a:t>
            </a:r>
            <a:r>
              <a:rPr lang="zh-CN" altLang="en-US" dirty="0">
                <a:solidFill>
                  <a:srgbClr val="FF0000"/>
                </a:solidFill>
                <a:ea typeface="宋体" panose="02010600030101010101" pitchFamily="2" charset="-122"/>
                <a:sym typeface="+mn-ea"/>
              </a:rPr>
              <a:t>月</a:t>
            </a:r>
            <a:r>
              <a:rPr lang="en-US" altLang="zh-CN" dirty="0">
                <a:solidFill>
                  <a:srgbClr val="FF0000"/>
                </a:solidFill>
                <a:ea typeface="宋体" panose="02010600030101010101" pitchFamily="2" charset="-122"/>
                <a:sym typeface="+mn-ea"/>
              </a:rPr>
              <a:t>12</a:t>
            </a:r>
            <a:r>
              <a:rPr lang="zh-CN" altLang="en-US" dirty="0">
                <a:solidFill>
                  <a:srgbClr val="FF0000"/>
                </a:solidFill>
                <a:ea typeface="宋体" panose="02010600030101010101" pitchFamily="2" charset="-122"/>
                <a:sym typeface="+mn-ea"/>
              </a:rPr>
              <a:t>日</a:t>
            </a:r>
            <a:r>
              <a:rPr lang="zh-CN" altLang="en-US" dirty="0">
                <a:ea typeface="宋体" panose="02010600030101010101" pitchFamily="2" charset="-122"/>
                <a:sym typeface="+mn-ea"/>
              </a:rPr>
              <a:t>早</a:t>
            </a:r>
            <a:r>
              <a:rPr lang="en-US" altLang="zh-CN" dirty="0">
                <a:ea typeface="宋体" panose="02010600030101010101" pitchFamily="2" charset="-122"/>
                <a:sym typeface="+mn-ea"/>
              </a:rPr>
              <a:t>6</a:t>
            </a:r>
            <a:r>
              <a:rPr lang="zh-CN" altLang="en-US" dirty="0">
                <a:ea typeface="宋体" panose="02010600030101010101" pitchFamily="2" charset="-122"/>
                <a:sym typeface="+mn-ea"/>
              </a:rPr>
              <a:t>点前</a:t>
            </a:r>
            <a:r>
              <a:rPr lang="en-US" altLang="en-US" dirty="0">
                <a:ea typeface="宋体" panose="02010600030101010101" pitchFamily="2" charset="-122"/>
                <a:sym typeface="+mn-ea"/>
              </a:rPr>
              <a:t>。</a:t>
            </a:r>
            <a:endParaRPr lang="en-US" altLang="en-US" dirty="0">
              <a:ea typeface="宋体" panose="02010600030101010101" pitchFamily="2" charset="-122"/>
            </a:endParaRPr>
          </a:p>
          <a:p>
            <a:pPr marL="1828800" lvl="4" indent="0" eaLnBrk="1" hangingPunct="1">
              <a:buClr>
                <a:schemeClr val="folHlink"/>
              </a:buClr>
              <a:buSzPct val="60000"/>
              <a:buNone/>
            </a:pPr>
            <a:endParaRPr lang="en-US" altLang="zh-CN" sz="2400" dirty="0">
              <a:ea typeface="宋体" panose="02010600030101010101" pitchFamily="2" charset="-122"/>
            </a:endParaRPr>
          </a:p>
          <a:p>
            <a:pPr marL="1371600" lvl="3" indent="0" eaLnBrk="1" hangingPunct="1">
              <a:buClr>
                <a:schemeClr val="folHlink"/>
              </a:buClr>
              <a:buSzPct val="60000"/>
              <a:buNone/>
            </a:pPr>
            <a:endParaRPr lang="en-US" altLang="en-US" sz="2400" dirty="0">
              <a:ea typeface="宋体" panose="02010600030101010101" pitchFamily="2" charset="-122"/>
            </a:endParaRPr>
          </a:p>
          <a:p>
            <a:pPr marL="2171700" lvl="4" indent="-342900" eaLnBrk="1" hangingPunct="1">
              <a:buClr>
                <a:schemeClr val="folHlink"/>
              </a:buClr>
              <a:buSzPct val="60000"/>
              <a:buNone/>
            </a:pPr>
            <a:endParaRPr lang="en-US" altLang="en-US" sz="2400" dirty="0">
              <a:ea typeface="宋体" panose="02010600030101010101" pitchFamily="2" charset="-122"/>
            </a:endParaRPr>
          </a:p>
          <a:p>
            <a:pPr eaLnBrk="1" hangingPunct="1"/>
            <a:endParaRPr lang="en-US" altLang="zh-CN" dirty="0">
              <a:ea typeface="宋体" panose="02010600030101010101" pitchFamily="2" charset="-122"/>
            </a:endParaRPr>
          </a:p>
          <a:p>
            <a:pPr eaLnBrk="1" hangingPunct="1">
              <a:buNone/>
            </a:pPr>
            <a:endParaRPr lang="en-US" altLang="zh-CN" dirty="0">
              <a:ea typeface="宋体" panose="02010600030101010101" pitchFamily="2" charset="-122"/>
            </a:endParaRPr>
          </a:p>
          <a:p>
            <a:pPr eaLnBrk="1" hangingPunct="1"/>
            <a:endParaRPr lang="en-US" altLang="zh-CN" dirty="0">
              <a:ea typeface="宋体" panose="02010600030101010101" pitchFamily="2" charset="-122"/>
            </a:endParaRPr>
          </a:p>
          <a:p>
            <a:pPr eaLnBrk="1" hangingPunct="1"/>
            <a:endParaRPr lang="en-US" altLang="en-US" dirty="0">
              <a:ea typeface="宋体" panose="02010600030101010101" pitchFamily="2" charset="-122"/>
            </a:endParaRPr>
          </a:p>
        </p:txBody>
      </p:sp>
    </p:spTree>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实验一评分标准</a:t>
            </a:r>
            <a:endParaRPr kumimoji="1" lang="zh-CN" altLang="en-US" dirty="0"/>
          </a:p>
        </p:txBody>
      </p:sp>
      <p:sp>
        <p:nvSpPr>
          <p:cNvPr id="3" name="内容占位符 2"/>
          <p:cNvSpPr>
            <a:spLocks noGrp="1"/>
          </p:cNvSpPr>
          <p:nvPr>
            <p:ph idx="1"/>
          </p:nvPr>
        </p:nvSpPr>
        <p:spPr>
          <a:xfrm>
            <a:off x="391319" y="1295400"/>
            <a:ext cx="8458200" cy="5105400"/>
          </a:xfrm>
        </p:spPr>
        <p:txBody>
          <a:bodyPr/>
          <a:lstStyle/>
          <a:p>
            <a:pPr lvl="1"/>
            <a:endParaRPr kumimoji="1" lang="en-US" altLang="zh-CN" sz="2000" dirty="0">
              <a:solidFill>
                <a:srgbClr val="FF0000"/>
              </a:solidFill>
              <a:latin typeface="宋体" panose="02010600030101010101" pitchFamily="2" charset="-122"/>
              <a:ea typeface="宋体" panose="02010600030101010101" pitchFamily="2" charset="-122"/>
            </a:endParaRPr>
          </a:p>
          <a:p>
            <a:pPr lvl="1"/>
            <a:r>
              <a:rPr kumimoji="1" lang="zh-CN" altLang="en-US" b="1" dirty="0">
                <a:solidFill>
                  <a:srgbClr val="FF0000"/>
                </a:solidFill>
                <a:latin typeface="宋体" panose="02010600030101010101" pitchFamily="2" charset="-122"/>
                <a:ea typeface="宋体" panose="02010600030101010101" pitchFamily="2" charset="-122"/>
              </a:rPr>
              <a:t>总分</a:t>
            </a:r>
            <a:r>
              <a:rPr kumimoji="1" lang="en-US" altLang="zh-CN" b="1" dirty="0">
                <a:solidFill>
                  <a:srgbClr val="FF0000"/>
                </a:solidFill>
                <a:latin typeface="宋体" panose="02010600030101010101" pitchFamily="2" charset="-122"/>
                <a:ea typeface="宋体" panose="02010600030101010101" pitchFamily="2" charset="-122"/>
              </a:rPr>
              <a:t>100</a:t>
            </a:r>
            <a:r>
              <a:rPr kumimoji="1" lang="zh-CN" altLang="en-US" b="1" dirty="0">
                <a:solidFill>
                  <a:srgbClr val="FF0000"/>
                </a:solidFill>
                <a:latin typeface="宋体" panose="02010600030101010101" pitchFamily="2" charset="-122"/>
                <a:ea typeface="宋体" panose="02010600030101010101" pitchFamily="2" charset="-122"/>
              </a:rPr>
              <a:t>分</a:t>
            </a:r>
            <a:endParaRPr kumimoji="1" lang="en-US" altLang="zh-CN" b="1" dirty="0">
              <a:solidFill>
                <a:srgbClr val="FF0000"/>
              </a:solidFill>
              <a:latin typeface="宋体" panose="02010600030101010101" pitchFamily="2" charset="-122"/>
              <a:ea typeface="宋体" panose="02010600030101010101" pitchFamily="2" charset="-122"/>
            </a:endParaRPr>
          </a:p>
          <a:p>
            <a:pPr marL="457200" lvl="1" indent="0">
              <a:buNone/>
            </a:pPr>
            <a:endParaRPr kumimoji="1" lang="en-US" altLang="zh-CN" sz="2000" dirty="0">
              <a:solidFill>
                <a:srgbClr val="FF0000"/>
              </a:solidFill>
              <a:latin typeface="宋体" panose="02010600030101010101" pitchFamily="2" charset="-122"/>
              <a:ea typeface="宋体" panose="02010600030101010101" pitchFamily="2" charset="-122"/>
            </a:endParaRPr>
          </a:p>
          <a:p>
            <a:pPr lvl="1"/>
            <a:r>
              <a:rPr kumimoji="1" lang="zh-CN" altLang="en-US" sz="2000" dirty="0">
                <a:solidFill>
                  <a:srgbClr val="FF0000"/>
                </a:solidFill>
                <a:latin typeface="宋体" panose="02010600030101010101" pitchFamily="2" charset="-122"/>
                <a:ea typeface="宋体" panose="02010600030101010101" pitchFamily="2" charset="-122"/>
              </a:rPr>
              <a:t>实验课上： </a:t>
            </a:r>
            <a:r>
              <a:rPr kumimoji="1" lang="en-US" altLang="zh-CN" sz="2000" dirty="0">
                <a:solidFill>
                  <a:srgbClr val="FF0000"/>
                </a:solidFill>
                <a:latin typeface="宋体" panose="02010600030101010101" pitchFamily="2" charset="-122"/>
                <a:ea typeface="宋体" panose="02010600030101010101" pitchFamily="2" charset="-122"/>
              </a:rPr>
              <a:t>40</a:t>
            </a:r>
            <a:r>
              <a:rPr kumimoji="1" lang="zh-CN" altLang="en-US" sz="2000" dirty="0">
                <a:solidFill>
                  <a:srgbClr val="FF0000"/>
                </a:solidFill>
                <a:latin typeface="宋体" panose="02010600030101010101" pitchFamily="2" charset="-122"/>
                <a:ea typeface="宋体" panose="02010600030101010101" pitchFamily="2" charset="-122"/>
              </a:rPr>
              <a:t>分</a:t>
            </a:r>
            <a:endParaRPr kumimoji="1" lang="en-US" altLang="zh-CN" sz="2000" dirty="0">
              <a:solidFill>
                <a:srgbClr val="FF0000"/>
              </a:solidFill>
              <a:latin typeface="宋体" panose="02010600030101010101" pitchFamily="2" charset="-122"/>
              <a:ea typeface="宋体" panose="02010600030101010101" pitchFamily="2" charset="-122"/>
            </a:endParaRPr>
          </a:p>
          <a:p>
            <a:pPr lvl="2"/>
            <a:r>
              <a:rPr kumimoji="1" lang="zh-CN" altLang="en-US" sz="1800" dirty="0">
                <a:latin typeface="宋体" panose="02010600030101010101" pitchFamily="2" charset="-122"/>
                <a:ea typeface="宋体" panose="02010600030101010101" pitchFamily="2" charset="-122"/>
              </a:rPr>
              <a:t>完成题目</a:t>
            </a:r>
            <a:r>
              <a:rPr kumimoji="1" lang="en-US" altLang="zh-CN" sz="1800" dirty="0">
                <a:latin typeface="宋体" panose="02010600030101010101" pitchFamily="2" charset="-122"/>
                <a:ea typeface="宋体" panose="02010600030101010101" pitchFamily="2" charset="-122"/>
              </a:rPr>
              <a:t>1</a:t>
            </a:r>
            <a:r>
              <a:rPr kumimoji="1" lang="zh-CN" altLang="en-US" sz="1800" dirty="0">
                <a:latin typeface="宋体" panose="02010600030101010101" pitchFamily="2" charset="-122"/>
                <a:ea typeface="宋体" panose="02010600030101010101" pitchFamily="2" charset="-122"/>
              </a:rPr>
              <a:t>或者题目</a:t>
            </a:r>
            <a:r>
              <a:rPr kumimoji="1" lang="en-US" altLang="zh-CN" sz="1800" dirty="0">
                <a:latin typeface="宋体" panose="02010600030101010101" pitchFamily="2" charset="-122"/>
                <a:ea typeface="宋体" panose="02010600030101010101" pitchFamily="2" charset="-122"/>
              </a:rPr>
              <a:t>2 </a:t>
            </a:r>
            <a:r>
              <a:rPr kumimoji="1" lang="zh-CN" altLang="en-US" sz="1800" dirty="0">
                <a:latin typeface="宋体" panose="02010600030101010101" pitchFamily="2" charset="-122"/>
                <a:ea typeface="宋体" panose="02010600030101010101" pitchFamily="2" charset="-122"/>
              </a:rPr>
              <a:t>（</a:t>
            </a:r>
            <a:r>
              <a:rPr kumimoji="1" lang="en-US" altLang="zh-CN" sz="1800" dirty="0">
                <a:latin typeface="宋体" panose="02010600030101010101" pitchFamily="2" charset="-122"/>
                <a:ea typeface="宋体" panose="02010600030101010101" pitchFamily="2" charset="-122"/>
              </a:rPr>
              <a:t>40</a:t>
            </a:r>
            <a:r>
              <a:rPr kumimoji="1" lang="zh-CN" altLang="en-US" sz="1800" dirty="0">
                <a:latin typeface="宋体" panose="02010600030101010101" pitchFamily="2" charset="-122"/>
                <a:ea typeface="宋体" panose="02010600030101010101" pitchFamily="2" charset="-122"/>
              </a:rPr>
              <a:t>分）</a:t>
            </a:r>
            <a:endParaRPr kumimoji="1" lang="en-US" altLang="zh-CN" sz="2000" dirty="0">
              <a:latin typeface="宋体" panose="02010600030101010101" pitchFamily="2" charset="-122"/>
              <a:ea typeface="宋体" panose="02010600030101010101" pitchFamily="2" charset="-122"/>
            </a:endParaRPr>
          </a:p>
          <a:p>
            <a:pPr lvl="1"/>
            <a:r>
              <a:rPr kumimoji="1" lang="zh-CN" altLang="en-US" sz="2000" dirty="0">
                <a:solidFill>
                  <a:srgbClr val="FF0000"/>
                </a:solidFill>
                <a:latin typeface="宋体" panose="02010600030101010101" pitchFamily="2" charset="-122"/>
                <a:ea typeface="宋体" panose="02010600030101010101" pitchFamily="2" charset="-122"/>
              </a:rPr>
              <a:t>实验课下：</a:t>
            </a:r>
            <a:r>
              <a:rPr kumimoji="1" lang="en-US" altLang="zh-CN" sz="2000" dirty="0">
                <a:solidFill>
                  <a:srgbClr val="FF0000"/>
                </a:solidFill>
                <a:latin typeface="宋体" panose="02010600030101010101" pitchFamily="2" charset="-122"/>
                <a:ea typeface="宋体" panose="02010600030101010101" pitchFamily="2" charset="-122"/>
              </a:rPr>
              <a:t>60</a:t>
            </a:r>
            <a:r>
              <a:rPr kumimoji="1" lang="zh-CN" altLang="en-US" sz="2000" dirty="0">
                <a:solidFill>
                  <a:srgbClr val="FF0000"/>
                </a:solidFill>
                <a:latin typeface="宋体" panose="02010600030101010101" pitchFamily="2" charset="-122"/>
                <a:ea typeface="宋体" panose="02010600030101010101" pitchFamily="2" charset="-122"/>
              </a:rPr>
              <a:t>分</a:t>
            </a:r>
            <a:endParaRPr kumimoji="1" lang="en-US" altLang="zh-CN" sz="2000" dirty="0">
              <a:solidFill>
                <a:srgbClr val="FF0000"/>
              </a:solidFill>
              <a:latin typeface="宋体" panose="02010600030101010101" pitchFamily="2" charset="-122"/>
              <a:ea typeface="宋体" panose="02010600030101010101" pitchFamily="2" charset="-122"/>
            </a:endParaRPr>
          </a:p>
          <a:p>
            <a:pPr lvl="2"/>
            <a:r>
              <a:rPr kumimoji="1" lang="zh-CN" altLang="en-US" sz="1800" dirty="0">
                <a:latin typeface="宋体" panose="02010600030101010101" pitchFamily="2" charset="-122"/>
                <a:ea typeface="宋体" panose="02010600030101010101" pitchFamily="2" charset="-122"/>
              </a:rPr>
              <a:t>剩余题目的完成（</a:t>
            </a:r>
            <a:r>
              <a:rPr kumimoji="1" lang="en-US" altLang="zh-CN" sz="1800" dirty="0">
                <a:latin typeface="宋体" panose="02010600030101010101" pitchFamily="2" charset="-122"/>
                <a:ea typeface="宋体" panose="02010600030101010101" pitchFamily="2" charset="-122"/>
              </a:rPr>
              <a:t>10</a:t>
            </a:r>
            <a:r>
              <a:rPr kumimoji="1" lang="zh-CN" altLang="en-US" sz="1800" dirty="0">
                <a:latin typeface="宋体" panose="02010600030101010101" pitchFamily="2" charset="-122"/>
                <a:ea typeface="宋体" panose="02010600030101010101" pitchFamily="2" charset="-122"/>
              </a:rPr>
              <a:t>分）</a:t>
            </a:r>
            <a:endParaRPr kumimoji="1" lang="en-US" altLang="zh-CN" sz="1800" dirty="0">
              <a:latin typeface="宋体" panose="02010600030101010101" pitchFamily="2" charset="-122"/>
              <a:ea typeface="宋体" panose="02010600030101010101" pitchFamily="2" charset="-122"/>
            </a:endParaRPr>
          </a:p>
          <a:p>
            <a:pPr lvl="2"/>
            <a:r>
              <a:rPr kumimoji="1" lang="zh-CN" altLang="en-US" sz="1800" dirty="0">
                <a:latin typeface="宋体" panose="02010600030101010101" pitchFamily="2" charset="-122"/>
                <a:ea typeface="宋体" panose="02010600030101010101" pitchFamily="2" charset="-122"/>
              </a:rPr>
              <a:t>实验报告的完成（</a:t>
            </a:r>
            <a:r>
              <a:rPr kumimoji="1" lang="en-US" altLang="zh-CN" sz="1800" dirty="0">
                <a:latin typeface="宋体" panose="02010600030101010101" pitchFamily="2" charset="-122"/>
                <a:ea typeface="宋体" panose="02010600030101010101" pitchFamily="2" charset="-122"/>
              </a:rPr>
              <a:t>50</a:t>
            </a:r>
            <a:r>
              <a:rPr kumimoji="1" lang="zh-CN" altLang="en-US" sz="1800" dirty="0">
                <a:latin typeface="宋体" panose="02010600030101010101" pitchFamily="2" charset="-122"/>
                <a:ea typeface="宋体" panose="02010600030101010101" pitchFamily="2" charset="-122"/>
              </a:rPr>
              <a:t>分）</a:t>
            </a:r>
            <a:endParaRPr kumimoji="1" lang="en-US" altLang="zh-CN" sz="1800" dirty="0">
              <a:latin typeface="宋体" panose="02010600030101010101" pitchFamily="2" charset="-122"/>
              <a:ea typeface="宋体" panose="02010600030101010101" pitchFamily="2" charset="-122"/>
            </a:endParaRPr>
          </a:p>
          <a:p>
            <a:pPr lvl="2"/>
            <a:endParaRPr kumimoji="1" lang="en-US" altLang="zh-CN" sz="1800" dirty="0">
              <a:latin typeface="宋体" panose="02010600030101010101" pitchFamily="2" charset="-122"/>
              <a:ea typeface="宋体" panose="02010600030101010101" pitchFamily="2" charset="-122"/>
            </a:endParaRPr>
          </a:p>
          <a:p>
            <a:pPr marL="914400" lvl="2" indent="0">
              <a:buNone/>
            </a:pPr>
            <a:endParaRPr kumimoji="1" lang="en-US" altLang="zh-CN" sz="2000" dirty="0">
              <a:latin typeface="宋体" panose="02010600030101010101" pitchFamily="2" charset="-122"/>
              <a:ea typeface="宋体" panose="02010600030101010101" pitchFamily="2" charset="-122"/>
            </a:endParaRPr>
          </a:p>
          <a:p>
            <a:pPr marL="914400" lvl="2" indent="0">
              <a:buNone/>
            </a:pPr>
            <a:r>
              <a:rPr kumimoji="1" lang="zh-CN" altLang="en-US" sz="2000" b="1" dirty="0">
                <a:solidFill>
                  <a:srgbClr val="0070C0"/>
                </a:solidFill>
                <a:latin typeface="宋体" panose="02010600030101010101" pitchFamily="2" charset="-122"/>
                <a:ea typeface="宋体" panose="02010600030101010101" pitchFamily="2" charset="-122"/>
              </a:rPr>
              <a:t>注：实验报告未提交者按实验一整体</a:t>
            </a:r>
            <a:r>
              <a:rPr kumimoji="1" lang="en-US" altLang="zh-CN" sz="2000" b="1" dirty="0">
                <a:solidFill>
                  <a:srgbClr val="0070C0"/>
                </a:solidFill>
                <a:latin typeface="宋体" panose="02010600030101010101" pitchFamily="2" charset="-122"/>
                <a:ea typeface="宋体" panose="02010600030101010101" pitchFamily="2" charset="-122"/>
              </a:rPr>
              <a:t>0</a:t>
            </a:r>
            <a:r>
              <a:rPr kumimoji="1" lang="zh-CN" altLang="en-US" sz="2000" b="1" dirty="0">
                <a:solidFill>
                  <a:srgbClr val="0070C0"/>
                </a:solidFill>
                <a:latin typeface="宋体" panose="02010600030101010101" pitchFamily="2" charset="-122"/>
                <a:ea typeface="宋体" panose="02010600030101010101" pitchFamily="2" charset="-122"/>
              </a:rPr>
              <a:t>分处理。</a:t>
            </a:r>
            <a:endParaRPr kumimoji="1" lang="en-US" altLang="zh-CN" sz="2000" b="1" dirty="0">
              <a:solidFill>
                <a:srgbClr val="0070C0"/>
              </a:solidFill>
              <a:latin typeface="宋体" panose="02010600030101010101" pitchFamily="2" charset="-122"/>
              <a:ea typeface="宋体" panose="02010600030101010101" pitchFamily="2" charset="-122"/>
            </a:endParaRPr>
          </a:p>
          <a:p>
            <a:pPr marL="914400" lvl="2" indent="0">
              <a:buNone/>
            </a:pPr>
            <a:endParaRPr kumimoji="1" lang="zh-CN" altLang="en-US" dirty="0"/>
          </a:p>
        </p:txBody>
      </p:sp>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灯片编号占位符 4"/>
          <p:cNvSpPr txBox="1">
            <a:spLocks noGrp="1"/>
          </p:cNvSpPr>
          <p:nvPr>
            <p:ph type="sldNum" sz="quarter" idx="11"/>
          </p:nvPr>
        </p:nvSpPr>
        <p:spPr>
          <a:ln/>
        </p:spPr>
        <p:txBody>
          <a:bodyPr anchor="b"/>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ea typeface="+mn-ea"/>
                <a:cs typeface="+mn-cs"/>
              </a:defRPr>
            </a:lvl5pPr>
          </a:lstStyle>
          <a:p>
            <a:pPr lvl="0" algn="r" eaLnBrk="1" hangingPunct="1"/>
            <a:fld id="{9A0DB2DC-4C9A-4742-B13C-FB6460FD3503}" type="slidenum">
              <a:rPr lang="" altLang="en-US" sz="1400" dirty="0">
                <a:ea typeface="宋体" panose="02010600030101010101" pitchFamily="2" charset="-122"/>
              </a:rPr>
              <a:t>14</a:t>
            </a:fld>
            <a:endParaRPr lang="" altLang="en-US" sz="1400" dirty="0">
              <a:ea typeface="宋体" panose="02010600030101010101" pitchFamily="2" charset="-122"/>
            </a:endParaRPr>
          </a:p>
        </p:txBody>
      </p:sp>
      <p:sp>
        <p:nvSpPr>
          <p:cNvPr id="20484" name="Rectangle 3074"/>
          <p:cNvSpPr>
            <a:spLocks noGrp="1"/>
          </p:cNvSpPr>
          <p:nvPr>
            <p:ph type="title"/>
          </p:nvPr>
        </p:nvSpPr>
        <p:spPr>
          <a:ln/>
        </p:spPr>
        <p:txBody>
          <a:bodyPr vert="horz" wrap="square" lIns="91440" tIns="45720" rIns="91440" bIns="45720" anchor="b"/>
          <a:lstStyle/>
          <a:p>
            <a:pPr eaLnBrk="1" hangingPunct="1"/>
            <a:r>
              <a:rPr lang="en-US" altLang="zh-CN" dirty="0" err="1">
                <a:ea typeface="宋体" panose="02010600030101010101" pitchFamily="2" charset="-122"/>
              </a:rPr>
              <a:t>源程序</a:t>
            </a:r>
            <a:r>
              <a:rPr lang="zh-CN" altLang="en-US" dirty="0">
                <a:ea typeface="宋体" panose="02010600030101010101" pitchFamily="2" charset="-122"/>
              </a:rPr>
              <a:t>代码评分标准</a:t>
            </a:r>
          </a:p>
        </p:txBody>
      </p:sp>
      <p:sp>
        <p:nvSpPr>
          <p:cNvPr id="20485" name="Rectangle 3075"/>
          <p:cNvSpPr>
            <a:spLocks noGrp="1"/>
          </p:cNvSpPr>
          <p:nvPr>
            <p:ph idx="1"/>
          </p:nvPr>
        </p:nvSpPr>
        <p:spPr>
          <a:xfrm>
            <a:off x="381000" y="1447800"/>
            <a:ext cx="8610600" cy="5257714"/>
          </a:xfrm>
          <a:ln/>
        </p:spPr>
        <p:txBody>
          <a:bodyPr vert="horz" wrap="square" lIns="91440" tIns="45720" rIns="91440" bIns="45720" anchor="t"/>
          <a:lstStyle/>
          <a:p>
            <a:pPr marL="0" indent="0">
              <a:buNone/>
            </a:pPr>
            <a:r>
              <a:rPr lang="en-US" altLang="zh-CN" sz="2000" dirty="0">
                <a:solidFill>
                  <a:srgbClr val="FF0000"/>
                </a:solidFill>
                <a:latin typeface="宋体" panose="02010600030101010101" pitchFamily="2" charset="-122"/>
                <a:ea typeface="宋体" panose="02010600030101010101" pitchFamily="2" charset="-122"/>
              </a:rPr>
              <a:t>  </a:t>
            </a:r>
            <a:r>
              <a:rPr lang="zh-CN" altLang="zh-CN" sz="2000" dirty="0">
                <a:solidFill>
                  <a:srgbClr val="FF0000"/>
                </a:solidFill>
                <a:latin typeface="宋体" panose="02010600030101010101" pitchFamily="2" charset="-122"/>
                <a:ea typeface="宋体" panose="02010600030101010101" pitchFamily="2" charset="-122"/>
              </a:rPr>
              <a:t>程序</a:t>
            </a:r>
            <a:r>
              <a:rPr lang="zh-CN" altLang="en-US" sz="2000" dirty="0">
                <a:solidFill>
                  <a:srgbClr val="FF0000"/>
                </a:solidFill>
                <a:latin typeface="宋体" panose="02010600030101010101" pitchFamily="2" charset="-122"/>
                <a:ea typeface="宋体" panose="02010600030101010101" pitchFamily="2" charset="-122"/>
              </a:rPr>
              <a:t>代码总分</a:t>
            </a:r>
            <a:r>
              <a:rPr lang="en-US" altLang="zh-CN" sz="2000" dirty="0">
                <a:solidFill>
                  <a:srgbClr val="FF0000"/>
                </a:solidFill>
                <a:latin typeface="宋体" panose="02010600030101010101" pitchFamily="2" charset="-122"/>
                <a:ea typeface="宋体" panose="02010600030101010101" pitchFamily="2" charset="-122"/>
              </a:rPr>
              <a:t>50</a:t>
            </a:r>
            <a:r>
              <a:rPr lang="zh-CN" altLang="en-US" sz="2000" dirty="0">
                <a:solidFill>
                  <a:srgbClr val="FF0000"/>
                </a:solidFill>
                <a:latin typeface="宋体" panose="02010600030101010101" pitchFamily="2" charset="-122"/>
                <a:ea typeface="宋体" panose="02010600030101010101" pitchFamily="2" charset="-122"/>
              </a:rPr>
              <a:t>分，各个功能点按百分比单独计分：</a:t>
            </a:r>
            <a:endParaRPr lang="en-US" altLang="zh-CN" sz="2000" dirty="0">
              <a:solidFill>
                <a:srgbClr val="FF0000"/>
              </a:solidFill>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r>
              <a:rPr lang="zh-CN" altLang="zh-CN" sz="1800" dirty="0">
                <a:latin typeface="宋体" panose="02010600030101010101" pitchFamily="2" charset="-122"/>
                <a:ea typeface="宋体" panose="02010600030101010101" pitchFamily="2" charset="-122"/>
              </a:rPr>
              <a:t>编译不通过，该部分直接</a:t>
            </a:r>
            <a:r>
              <a:rPr lang="en-US" altLang="zh-CN" sz="1800" dirty="0">
                <a:solidFill>
                  <a:srgbClr val="FF0000"/>
                </a:solidFill>
                <a:latin typeface="宋体" panose="02010600030101010101" pitchFamily="2" charset="-122"/>
                <a:ea typeface="宋体" panose="02010600030101010101" pitchFamily="2" charset="-122"/>
              </a:rPr>
              <a:t> 0</a:t>
            </a:r>
            <a:r>
              <a:rPr lang="zh-CN" altLang="zh-CN" sz="1800" dirty="0">
                <a:solidFill>
                  <a:srgbClr val="FF0000"/>
                </a:solidFill>
                <a:latin typeface="宋体" panose="02010600030101010101" pitchFamily="2" charset="-122"/>
                <a:ea typeface="宋体" panose="02010600030101010101" pitchFamily="2" charset="-122"/>
              </a:rPr>
              <a:t>分</a:t>
            </a:r>
            <a:r>
              <a:rPr lang="zh-CN" altLang="zh-CN" sz="1800" dirty="0">
                <a:latin typeface="宋体" panose="02010600030101010101" pitchFamily="2" charset="-122"/>
                <a:ea typeface="宋体" panose="02010600030101010101" pitchFamily="2" charset="-122"/>
              </a:rPr>
              <a:t>处理</a:t>
            </a:r>
            <a:endParaRPr lang="en-US" altLang="zh-CN" sz="1800" dirty="0">
              <a:latin typeface="宋体" panose="02010600030101010101" pitchFamily="2" charset="-122"/>
              <a:ea typeface="宋体" panose="02010600030101010101" pitchFamily="2" charset="-122"/>
            </a:endParaRPr>
          </a:p>
          <a:p>
            <a:endParaRPr lang="zh-CN" altLang="zh-CN" sz="1800" dirty="0">
              <a:latin typeface="宋体" panose="02010600030101010101" pitchFamily="2" charset="-122"/>
              <a:ea typeface="宋体" panose="02010600030101010101" pitchFamily="2" charset="-122"/>
            </a:endParaRPr>
          </a:p>
          <a:p>
            <a:r>
              <a:rPr lang="zh-CN" altLang="zh-CN" sz="1800" dirty="0">
                <a:latin typeface="宋体" panose="02010600030101010101" pitchFamily="2" charset="-122"/>
                <a:ea typeface="宋体" panose="02010600030101010101" pitchFamily="2" charset="-122"/>
              </a:rPr>
              <a:t>编译通过，根据输入但得不到正确输出。</a:t>
            </a:r>
            <a:r>
              <a:rPr lang="zh-CN" altLang="zh-CN" sz="1800" dirty="0">
                <a:solidFill>
                  <a:srgbClr val="FF0000"/>
                </a:solidFill>
                <a:latin typeface="宋体" panose="02010600030101010101" pitchFamily="2" charset="-122"/>
                <a:ea typeface="宋体" panose="02010600030101010101" pitchFamily="2" charset="-122"/>
              </a:rPr>
              <a:t>（</a:t>
            </a:r>
            <a:r>
              <a:rPr lang="en-US" altLang="zh-CN" sz="1800" dirty="0">
                <a:solidFill>
                  <a:srgbClr val="FF0000"/>
                </a:solidFill>
                <a:latin typeface="宋体" panose="02010600030101010101" pitchFamily="2" charset="-122"/>
                <a:ea typeface="宋体" panose="02010600030101010101" pitchFamily="2" charset="-122"/>
              </a:rPr>
              <a:t>30%</a:t>
            </a:r>
            <a:r>
              <a:rPr lang="zh-CN" altLang="zh-CN" sz="1800" dirty="0">
                <a:solidFill>
                  <a:srgbClr val="FF0000"/>
                </a:solidFill>
                <a:latin typeface="宋体" panose="02010600030101010101" pitchFamily="2" charset="-122"/>
                <a:ea typeface="宋体" panose="02010600030101010101" pitchFamily="2" charset="-122"/>
              </a:rPr>
              <a:t>）</a:t>
            </a:r>
            <a:endParaRPr lang="en-US" altLang="zh-CN" sz="1800" dirty="0">
              <a:solidFill>
                <a:srgbClr val="FF0000"/>
              </a:solidFill>
              <a:latin typeface="宋体" panose="02010600030101010101" pitchFamily="2" charset="-122"/>
              <a:ea typeface="宋体" panose="02010600030101010101" pitchFamily="2" charset="-122"/>
            </a:endParaRPr>
          </a:p>
          <a:p>
            <a:endParaRPr lang="zh-CN" altLang="zh-CN" sz="1800" dirty="0">
              <a:latin typeface="宋体" panose="02010600030101010101" pitchFamily="2" charset="-122"/>
              <a:ea typeface="宋体" panose="02010600030101010101" pitchFamily="2" charset="-122"/>
            </a:endParaRPr>
          </a:p>
          <a:p>
            <a:r>
              <a:rPr lang="zh-CN" altLang="zh-CN" sz="1800" dirty="0">
                <a:latin typeface="宋体" panose="02010600030101010101" pitchFamily="2" charset="-122"/>
                <a:ea typeface="宋体" panose="02010600030101010101" pitchFamily="2" charset="-122"/>
              </a:rPr>
              <a:t>编译通过，根据指定输入能得到正确输出，但是无程序主要函数功能的注释，部分边界边界输入考虑不周全。</a:t>
            </a:r>
            <a:r>
              <a:rPr lang="zh-CN" altLang="zh-CN" sz="1800" dirty="0">
                <a:solidFill>
                  <a:srgbClr val="FF0000"/>
                </a:solidFill>
                <a:latin typeface="宋体" panose="02010600030101010101" pitchFamily="2" charset="-122"/>
                <a:ea typeface="宋体" panose="02010600030101010101" pitchFamily="2" charset="-122"/>
              </a:rPr>
              <a:t>（</a:t>
            </a:r>
            <a:r>
              <a:rPr lang="en-US" altLang="zh-CN" sz="1800" dirty="0">
                <a:solidFill>
                  <a:srgbClr val="FF0000"/>
                </a:solidFill>
                <a:latin typeface="宋体" panose="02010600030101010101" pitchFamily="2" charset="-122"/>
                <a:ea typeface="宋体" panose="02010600030101010101" pitchFamily="2" charset="-122"/>
              </a:rPr>
              <a:t>50%</a:t>
            </a:r>
            <a:r>
              <a:rPr lang="zh-CN" altLang="zh-CN" sz="1800" dirty="0">
                <a:solidFill>
                  <a:srgbClr val="FF0000"/>
                </a:solidFill>
                <a:latin typeface="宋体" panose="02010600030101010101" pitchFamily="2" charset="-122"/>
                <a:ea typeface="宋体" panose="02010600030101010101" pitchFamily="2" charset="-122"/>
              </a:rPr>
              <a:t>）</a:t>
            </a:r>
            <a:endParaRPr lang="en-US" altLang="zh-CN" sz="1800" dirty="0">
              <a:solidFill>
                <a:srgbClr val="FF0000"/>
              </a:solidFill>
              <a:latin typeface="宋体" panose="02010600030101010101" pitchFamily="2" charset="-122"/>
              <a:ea typeface="宋体" panose="02010600030101010101" pitchFamily="2" charset="-122"/>
            </a:endParaRPr>
          </a:p>
          <a:p>
            <a:endParaRPr lang="zh-CN" altLang="zh-CN" sz="1800" dirty="0">
              <a:latin typeface="宋体" panose="02010600030101010101" pitchFamily="2" charset="-122"/>
              <a:ea typeface="宋体" panose="02010600030101010101" pitchFamily="2" charset="-122"/>
            </a:endParaRPr>
          </a:p>
          <a:p>
            <a:r>
              <a:rPr lang="zh-CN" altLang="zh-CN" sz="1800" dirty="0">
                <a:latin typeface="宋体" panose="02010600030101010101" pitchFamily="2" charset="-122"/>
                <a:ea typeface="宋体" panose="02010600030101010101" pitchFamily="2" charset="-122"/>
              </a:rPr>
              <a:t>编译通过，根据指定输入能得到正确输出，程序主要函数功能的注释完整，边界情况考虑不周全。</a:t>
            </a:r>
            <a:r>
              <a:rPr lang="zh-CN" altLang="zh-CN" sz="1800" dirty="0">
                <a:solidFill>
                  <a:srgbClr val="FF0000"/>
                </a:solidFill>
                <a:latin typeface="宋体" panose="02010600030101010101" pitchFamily="2" charset="-122"/>
                <a:ea typeface="宋体" panose="02010600030101010101" pitchFamily="2" charset="-122"/>
              </a:rPr>
              <a:t>（</a:t>
            </a:r>
            <a:r>
              <a:rPr lang="en-US" altLang="zh-CN" sz="1800" dirty="0">
                <a:solidFill>
                  <a:srgbClr val="FF0000"/>
                </a:solidFill>
                <a:latin typeface="宋体" panose="02010600030101010101" pitchFamily="2" charset="-122"/>
                <a:ea typeface="宋体" panose="02010600030101010101" pitchFamily="2" charset="-122"/>
              </a:rPr>
              <a:t>60%</a:t>
            </a:r>
            <a:r>
              <a:rPr lang="zh-CN" altLang="zh-CN" sz="1800" dirty="0">
                <a:solidFill>
                  <a:srgbClr val="FF0000"/>
                </a:solidFill>
                <a:latin typeface="宋体" panose="02010600030101010101" pitchFamily="2" charset="-122"/>
                <a:ea typeface="宋体" panose="02010600030101010101" pitchFamily="2" charset="-122"/>
              </a:rPr>
              <a:t>）</a:t>
            </a:r>
            <a:endParaRPr lang="en-US" altLang="zh-CN" sz="1800" dirty="0">
              <a:solidFill>
                <a:srgbClr val="FF0000"/>
              </a:solidFill>
              <a:latin typeface="宋体" panose="02010600030101010101" pitchFamily="2" charset="-122"/>
              <a:ea typeface="宋体" panose="02010600030101010101" pitchFamily="2" charset="-122"/>
            </a:endParaRPr>
          </a:p>
          <a:p>
            <a:endParaRPr lang="zh-CN" altLang="zh-CN" sz="1800" dirty="0">
              <a:latin typeface="宋体" panose="02010600030101010101" pitchFamily="2" charset="-122"/>
              <a:ea typeface="宋体" panose="02010600030101010101" pitchFamily="2" charset="-122"/>
            </a:endParaRPr>
          </a:p>
          <a:p>
            <a:r>
              <a:rPr lang="zh-CN" altLang="zh-CN" sz="1800" dirty="0">
                <a:latin typeface="宋体" panose="02010600030101010101" pitchFamily="2" charset="-122"/>
                <a:ea typeface="宋体" panose="02010600030101010101" pitchFamily="2" charset="-122"/>
              </a:rPr>
              <a:t>编译通过，根据输入能得到正确输出，程序健壮性、鲁棒性强，且程序函数注释详细。</a:t>
            </a:r>
            <a:r>
              <a:rPr lang="zh-CN" altLang="zh-CN" sz="1800" dirty="0">
                <a:solidFill>
                  <a:srgbClr val="FF0000"/>
                </a:solidFill>
                <a:latin typeface="宋体" panose="02010600030101010101" pitchFamily="2" charset="-122"/>
                <a:ea typeface="宋体" panose="02010600030101010101" pitchFamily="2" charset="-122"/>
              </a:rPr>
              <a:t>（</a:t>
            </a:r>
            <a:r>
              <a:rPr lang="en-US" altLang="zh-CN" sz="1800" dirty="0">
                <a:solidFill>
                  <a:srgbClr val="FF0000"/>
                </a:solidFill>
                <a:latin typeface="宋体" panose="02010600030101010101" pitchFamily="2" charset="-122"/>
                <a:ea typeface="宋体" panose="02010600030101010101" pitchFamily="2" charset="-122"/>
              </a:rPr>
              <a:t>100%</a:t>
            </a:r>
            <a:r>
              <a:rPr lang="zh-CN" altLang="zh-CN" sz="1800" dirty="0">
                <a:solidFill>
                  <a:srgbClr val="FF0000"/>
                </a:solidFill>
                <a:latin typeface="宋体" panose="02010600030101010101" pitchFamily="2" charset="-122"/>
                <a:ea typeface="宋体" panose="02010600030101010101" pitchFamily="2" charset="-122"/>
              </a:rPr>
              <a:t>）</a:t>
            </a:r>
            <a:endParaRPr lang="en-US" altLang="zh-CN" sz="1800" dirty="0">
              <a:solidFill>
                <a:srgbClr val="FF0000"/>
              </a:solidFill>
              <a:latin typeface="宋体" panose="02010600030101010101" pitchFamily="2" charset="-122"/>
              <a:ea typeface="宋体" panose="02010600030101010101" pitchFamily="2" charset="-122"/>
            </a:endParaRPr>
          </a:p>
          <a:p>
            <a:endParaRPr lang="zh-CN" altLang="zh-CN" sz="1800" dirty="0">
              <a:latin typeface="宋体" panose="02010600030101010101" pitchFamily="2" charset="-122"/>
              <a:ea typeface="宋体" panose="02010600030101010101" pitchFamily="2" charset="-122"/>
            </a:endParaRPr>
          </a:p>
          <a:p>
            <a:r>
              <a:rPr lang="zh-CN" altLang="zh-CN" sz="1800" dirty="0">
                <a:latin typeface="宋体" panose="02010600030101010101" pitchFamily="2" charset="-122"/>
                <a:ea typeface="宋体" panose="02010600030101010101" pitchFamily="2" charset="-122"/>
              </a:rPr>
              <a:t>如果你认为你的程序有特色，请在用户手册中对每个特色加以说明并给出验证数据，如果验证属实，</a:t>
            </a:r>
            <a:r>
              <a:rPr lang="zh-CN" altLang="zh-CN" sz="1800" dirty="0">
                <a:solidFill>
                  <a:srgbClr val="FF0000"/>
                </a:solidFill>
                <a:latin typeface="宋体" panose="02010600030101010101" pitchFamily="2" charset="-122"/>
                <a:ea typeface="宋体" panose="02010600030101010101" pitchFamily="2" charset="-122"/>
              </a:rPr>
              <a:t>加</a:t>
            </a:r>
            <a:r>
              <a:rPr lang="en-US" altLang="zh-CN" sz="1800" dirty="0">
                <a:solidFill>
                  <a:srgbClr val="FF0000"/>
                </a:solidFill>
                <a:latin typeface="宋体" panose="02010600030101010101" pitchFamily="2" charset="-122"/>
                <a:ea typeface="宋体" panose="02010600030101010101" pitchFamily="2" charset="-122"/>
              </a:rPr>
              <a:t>10%-20%</a:t>
            </a:r>
            <a:r>
              <a:rPr lang="zh-CN" altLang="zh-CN" sz="1800" dirty="0">
                <a:solidFill>
                  <a:srgbClr val="FF0000"/>
                </a:solidFill>
                <a:latin typeface="宋体" panose="02010600030101010101" pitchFamily="2" charset="-122"/>
                <a:ea typeface="宋体" panose="02010600030101010101" pitchFamily="2" charset="-122"/>
              </a:rPr>
              <a:t>分数</a:t>
            </a:r>
            <a:r>
              <a:rPr lang="zh-CN"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不超过该功能点总分</a:t>
            </a:r>
            <a:r>
              <a:rPr lang="zh-CN" altLang="zh-CN" sz="1800" dirty="0">
                <a:latin typeface="宋体" panose="02010600030101010101" pitchFamily="2" charset="-122"/>
                <a:ea typeface="宋体" panose="02010600030101010101" pitchFamily="2" charset="-122"/>
              </a:rPr>
              <a:t>）。</a:t>
            </a:r>
          </a:p>
          <a:p>
            <a:pPr eaLnBrk="1" hangingPunct="1"/>
            <a:endParaRPr lang="en-US" altLang="zh-CN" sz="2000" dirty="0">
              <a:latin typeface="宋体" panose="02010600030101010101" pitchFamily="2" charset="-122"/>
              <a:ea typeface="宋体" panose="02010600030101010101" pitchFamily="2" charset="-122"/>
            </a:endParaRPr>
          </a:p>
          <a:p>
            <a:pPr eaLnBrk="1" hangingPunct="1"/>
            <a:endParaRPr lang="en-US" altLang="zh-CN" sz="2000" dirty="0">
              <a:latin typeface="宋体" panose="02010600030101010101" pitchFamily="2" charset="-122"/>
              <a:ea typeface="宋体" panose="02010600030101010101" pitchFamily="2" charset="-122"/>
            </a:endParaRPr>
          </a:p>
          <a:p>
            <a:pPr eaLnBrk="1" hangingPunct="1">
              <a:buNone/>
            </a:pP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01198773"/>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灯片编号占位符 4"/>
          <p:cNvSpPr txBox="1">
            <a:spLocks noGrp="1"/>
          </p:cNvSpPr>
          <p:nvPr>
            <p:ph type="sldNum" sz="quarter" idx="11"/>
          </p:nvPr>
        </p:nvSpPr>
        <p:spPr>
          <a:ln/>
        </p:spPr>
        <p:txBody>
          <a:bodyPr anchor="b"/>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ea typeface="+mn-ea"/>
                <a:cs typeface="+mn-cs"/>
              </a:defRPr>
            </a:lvl5pPr>
          </a:lstStyle>
          <a:p>
            <a:pPr lvl="0" algn="r" eaLnBrk="1" hangingPunct="1"/>
            <a:fld id="{9A0DB2DC-4C9A-4742-B13C-FB6460FD3503}" type="slidenum">
              <a:rPr lang="" altLang="en-US" sz="1400" dirty="0">
                <a:ea typeface="宋体" panose="02010600030101010101" pitchFamily="2" charset="-122"/>
              </a:rPr>
              <a:t>15</a:t>
            </a:fld>
            <a:endParaRPr lang="" altLang="en-US" sz="1400" dirty="0">
              <a:ea typeface="宋体" panose="02010600030101010101" pitchFamily="2" charset="-122"/>
            </a:endParaRPr>
          </a:p>
        </p:txBody>
      </p:sp>
      <p:sp>
        <p:nvSpPr>
          <p:cNvPr id="20484" name="Rectangle 3074"/>
          <p:cNvSpPr>
            <a:spLocks noGrp="1"/>
          </p:cNvSpPr>
          <p:nvPr>
            <p:ph type="title"/>
          </p:nvPr>
        </p:nvSpPr>
        <p:spPr>
          <a:ln/>
        </p:spPr>
        <p:txBody>
          <a:bodyPr vert="horz" wrap="square" lIns="91440" tIns="45720" rIns="91440" bIns="45720" anchor="b"/>
          <a:lstStyle/>
          <a:p>
            <a:pPr eaLnBrk="1" hangingPunct="1"/>
            <a:r>
              <a:rPr lang="zh-CN" altLang="en-US" dirty="0">
                <a:ea typeface="宋体" panose="02010600030101010101" pitchFamily="2" charset="-122"/>
              </a:rPr>
              <a:t>实验报告评分标准</a:t>
            </a:r>
          </a:p>
        </p:txBody>
      </p:sp>
      <p:sp>
        <p:nvSpPr>
          <p:cNvPr id="20485" name="Rectangle 3075"/>
          <p:cNvSpPr>
            <a:spLocks noGrp="1"/>
          </p:cNvSpPr>
          <p:nvPr>
            <p:ph idx="1"/>
          </p:nvPr>
        </p:nvSpPr>
        <p:spPr>
          <a:xfrm>
            <a:off x="381000" y="1447800"/>
            <a:ext cx="8610600" cy="5257714"/>
          </a:xfrm>
          <a:ln/>
        </p:spPr>
        <p:txBody>
          <a:bodyPr vert="horz" wrap="square" lIns="91440" tIns="45720" rIns="91440" bIns="45720" anchor="t"/>
          <a:lstStyle/>
          <a:p>
            <a:pPr marL="0" indent="0">
              <a:buNone/>
            </a:pPr>
            <a:r>
              <a:rPr lang="zh-CN" altLang="en-US" sz="2000" dirty="0">
                <a:solidFill>
                  <a:srgbClr val="FF0000"/>
                </a:solidFill>
                <a:latin typeface="宋体" panose="02010600030101010101" pitchFamily="2" charset="-122"/>
                <a:ea typeface="宋体" panose="02010600030101010101" pitchFamily="2" charset="-122"/>
              </a:rPr>
              <a:t>  实验报告总分</a:t>
            </a:r>
            <a:r>
              <a:rPr lang="en-US" altLang="zh-CN" sz="2000" dirty="0">
                <a:solidFill>
                  <a:srgbClr val="FF0000"/>
                </a:solidFill>
                <a:latin typeface="宋体" panose="02010600030101010101" pitchFamily="2" charset="-122"/>
                <a:ea typeface="宋体" panose="02010600030101010101" pitchFamily="2" charset="-122"/>
              </a:rPr>
              <a:t>50</a:t>
            </a:r>
            <a:r>
              <a:rPr lang="zh-CN" altLang="en-US" sz="2000" dirty="0">
                <a:solidFill>
                  <a:srgbClr val="FF0000"/>
                </a:solidFill>
                <a:latin typeface="宋体" panose="02010600030101010101" pitchFamily="2" charset="-122"/>
                <a:ea typeface="宋体" panose="02010600030101010101" pitchFamily="2" charset="-122"/>
              </a:rPr>
              <a:t>分， 分</a:t>
            </a:r>
            <a:r>
              <a:rPr lang="en-US" altLang="zh-CN" sz="2000" dirty="0">
                <a:solidFill>
                  <a:srgbClr val="FF0000"/>
                </a:solidFill>
                <a:latin typeface="宋体" panose="02010600030101010101" pitchFamily="2" charset="-122"/>
                <a:ea typeface="宋体" panose="02010600030101010101" pitchFamily="2" charset="-122"/>
              </a:rPr>
              <a:t>4</a:t>
            </a:r>
            <a:r>
              <a:rPr lang="zh-CN" altLang="en-US" sz="2000" dirty="0">
                <a:solidFill>
                  <a:srgbClr val="FF0000"/>
                </a:solidFill>
                <a:latin typeface="宋体" panose="02010600030101010101" pitchFamily="2" charset="-122"/>
                <a:ea typeface="宋体" panose="02010600030101010101" pitchFamily="2" charset="-122"/>
              </a:rPr>
              <a:t>个部分计分：</a:t>
            </a:r>
            <a:endParaRPr lang="en-US" altLang="zh-CN" sz="2000" dirty="0">
              <a:solidFill>
                <a:srgbClr val="FF0000"/>
              </a:solidFill>
              <a:latin typeface="宋体" panose="02010600030101010101" pitchFamily="2" charset="-122"/>
              <a:ea typeface="宋体" panose="02010600030101010101" pitchFamily="2" charset="-122"/>
            </a:endParaRPr>
          </a:p>
          <a:p>
            <a:pPr marL="0" indent="0">
              <a:buNone/>
            </a:pPr>
            <a:endParaRPr lang="zh-CN" altLang="zh-CN" sz="2000" dirty="0">
              <a:latin typeface="宋体" panose="02010600030101010101" pitchFamily="2" charset="-122"/>
              <a:ea typeface="宋体" panose="02010600030101010101" pitchFamily="2" charset="-122"/>
            </a:endParaRPr>
          </a:p>
          <a:p>
            <a:r>
              <a:rPr lang="zh-CN" altLang="zh-CN" sz="2000" b="1" dirty="0">
                <a:latin typeface="宋体" panose="02010600030101010101" pitchFamily="2" charset="-122"/>
                <a:ea typeface="宋体" panose="02010600030101010101" pitchFamily="2" charset="-122"/>
              </a:rPr>
              <a:t>问题分析</a:t>
            </a:r>
            <a:r>
              <a:rPr lang="zh-CN" altLang="zh-CN" sz="2000" dirty="0">
                <a:solidFill>
                  <a:srgbClr val="FF0000"/>
                </a:solidFill>
                <a:latin typeface="宋体" panose="02010600030101010101" pitchFamily="2" charset="-122"/>
                <a:ea typeface="宋体" panose="02010600030101010101" pitchFamily="2" charset="-122"/>
              </a:rPr>
              <a:t>（</a:t>
            </a:r>
            <a:r>
              <a:rPr lang="en-US" altLang="zh-CN" sz="2000" dirty="0">
                <a:solidFill>
                  <a:srgbClr val="FF0000"/>
                </a:solidFill>
                <a:latin typeface="宋体" panose="02010600030101010101" pitchFamily="2" charset="-122"/>
                <a:ea typeface="宋体" panose="02010600030101010101" pitchFamily="2" charset="-122"/>
              </a:rPr>
              <a:t>10</a:t>
            </a:r>
            <a:r>
              <a:rPr lang="zh-CN" altLang="zh-CN" sz="2000" dirty="0">
                <a:solidFill>
                  <a:srgbClr val="FF0000"/>
                </a:solidFill>
                <a:latin typeface="宋体" panose="02010600030101010101" pitchFamily="2" charset="-122"/>
                <a:ea typeface="宋体" panose="02010600030101010101" pitchFamily="2" charset="-122"/>
              </a:rPr>
              <a:t>分） </a:t>
            </a:r>
            <a:endParaRPr lang="en-US" altLang="zh-CN" sz="2000" dirty="0">
              <a:solidFill>
                <a:srgbClr val="FF0000"/>
              </a:solidFill>
              <a:latin typeface="宋体" panose="02010600030101010101" pitchFamily="2" charset="-122"/>
              <a:ea typeface="宋体" panose="02010600030101010101" pitchFamily="2" charset="-122"/>
            </a:endParaRPr>
          </a:p>
          <a:p>
            <a:pPr lvl="1"/>
            <a:r>
              <a:rPr lang="zh-CN" altLang="zh-CN" sz="1800" dirty="0">
                <a:latin typeface="宋体" panose="02010600030101010101" pitchFamily="2" charset="-122"/>
                <a:ea typeface="宋体" panose="02010600030101010101" pitchFamily="2" charset="-122"/>
              </a:rPr>
              <a:t>能将原题要解决的问题转换成用计算机要解决的问题</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endParaRPr lang="zh-CN" altLang="zh-CN" sz="2000" dirty="0">
              <a:latin typeface="宋体" panose="02010600030101010101" pitchFamily="2" charset="-122"/>
              <a:ea typeface="宋体" panose="02010600030101010101" pitchFamily="2" charset="-122"/>
            </a:endParaRPr>
          </a:p>
          <a:p>
            <a:r>
              <a:rPr lang="zh-CN" altLang="zh-CN" sz="2000" b="1" dirty="0">
                <a:latin typeface="宋体" panose="02010600030101010101" pitchFamily="2" charset="-122"/>
                <a:ea typeface="宋体" panose="02010600030101010101" pitchFamily="2" charset="-122"/>
              </a:rPr>
              <a:t>详细设计</a:t>
            </a:r>
            <a:r>
              <a:rPr lang="zh-CN" altLang="zh-CN" sz="2000" dirty="0">
                <a:solidFill>
                  <a:srgbClr val="FF0000"/>
                </a:solidFill>
                <a:latin typeface="宋体" panose="02010600030101010101" pitchFamily="2" charset="-122"/>
                <a:ea typeface="宋体" panose="02010600030101010101" pitchFamily="2" charset="-122"/>
              </a:rPr>
              <a:t>（</a:t>
            </a:r>
            <a:r>
              <a:rPr lang="en-US" altLang="zh-CN" sz="2000" dirty="0">
                <a:solidFill>
                  <a:srgbClr val="FF0000"/>
                </a:solidFill>
                <a:latin typeface="宋体" panose="02010600030101010101" pitchFamily="2" charset="-122"/>
                <a:ea typeface="宋体" panose="02010600030101010101" pitchFamily="2" charset="-122"/>
              </a:rPr>
              <a:t>20</a:t>
            </a:r>
            <a:r>
              <a:rPr lang="zh-CN" altLang="zh-CN" sz="2000" dirty="0">
                <a:solidFill>
                  <a:srgbClr val="FF0000"/>
                </a:solidFill>
                <a:latin typeface="宋体" panose="02010600030101010101" pitchFamily="2" charset="-122"/>
                <a:ea typeface="宋体" panose="02010600030101010101" pitchFamily="2" charset="-122"/>
              </a:rPr>
              <a:t>分）</a:t>
            </a:r>
            <a:endParaRPr lang="en-US" altLang="zh-CN" sz="2000" dirty="0">
              <a:solidFill>
                <a:srgbClr val="FF0000"/>
              </a:solidFill>
              <a:latin typeface="宋体" panose="02010600030101010101" pitchFamily="2" charset="-122"/>
              <a:ea typeface="宋体" panose="02010600030101010101" pitchFamily="2" charset="-122"/>
            </a:endParaRPr>
          </a:p>
          <a:p>
            <a:pPr lvl="1" eaLnBrk="1" hangingPunct="1">
              <a:defRPr/>
            </a:pPr>
            <a:r>
              <a:rPr lang="zh-CN" altLang="en-US" sz="1800" noProof="1">
                <a:latin typeface="宋体" panose="02010600030101010101" pitchFamily="2" charset="-122"/>
                <a:ea typeface="宋体" panose="02010600030101010101" pitchFamily="2" charset="-122"/>
              </a:rPr>
              <a:t>设计思想（</a:t>
            </a:r>
            <a:r>
              <a:rPr lang="en-US" altLang="zh-CN" sz="1800" noProof="1">
                <a:latin typeface="宋体" panose="02010600030101010101" pitchFamily="2" charset="-122"/>
                <a:ea typeface="宋体" panose="02010600030101010101" pitchFamily="2" charset="-122"/>
              </a:rPr>
              <a:t>5</a:t>
            </a:r>
            <a:r>
              <a:rPr lang="zh-CN" altLang="en-US" sz="1800" noProof="1">
                <a:latin typeface="宋体" panose="02010600030101010101" pitchFamily="2" charset="-122"/>
                <a:ea typeface="宋体" panose="02010600030101010101" pitchFamily="2" charset="-122"/>
              </a:rPr>
              <a:t>分）</a:t>
            </a:r>
          </a:p>
          <a:p>
            <a:pPr lvl="1" eaLnBrk="1" hangingPunct="1">
              <a:defRPr/>
            </a:pPr>
            <a:r>
              <a:rPr lang="zh-CN" altLang="en-US" sz="1800" noProof="1">
                <a:latin typeface="宋体" panose="02010600030101010101" pitchFamily="2" charset="-122"/>
                <a:ea typeface="宋体" panose="02010600030101010101" pitchFamily="2" charset="-122"/>
              </a:rPr>
              <a:t>存储结构及操作（</a:t>
            </a:r>
            <a:r>
              <a:rPr lang="en-US" altLang="zh-CN" sz="1800" noProof="1">
                <a:latin typeface="宋体" panose="02010600030101010101" pitchFamily="2" charset="-122"/>
                <a:ea typeface="宋体" panose="02010600030101010101" pitchFamily="2" charset="-122"/>
              </a:rPr>
              <a:t>5</a:t>
            </a:r>
            <a:r>
              <a:rPr lang="zh-CN" altLang="en-US" sz="1800" noProof="1">
                <a:latin typeface="宋体" panose="02010600030101010101" pitchFamily="2" charset="-122"/>
                <a:ea typeface="宋体" panose="02010600030101010101" pitchFamily="2" charset="-122"/>
              </a:rPr>
              <a:t>分）</a:t>
            </a:r>
          </a:p>
          <a:p>
            <a:pPr lvl="1" eaLnBrk="1" hangingPunct="1">
              <a:defRPr/>
            </a:pPr>
            <a:r>
              <a:rPr lang="zh-CN" altLang="en-US" sz="1800" noProof="1">
                <a:latin typeface="宋体" panose="02010600030101010101" pitchFamily="2" charset="-122"/>
                <a:ea typeface="宋体" panose="02010600030101010101" pitchFamily="2" charset="-122"/>
              </a:rPr>
              <a:t>程序整体流程（</a:t>
            </a:r>
            <a:r>
              <a:rPr lang="en-US" altLang="zh-CN" sz="1800" noProof="1">
                <a:latin typeface="宋体" panose="02010600030101010101" pitchFamily="2" charset="-122"/>
                <a:ea typeface="宋体" panose="02010600030101010101" pitchFamily="2" charset="-122"/>
              </a:rPr>
              <a:t>10</a:t>
            </a:r>
            <a:r>
              <a:rPr lang="zh-CN" altLang="en-US" sz="1800" noProof="1">
                <a:latin typeface="宋体" panose="02010600030101010101" pitchFamily="2" charset="-122"/>
                <a:ea typeface="宋体" panose="02010600030101010101" pitchFamily="2" charset="-122"/>
              </a:rPr>
              <a:t>分）</a:t>
            </a:r>
          </a:p>
          <a:p>
            <a:pPr marL="0" indent="0">
              <a:buNone/>
            </a:pPr>
            <a:endParaRPr lang="zh-CN" altLang="zh-CN" sz="2000" dirty="0">
              <a:latin typeface="宋体" panose="02010600030101010101" pitchFamily="2" charset="-122"/>
              <a:ea typeface="宋体" panose="02010600030101010101" pitchFamily="2" charset="-122"/>
            </a:endParaRPr>
          </a:p>
          <a:p>
            <a:r>
              <a:rPr lang="zh-CN" altLang="zh-CN" sz="2000" b="1" dirty="0">
                <a:latin typeface="宋体" panose="02010600030101010101" pitchFamily="2" charset="-122"/>
                <a:ea typeface="宋体" panose="02010600030101010101" pitchFamily="2" charset="-122"/>
              </a:rPr>
              <a:t>用户使用手册</a:t>
            </a:r>
            <a:r>
              <a:rPr lang="en-US" altLang="zh-CN" sz="2000" dirty="0">
                <a:solidFill>
                  <a:srgbClr val="FF0000"/>
                </a:solidFill>
                <a:latin typeface="宋体" panose="02010600030101010101" pitchFamily="2" charset="-122"/>
                <a:ea typeface="宋体" panose="02010600030101010101" pitchFamily="2" charset="-122"/>
              </a:rPr>
              <a:t>(10</a:t>
            </a:r>
            <a:r>
              <a:rPr lang="zh-CN" altLang="zh-CN" sz="2000" dirty="0">
                <a:solidFill>
                  <a:srgbClr val="FF0000"/>
                </a:solidFill>
                <a:latin typeface="宋体" panose="02010600030101010101" pitchFamily="2" charset="-122"/>
                <a:ea typeface="宋体" panose="02010600030101010101" pitchFamily="2" charset="-122"/>
              </a:rPr>
              <a:t>分</a:t>
            </a:r>
            <a:r>
              <a:rPr lang="en-US" altLang="zh-CN" sz="2000" dirty="0">
                <a:solidFill>
                  <a:srgbClr val="FF0000"/>
                </a:solidFill>
                <a:latin typeface="宋体" panose="02010600030101010101" pitchFamily="2" charset="-122"/>
                <a:ea typeface="宋体" panose="02010600030101010101" pitchFamily="2" charset="-122"/>
              </a:rPr>
              <a:t>)</a:t>
            </a:r>
          </a:p>
          <a:p>
            <a:pPr lvl="1"/>
            <a:r>
              <a:rPr lang="zh-CN" altLang="zh-CN" sz="1800" dirty="0">
                <a:latin typeface="宋体" panose="02010600030101010101" pitchFamily="2" charset="-122"/>
                <a:ea typeface="宋体" panose="02010600030101010101" pitchFamily="2" charset="-122"/>
              </a:rPr>
              <a:t>描述具体，能够根据该手册进行程序的使用</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endParaRPr lang="zh-CN" altLang="zh-CN" sz="2000" dirty="0">
              <a:latin typeface="宋体" panose="02010600030101010101" pitchFamily="2" charset="-122"/>
              <a:ea typeface="宋体" panose="02010600030101010101" pitchFamily="2" charset="-122"/>
            </a:endParaRPr>
          </a:p>
          <a:p>
            <a:r>
              <a:rPr lang="zh-CN" altLang="zh-CN" sz="2000" b="1" dirty="0">
                <a:latin typeface="宋体" panose="02010600030101010101" pitchFamily="2" charset="-122"/>
                <a:ea typeface="宋体" panose="02010600030101010101" pitchFamily="2" charset="-122"/>
              </a:rPr>
              <a:t>总结</a:t>
            </a:r>
            <a:r>
              <a:rPr lang="zh-CN" altLang="zh-CN" sz="2000" dirty="0">
                <a:solidFill>
                  <a:srgbClr val="FF0000"/>
                </a:solidFill>
                <a:latin typeface="宋体" panose="02010600030101010101" pitchFamily="2" charset="-122"/>
                <a:ea typeface="宋体" panose="02010600030101010101" pitchFamily="2" charset="-122"/>
              </a:rPr>
              <a:t>（</a:t>
            </a:r>
            <a:r>
              <a:rPr lang="en-US" altLang="zh-CN" sz="2000" dirty="0">
                <a:solidFill>
                  <a:srgbClr val="FF0000"/>
                </a:solidFill>
                <a:latin typeface="宋体" panose="02010600030101010101" pitchFamily="2" charset="-122"/>
                <a:ea typeface="宋体" panose="02010600030101010101" pitchFamily="2" charset="-122"/>
              </a:rPr>
              <a:t>10</a:t>
            </a:r>
            <a:r>
              <a:rPr lang="zh-CN" altLang="zh-CN" sz="2000" dirty="0">
                <a:solidFill>
                  <a:srgbClr val="FF0000"/>
                </a:solidFill>
                <a:latin typeface="宋体" panose="02010600030101010101" pitchFamily="2" charset="-122"/>
                <a:ea typeface="宋体" panose="02010600030101010101" pitchFamily="2" charset="-122"/>
              </a:rPr>
              <a:t>分）</a:t>
            </a:r>
            <a:endParaRPr lang="en-US" altLang="zh-CN" sz="2000" dirty="0">
              <a:solidFill>
                <a:srgbClr val="FF0000"/>
              </a:solidFill>
              <a:latin typeface="宋体" panose="02010600030101010101" pitchFamily="2" charset="-122"/>
              <a:ea typeface="宋体" panose="02010600030101010101" pitchFamily="2" charset="-122"/>
            </a:endParaRPr>
          </a:p>
          <a:p>
            <a:pPr lvl="1"/>
            <a:r>
              <a:rPr lang="en-US" altLang="zh-CN" sz="1800" dirty="0" err="1">
                <a:latin typeface="宋体" panose="02010600030101010101" pitchFamily="2" charset="-122"/>
                <a:ea typeface="宋体" panose="02010600030101010101" pitchFamily="2" charset="-122"/>
              </a:rPr>
              <a:t>总结出该实验涉及到的数据结构和算法，以及遇到的问题和收获</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marL="0" indent="0">
              <a:buNone/>
            </a:pPr>
            <a:endParaRPr lang="zh-CN" altLang="zh-CN" sz="2000" dirty="0">
              <a:latin typeface="宋体" panose="02010600030101010101" pitchFamily="2" charset="-122"/>
              <a:ea typeface="宋体" panose="02010600030101010101" pitchFamily="2" charset="-122"/>
            </a:endParaRPr>
          </a:p>
          <a:p>
            <a:pPr eaLnBrk="1" hangingPunct="1"/>
            <a:endParaRPr lang="en-US" altLang="zh-CN" sz="2000" dirty="0">
              <a:latin typeface="宋体" panose="02010600030101010101" pitchFamily="2" charset="-122"/>
              <a:ea typeface="宋体" panose="02010600030101010101" pitchFamily="2" charset="-122"/>
            </a:endParaRPr>
          </a:p>
          <a:p>
            <a:pPr eaLnBrk="1" hangingPunct="1"/>
            <a:endParaRPr lang="en-US" altLang="zh-CN" sz="2000" dirty="0">
              <a:latin typeface="宋体" panose="02010600030101010101" pitchFamily="2" charset="-122"/>
              <a:ea typeface="宋体" panose="02010600030101010101" pitchFamily="2" charset="-122"/>
            </a:endParaRPr>
          </a:p>
          <a:p>
            <a:pPr eaLnBrk="1" hangingPunct="1">
              <a:buNone/>
            </a:pP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64911768"/>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AE7FBC-0E59-FE4F-880D-88EA1D49DA45}"/>
              </a:ext>
            </a:extLst>
          </p:cNvPr>
          <p:cNvSpPr>
            <a:spLocks noGrp="1"/>
          </p:cNvSpPr>
          <p:nvPr>
            <p:ph type="title"/>
          </p:nvPr>
        </p:nvSpPr>
        <p:spPr/>
        <p:txBody>
          <a:bodyPr/>
          <a:lstStyle/>
          <a:p>
            <a:r>
              <a:rPr kumimoji="1" lang="zh-CN" altLang="en-US" dirty="0"/>
              <a:t>线上检查流程</a:t>
            </a:r>
          </a:p>
        </p:txBody>
      </p:sp>
      <p:sp>
        <p:nvSpPr>
          <p:cNvPr id="3" name="内容占位符 2">
            <a:extLst>
              <a:ext uri="{FF2B5EF4-FFF2-40B4-BE49-F238E27FC236}">
                <a16:creationId xmlns:a16="http://schemas.microsoft.com/office/drawing/2014/main" id="{46BEC5A4-004E-2B4C-8F6F-7BC5BA8EC900}"/>
              </a:ext>
            </a:extLst>
          </p:cNvPr>
          <p:cNvSpPr>
            <a:spLocks noGrp="1"/>
          </p:cNvSpPr>
          <p:nvPr>
            <p:ph idx="1"/>
          </p:nvPr>
        </p:nvSpPr>
        <p:spPr/>
        <p:txBody>
          <a:bodyPr/>
          <a:lstStyle/>
          <a:p>
            <a:r>
              <a:rPr kumimoji="1" lang="zh-CN" altLang="en-US" dirty="0"/>
              <a:t>（</a:t>
            </a:r>
            <a:r>
              <a:rPr kumimoji="1" lang="en-US" altLang="zh-CN" dirty="0"/>
              <a:t>1</a:t>
            </a:r>
            <a:r>
              <a:rPr kumimoji="1" lang="zh-CN" altLang="en-US" dirty="0"/>
              <a:t>）实验课下课前一小时助教会公布指定输入文本内容；</a:t>
            </a:r>
            <a:endParaRPr kumimoji="1" lang="en-US" altLang="zh-CN" dirty="0"/>
          </a:p>
          <a:p>
            <a:r>
              <a:rPr kumimoji="1" lang="zh-CN" altLang="en-US" dirty="0"/>
              <a:t>（</a:t>
            </a:r>
            <a:r>
              <a:rPr kumimoji="1" lang="en-US" altLang="zh-CN" dirty="0"/>
              <a:t>2</a:t>
            </a:r>
            <a:r>
              <a:rPr kumimoji="1" lang="zh-CN" altLang="en-US" dirty="0"/>
              <a:t>）同学们可以根据输入内容来验证自己实验程序完整性和正确性，下课前提交给定输入的程序输出结果截图跟源程序代码到指定邮箱。</a:t>
            </a:r>
            <a:endParaRPr kumimoji="1" lang="en-US" altLang="zh-CN" dirty="0"/>
          </a:p>
          <a:p>
            <a:endParaRPr kumimoji="1" lang="en-US" altLang="zh-CN" dirty="0"/>
          </a:p>
        </p:txBody>
      </p:sp>
    </p:spTree>
    <p:extLst>
      <p:ext uri="{BB962C8B-B14F-4D97-AF65-F5344CB8AC3E}">
        <p14:creationId xmlns:p14="http://schemas.microsoft.com/office/powerpoint/2010/main" val="2968055113"/>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灯片编号占位符 4"/>
          <p:cNvSpPr txBox="1">
            <a:spLocks noGrp="1"/>
          </p:cNvSpPr>
          <p:nvPr>
            <p:ph type="sldNum" sz="quarter" idx="11"/>
          </p:nvPr>
        </p:nvSpPr>
        <p:spPr>
          <a:ln/>
        </p:spPr>
        <p:txBody>
          <a:bodyPr anchor="b"/>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ea typeface="+mn-ea"/>
                <a:cs typeface="+mn-cs"/>
              </a:defRPr>
            </a:lvl5pPr>
          </a:lstStyle>
          <a:p>
            <a:pPr lvl="0" algn="r" eaLnBrk="1" hangingPunct="1"/>
            <a:fld id="{9A0DB2DC-4C9A-4742-B13C-FB6460FD3503}" type="slidenum">
              <a:rPr lang="" altLang="en-US" sz="1400" dirty="0">
                <a:ea typeface="宋体" panose="02010600030101010101" pitchFamily="2" charset="-122"/>
              </a:rPr>
              <a:t>2</a:t>
            </a:fld>
            <a:endParaRPr lang="" altLang="en-US" sz="1400" dirty="0">
              <a:ea typeface="宋体" panose="02010600030101010101" pitchFamily="2" charset="-122"/>
            </a:endParaRPr>
          </a:p>
        </p:txBody>
      </p:sp>
      <p:sp>
        <p:nvSpPr>
          <p:cNvPr id="15364" name="Rectangle 3074"/>
          <p:cNvSpPr>
            <a:spLocks noGrp="1"/>
          </p:cNvSpPr>
          <p:nvPr>
            <p:ph type="title"/>
          </p:nvPr>
        </p:nvSpPr>
        <p:spPr>
          <a:xfrm>
            <a:off x="533400" y="152400"/>
            <a:ext cx="8382000" cy="914400"/>
          </a:xfrm>
          <a:ln/>
        </p:spPr>
        <p:txBody>
          <a:bodyPr vert="horz" wrap="square" lIns="91440" tIns="45720" rIns="91440" bIns="45720" anchor="b"/>
          <a:lstStyle/>
          <a:p>
            <a:pPr eaLnBrk="1" hangingPunct="1"/>
            <a:r>
              <a:rPr lang="zh-CN" altLang="zh-TW" sz="3600" b="1" dirty="0">
                <a:latin typeface="Times New Roman" panose="02020603050405020304" pitchFamily="18" charset="0"/>
                <a:ea typeface="宋体" panose="02010600030101010101" pitchFamily="2" charset="-122"/>
              </a:rPr>
              <a:t>实验</a:t>
            </a:r>
            <a:r>
              <a:rPr lang="zh-CN" altLang="en-US" sz="3600" b="1" dirty="0">
                <a:latin typeface="Times New Roman" panose="02020603050405020304" pitchFamily="18" charset="0"/>
                <a:ea typeface="宋体" panose="02010600030101010101" pitchFamily="2" charset="-122"/>
              </a:rPr>
              <a:t>总体</a:t>
            </a:r>
            <a:r>
              <a:rPr lang="zh-CN" altLang="zh-TW" sz="3600" b="1" dirty="0">
                <a:latin typeface="Times New Roman" panose="02020603050405020304" pitchFamily="18" charset="0"/>
                <a:ea typeface="宋体" panose="02010600030101010101" pitchFamily="2" charset="-122"/>
              </a:rPr>
              <a:t>评分</a:t>
            </a:r>
            <a:r>
              <a:rPr lang="zh-CN" altLang="en-US" sz="3600" b="1" dirty="0">
                <a:latin typeface="Times New Roman" panose="02020603050405020304" pitchFamily="18" charset="0"/>
                <a:ea typeface="宋体" panose="02010600030101010101" pitchFamily="2" charset="-122"/>
              </a:rPr>
              <a:t>方式及</a:t>
            </a:r>
            <a:r>
              <a:rPr lang="zh-CN" altLang="zh-TW" sz="3600" b="1" dirty="0">
                <a:latin typeface="Times New Roman" panose="02020603050405020304" pitchFamily="18" charset="0"/>
                <a:ea typeface="宋体" panose="02010600030101010101" pitchFamily="2" charset="-122"/>
              </a:rPr>
              <a:t>标准</a:t>
            </a:r>
            <a:endParaRPr lang="zh-CN" altLang="en-US" sz="3600" dirty="0">
              <a:ea typeface="宋体" panose="02010600030101010101" pitchFamily="2" charset="-122"/>
            </a:endParaRPr>
          </a:p>
        </p:txBody>
      </p:sp>
      <p:sp>
        <p:nvSpPr>
          <p:cNvPr id="15365" name="Rectangle 3"/>
          <p:cNvSpPr>
            <a:spLocks noGrp="1"/>
          </p:cNvSpPr>
          <p:nvPr>
            <p:ph idx="1"/>
          </p:nvPr>
        </p:nvSpPr>
        <p:spPr>
          <a:xfrm>
            <a:off x="381000" y="1447800"/>
            <a:ext cx="8785225" cy="5105400"/>
          </a:xfrm>
          <a:ln/>
        </p:spPr>
        <p:txBody>
          <a:bodyPr vert="horz" wrap="square" lIns="91440" tIns="45720" rIns="91440" bIns="45720" anchor="t"/>
          <a:lstStyle/>
          <a:p>
            <a:pPr eaLnBrk="1" hangingPunct="1"/>
            <a:r>
              <a:rPr lang="" altLang="en-US" sz="2000" dirty="0">
                <a:solidFill>
                  <a:srgbClr val="FF0000"/>
                </a:solidFill>
                <a:ea typeface="宋体" panose="02010600030101010101" pitchFamily="2" charset="-122"/>
              </a:rPr>
              <a:t>禁止抄袭</a:t>
            </a:r>
            <a:r>
              <a:rPr lang="" altLang="en-US" sz="2000" dirty="0">
                <a:ea typeface="宋体" panose="02010600030101010101" pitchFamily="2" charset="-122"/>
              </a:rPr>
              <a:t>，发现抄袭，一律</a:t>
            </a:r>
            <a:r>
              <a:rPr lang="" altLang="zh-CN" sz="2000" dirty="0">
                <a:ea typeface="宋体" panose="02010600030101010101" pitchFamily="2" charset="-122"/>
              </a:rPr>
              <a:t>0</a:t>
            </a:r>
            <a:r>
              <a:rPr lang="" altLang="en-US" sz="2000" dirty="0">
                <a:ea typeface="宋体" panose="02010600030101010101" pitchFamily="2" charset="-122"/>
              </a:rPr>
              <a:t>分处理</a:t>
            </a:r>
            <a:r>
              <a:rPr lang="zh-CN" altLang="en-US" sz="2000" dirty="0">
                <a:ea typeface="宋体" panose="02010600030101010101" pitchFamily="2" charset="-122"/>
              </a:rPr>
              <a:t>。</a:t>
            </a:r>
            <a:endParaRPr lang="" altLang="en-US" sz="2000" dirty="0">
              <a:ea typeface="宋体" panose="02010600030101010101" pitchFamily="2" charset="-122"/>
            </a:endParaRPr>
          </a:p>
          <a:p>
            <a:pPr eaLnBrk="1" hangingPunct="1"/>
            <a:endParaRPr lang="" altLang="en-US" sz="2000" dirty="0">
              <a:ea typeface="宋体" panose="02010600030101010101" pitchFamily="2" charset="-122"/>
            </a:endParaRPr>
          </a:p>
          <a:p>
            <a:pPr eaLnBrk="1" hangingPunct="1"/>
            <a:r>
              <a:rPr lang="zh-CN" altLang="en-US" sz="2000" dirty="0">
                <a:ea typeface="宋体" panose="02010600030101010101" pitchFamily="2" charset="-122"/>
              </a:rPr>
              <a:t>编程语言：</a:t>
            </a:r>
            <a:r>
              <a:rPr lang="en-US" altLang="zh-CN" sz="2000" dirty="0">
                <a:solidFill>
                  <a:srgbClr val="FF0000"/>
                </a:solidFill>
                <a:ea typeface="宋体" panose="02010600030101010101" pitchFamily="2" charset="-122"/>
              </a:rPr>
              <a:t>C</a:t>
            </a:r>
            <a:r>
              <a:rPr lang="zh-CN" altLang="en-US" sz="2000" dirty="0">
                <a:solidFill>
                  <a:srgbClr val="FF0000"/>
                </a:solidFill>
                <a:ea typeface="宋体" panose="02010600030101010101" pitchFamily="2" charset="-122"/>
              </a:rPr>
              <a:t>语言</a:t>
            </a:r>
            <a:endParaRPr lang="" altLang="en-US" sz="2000" dirty="0">
              <a:solidFill>
                <a:srgbClr val="FF0000"/>
              </a:solidFill>
              <a:ea typeface="宋体" panose="02010600030101010101" pitchFamily="2" charset="-122"/>
            </a:endParaRPr>
          </a:p>
          <a:p>
            <a:pPr eaLnBrk="1" hangingPunct="1"/>
            <a:endParaRPr lang="" altLang="zh-CN" sz="2000" dirty="0">
              <a:ea typeface="宋体" panose="02010600030101010101" pitchFamily="2" charset="-122"/>
            </a:endParaRPr>
          </a:p>
          <a:p>
            <a:pPr eaLnBrk="1" hangingPunct="1"/>
            <a:r>
              <a:rPr lang="en-US" altLang="en-US" sz="2000" dirty="0">
                <a:ea typeface="宋体" panose="02010600030101010101" pitchFamily="2" charset="-122"/>
              </a:rPr>
              <a:t>本次实验</a:t>
            </a:r>
            <a:r>
              <a:rPr lang="en-US" altLang="en-US" sz="2000" dirty="0">
                <a:solidFill>
                  <a:srgbClr val="FF0000"/>
                </a:solidFill>
                <a:ea typeface="宋体" panose="02010600030101010101" pitchFamily="2" charset="-122"/>
              </a:rPr>
              <a:t>课上成绩占</a:t>
            </a:r>
            <a:r>
              <a:rPr lang="en-US" altLang="zh-CN" sz="2000" dirty="0">
                <a:solidFill>
                  <a:srgbClr val="FF0000"/>
                </a:solidFill>
                <a:ea typeface="宋体" panose="02010600030101010101" pitchFamily="2" charset="-122"/>
              </a:rPr>
              <a:t>40%</a:t>
            </a:r>
            <a:r>
              <a:rPr lang="en-US" altLang="en-US" sz="2000" dirty="0">
                <a:solidFill>
                  <a:srgbClr val="FF0000"/>
                </a:solidFill>
                <a:ea typeface="宋体" panose="02010600030101010101" pitchFamily="2" charset="-122"/>
              </a:rPr>
              <a:t>，课下成绩占</a:t>
            </a:r>
            <a:r>
              <a:rPr lang="en-US" altLang="zh-CN" sz="2000" dirty="0">
                <a:solidFill>
                  <a:srgbClr val="FF0000"/>
                </a:solidFill>
                <a:ea typeface="宋体" panose="02010600030101010101" pitchFamily="2" charset="-122"/>
              </a:rPr>
              <a:t>60%</a:t>
            </a:r>
            <a:r>
              <a:rPr lang="zh-CN" altLang="en-US" sz="2000" dirty="0">
                <a:solidFill>
                  <a:srgbClr val="FF0000"/>
                </a:solidFill>
                <a:ea typeface="宋体" panose="02010600030101010101" pitchFamily="2" charset="-122"/>
              </a:rPr>
              <a:t>。</a:t>
            </a:r>
            <a:endParaRPr lang="en-US" altLang="zh-CN" sz="2000" dirty="0">
              <a:solidFill>
                <a:srgbClr val="FF0000"/>
              </a:solidFill>
              <a:ea typeface="宋体" panose="02010600030101010101" pitchFamily="2" charset="-122"/>
            </a:endParaRPr>
          </a:p>
          <a:p>
            <a:pPr eaLnBrk="1" hangingPunct="1"/>
            <a:endParaRPr lang="en-US" altLang="zh-CN" sz="2000" dirty="0">
              <a:solidFill>
                <a:srgbClr val="FF0000"/>
              </a:solidFill>
              <a:ea typeface="宋体" panose="02010600030101010101" pitchFamily="2" charset="-122"/>
            </a:endParaRPr>
          </a:p>
          <a:p>
            <a:pPr eaLnBrk="1" hangingPunct="1"/>
            <a:r>
              <a:rPr lang="zh-CN" altLang="en-US" sz="2000" dirty="0">
                <a:solidFill>
                  <a:srgbClr val="FF0000"/>
                </a:solidFill>
                <a:ea typeface="宋体" panose="02010600030101010101" pitchFamily="2" charset="-122"/>
              </a:rPr>
              <a:t>上课前</a:t>
            </a:r>
            <a:r>
              <a:rPr lang="en-US" altLang="zh-CN" sz="2000" dirty="0">
                <a:solidFill>
                  <a:srgbClr val="FF0000"/>
                </a:solidFill>
                <a:ea typeface="宋体" panose="02010600030101010101" pitchFamily="2" charset="-122"/>
              </a:rPr>
              <a:t>10</a:t>
            </a:r>
            <a:r>
              <a:rPr lang="zh-CN" altLang="en-US" sz="2000" dirty="0">
                <a:solidFill>
                  <a:srgbClr val="FF0000"/>
                </a:solidFill>
                <a:ea typeface="宋体" panose="02010600030101010101" pitchFamily="2" charset="-122"/>
              </a:rPr>
              <a:t>分钟</a:t>
            </a:r>
            <a:r>
              <a:rPr lang="zh-CN" altLang="en-US" sz="2000" dirty="0">
                <a:ea typeface="宋体" panose="02010600030101010101" pitchFamily="2" charset="-122"/>
              </a:rPr>
              <a:t>发布实验任务，</a:t>
            </a:r>
            <a:r>
              <a:rPr lang="zh-CN" altLang="en-US" sz="2000" dirty="0">
                <a:solidFill>
                  <a:srgbClr val="FF0000"/>
                </a:solidFill>
                <a:ea typeface="宋体" panose="02010600030101010101" pitchFamily="2" charset="-122"/>
              </a:rPr>
              <a:t>下课前一小时</a:t>
            </a:r>
            <a:r>
              <a:rPr lang="zh-CN" altLang="en-US" sz="2000" dirty="0">
                <a:ea typeface="宋体" panose="02010600030101010101" pitchFamily="2" charset="-122"/>
              </a:rPr>
              <a:t>发布程序输入，</a:t>
            </a:r>
            <a:endParaRPr lang="en-US" altLang="zh-CN" sz="2000" dirty="0">
              <a:ea typeface="宋体" panose="02010600030101010101" pitchFamily="2" charset="-122"/>
            </a:endParaRPr>
          </a:p>
          <a:p>
            <a:pPr marL="0" indent="0" eaLnBrk="1" hangingPunct="1">
              <a:buNone/>
            </a:pPr>
            <a:r>
              <a:rPr lang="en-US" altLang="zh-CN" sz="2000" dirty="0">
                <a:ea typeface="宋体" panose="02010600030101010101" pitchFamily="2" charset="-122"/>
              </a:rPr>
              <a:t>    </a:t>
            </a:r>
            <a:r>
              <a:rPr lang="zh-CN" altLang="en-US" sz="2000" dirty="0">
                <a:ea typeface="宋体" panose="02010600030101010101" pitchFamily="2" charset="-122"/>
              </a:rPr>
              <a:t>实验课</a:t>
            </a:r>
            <a:r>
              <a:rPr lang="zh-CN" altLang="zh-CN" sz="2000" dirty="0">
                <a:solidFill>
                  <a:srgbClr val="FF0000"/>
                </a:solidFill>
                <a:ea typeface="宋体" panose="02010600030101010101" pitchFamily="2" charset="-122"/>
              </a:rPr>
              <a:t>后</a:t>
            </a:r>
            <a:r>
              <a:rPr lang="en-US" altLang="zh-CN" sz="2000" dirty="0">
                <a:solidFill>
                  <a:srgbClr val="FF0000"/>
                </a:solidFill>
                <a:ea typeface="宋体" panose="02010600030101010101" pitchFamily="2" charset="-122"/>
              </a:rPr>
              <a:t>40</a:t>
            </a:r>
            <a:r>
              <a:rPr lang="zh-CN" altLang="zh-CN" sz="2000" dirty="0">
                <a:solidFill>
                  <a:srgbClr val="FF0000"/>
                </a:solidFill>
                <a:ea typeface="宋体" panose="02010600030101010101" pitchFamily="2" charset="-122"/>
              </a:rPr>
              <a:t>分钟</a:t>
            </a:r>
            <a:r>
              <a:rPr lang="zh-CN" altLang="zh-CN" sz="2000" dirty="0">
                <a:ea typeface="宋体" panose="02010600030101010101" pitchFamily="2" charset="-122"/>
              </a:rPr>
              <a:t>助教检查课上部分完成情况</a:t>
            </a:r>
            <a:r>
              <a:rPr lang="zh-CN" altLang="en-US" sz="2000" dirty="0">
                <a:ea typeface="宋体" panose="02010600030101010101" pitchFamily="2" charset="-122"/>
              </a:rPr>
              <a:t>。</a:t>
            </a:r>
            <a:endParaRPr lang="en-US" altLang="zh-CN" sz="2000" dirty="0">
              <a:ea typeface="宋体" panose="02010600030101010101" pitchFamily="2" charset="-122"/>
            </a:endParaRPr>
          </a:p>
          <a:p>
            <a:pPr marL="0" indent="0" eaLnBrk="1" hangingPunct="1">
              <a:buNone/>
            </a:pPr>
            <a:r>
              <a:rPr lang="zh-CN" altLang="en-US" sz="2000" dirty="0">
                <a:ea typeface="宋体" panose="02010600030101010101" pitchFamily="2" charset="-122"/>
              </a:rPr>
              <a:t>（由于疫情原因，线上实验课检查流程请见</a:t>
            </a:r>
            <a:r>
              <a:rPr lang="en-US" altLang="zh-CN" sz="2000" dirty="0">
                <a:ea typeface="宋体" panose="02010600030101010101" pitchFamily="2" charset="-122"/>
              </a:rPr>
              <a:t>PPT</a:t>
            </a:r>
            <a:r>
              <a:rPr lang="zh-CN" altLang="en-US" sz="2000" dirty="0">
                <a:ea typeface="宋体" panose="02010600030101010101" pitchFamily="2" charset="-122"/>
              </a:rPr>
              <a:t>最后一页） </a:t>
            </a:r>
            <a:endParaRPr lang="en-US" altLang="zh-CN" sz="2000" dirty="0">
              <a:ea typeface="宋体" panose="02010600030101010101" pitchFamily="2" charset="-122"/>
            </a:endParaRPr>
          </a:p>
          <a:p>
            <a:pPr marL="0" indent="0" eaLnBrk="1" hangingPunct="1">
              <a:buNone/>
            </a:pPr>
            <a:endParaRPr lang="en-US" altLang="zh-CN" sz="2000" dirty="0">
              <a:ea typeface="宋体" panose="02010600030101010101" pitchFamily="2" charset="-122"/>
            </a:endParaRPr>
          </a:p>
          <a:p>
            <a:pPr eaLnBrk="1" hangingPunct="1"/>
            <a:r>
              <a:rPr lang="zh-CN" altLang="zh-CN" sz="2000" dirty="0">
                <a:ea typeface="宋体" panose="02010600030101010101" pitchFamily="2" charset="-122"/>
              </a:rPr>
              <a:t>五次实验中</a:t>
            </a:r>
            <a:r>
              <a:rPr lang="zh-CN" altLang="zh-CN" sz="2000" dirty="0">
                <a:solidFill>
                  <a:srgbClr val="FF0000"/>
                </a:solidFill>
                <a:ea typeface="宋体" panose="02010600030101010101" pitchFamily="2" charset="-122"/>
              </a:rPr>
              <a:t>最多两次</a:t>
            </a:r>
            <a:r>
              <a:rPr lang="zh-CN" altLang="zh-CN" sz="2000" dirty="0">
                <a:ea typeface="宋体" panose="02010600030101010101" pitchFamily="2" charset="-122"/>
              </a:rPr>
              <a:t>可以选择不提交课上检查</a:t>
            </a:r>
            <a:r>
              <a:rPr lang="zh-CN" altLang="en-US" sz="2000" dirty="0">
                <a:ea typeface="宋体" panose="02010600030101010101" pitchFamily="2" charset="-122"/>
              </a:rPr>
              <a:t>。</a:t>
            </a:r>
            <a:endParaRPr lang="zh-CN" altLang="zh-CN" sz="2000" dirty="0">
              <a:ea typeface="宋体" panose="02010600030101010101" pitchFamily="2" charset="-122"/>
            </a:endParaRPr>
          </a:p>
          <a:p>
            <a:pPr marL="0" indent="0" eaLnBrk="1" hangingPunct="1">
              <a:buNone/>
            </a:pPr>
            <a:endParaRPr lang="" altLang="zh-CN" sz="2000" dirty="0">
              <a:ea typeface="宋体" panose="02010600030101010101" pitchFamily="2" charset="-122"/>
            </a:endParaRPr>
          </a:p>
          <a:p>
            <a:pPr eaLnBrk="1" hangingPunct="1"/>
            <a:r>
              <a:rPr lang="zh-CN" altLang="en-US" sz="2000" dirty="0">
                <a:ea typeface="宋体" panose="02010600030101010101" pitchFamily="2" charset="-122"/>
              </a:rPr>
              <a:t>课后</a:t>
            </a:r>
            <a:r>
              <a:rPr lang="zh-CN" altLang="zh-CN" sz="2000" dirty="0">
                <a:ea typeface="宋体" panose="02010600030101010101" pitchFamily="2" charset="-122"/>
              </a:rPr>
              <a:t>未按时间点提交实验报告及源代码，</a:t>
            </a:r>
            <a:r>
              <a:rPr lang="zh-CN" altLang="en-US" sz="2000" dirty="0">
                <a:ea typeface="宋体" panose="02010600030101010101" pitchFamily="2" charset="-122"/>
              </a:rPr>
              <a:t>该次实验按</a:t>
            </a:r>
            <a:r>
              <a:rPr lang="en-US" altLang="zh-CN" sz="2000" dirty="0">
                <a:ea typeface="宋体" panose="02010600030101010101" pitchFamily="2" charset="-122"/>
              </a:rPr>
              <a:t>0</a:t>
            </a:r>
            <a:r>
              <a:rPr lang="zh-CN" altLang="zh-CN" sz="2000" dirty="0">
                <a:ea typeface="宋体" panose="02010600030101010101" pitchFamily="2" charset="-122"/>
              </a:rPr>
              <a:t>分处理。</a:t>
            </a:r>
            <a:endParaRPr lang="en-US" altLang="zh-CN" sz="2000" dirty="0">
              <a:ea typeface="宋体" panose="02010600030101010101" pitchFamily="2" charset="-122"/>
            </a:endParaRPr>
          </a:p>
          <a:p>
            <a:pPr marL="0" indent="0" eaLnBrk="1" hangingPunct="1">
              <a:buNone/>
            </a:pPr>
            <a:r>
              <a:rPr lang="en-US" altLang="zh-CN" sz="2000" dirty="0">
                <a:solidFill>
                  <a:srgbClr val="FF0000"/>
                </a:solidFill>
                <a:ea typeface="宋体" panose="02010600030101010101" pitchFamily="2" charset="-122"/>
              </a:rPr>
              <a:t>     </a:t>
            </a:r>
            <a:r>
              <a:rPr lang="zh-CN" altLang="zh-CN" sz="2000" dirty="0">
                <a:solidFill>
                  <a:srgbClr val="FF0000"/>
                </a:solidFill>
                <a:ea typeface="宋体" panose="02010600030101010101" pitchFamily="2" charset="-122"/>
              </a:rPr>
              <a:t>仅允许特殊情况一次</a:t>
            </a:r>
            <a:r>
              <a:rPr lang="zh-CN" altLang="zh-CN" sz="2000" dirty="0">
                <a:ea typeface="宋体" panose="02010600030101010101" pitchFamily="2" charset="-122"/>
              </a:rPr>
              <a:t>，需在截至时间后的</a:t>
            </a:r>
            <a:r>
              <a:rPr lang="en-US" altLang="zh-CN" sz="2000" dirty="0">
                <a:ea typeface="宋体" panose="02010600030101010101" pitchFamily="2" charset="-122"/>
              </a:rPr>
              <a:t>12</a:t>
            </a:r>
            <a:r>
              <a:rPr lang="zh-CN" altLang="zh-CN" sz="2000" dirty="0">
                <a:ea typeface="宋体" panose="02010600030101010101" pitchFamily="2" charset="-122"/>
              </a:rPr>
              <a:t>小时内提交。</a:t>
            </a:r>
            <a:endParaRPr lang="en-US" altLang="zh-CN" sz="2000" dirty="0">
              <a:ea typeface="宋体" panose="02010600030101010101" pitchFamily="2" charset="-122"/>
            </a:endParaRPr>
          </a:p>
          <a:p>
            <a:pPr marL="0" indent="0" eaLnBrk="1" hangingPunct="1">
              <a:buNone/>
            </a:pPr>
            <a:endParaRPr lang="zh-CN" altLang="zh-CN" sz="2400" dirty="0">
              <a:ea typeface="宋体" panose="02010600030101010101" pitchFamily="2" charset="-122"/>
            </a:endParaRPr>
          </a:p>
          <a:p>
            <a:pPr eaLnBrk="1" hangingPunct="1"/>
            <a:endParaRPr lang="" altLang="zh-CN" dirty="0">
              <a:ea typeface="宋体" panose="02010600030101010101" pitchFamily="2" charset="-122"/>
            </a:endParaRPr>
          </a:p>
          <a:p>
            <a:pPr marL="0" indent="0" eaLnBrk="1" hangingPunct="1">
              <a:buNone/>
            </a:pPr>
            <a:endParaRPr lang="" altLang="zh-CN" dirty="0">
              <a:ea typeface="宋体" panose="02010600030101010101" pitchFamily="2" charset="-122"/>
            </a:endParaRPr>
          </a:p>
          <a:p>
            <a:pPr eaLnBrk="1" hangingPunct="1">
              <a:buNone/>
            </a:pPr>
            <a:endParaRPr lang="" altLang="zh-CN" dirty="0">
              <a:ea typeface="宋体" panose="02010600030101010101" pitchFamily="2" charset="-122"/>
            </a:endParaRPr>
          </a:p>
          <a:p>
            <a:pPr eaLnBrk="1" hangingPunct="1"/>
            <a:endParaRPr lang="" altLang="zh-CN" dirty="0">
              <a:ea typeface="宋体" panose="02010600030101010101" pitchFamily="2" charset="-122"/>
            </a:endParaRPr>
          </a:p>
          <a:p>
            <a:pPr eaLnBrk="1" hangingPunct="1"/>
            <a:endParaRPr lang="" altLang="en-US" dirty="0">
              <a:ea typeface="宋体" panose="02010600030101010101" pitchFamily="2" charset="-122"/>
            </a:endParaRPr>
          </a:p>
        </p:txBody>
      </p:sp>
    </p:spTree>
    <p:extLst>
      <p:ext uri="{BB962C8B-B14F-4D97-AF65-F5344CB8AC3E}">
        <p14:creationId xmlns:p14="http://schemas.microsoft.com/office/powerpoint/2010/main" val="3941840199"/>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4"/>
          <p:cNvSpPr>
            <a:spLocks noGrp="1"/>
          </p:cNvSpPr>
          <p:nvPr>
            <p:ph type="sldNum" sz="quarter" idx="11"/>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5pPr>
          </a:lstStyle>
          <a:p>
            <a:pPr lvl="0" algn="r" eaLnBrk="1" hangingPunct="1"/>
            <a:fld id="{9A0DB2DC-4C9A-4742-B13C-FB6460FD3503}" type="slidenum">
              <a:rPr lang="en-US" altLang="en-US" sz="1400" dirty="0">
                <a:ea typeface="宋体" panose="02010600030101010101" pitchFamily="2" charset="-122"/>
              </a:rPr>
              <a:t>3</a:t>
            </a:fld>
            <a:endParaRPr lang="en-US" altLang="en-US" sz="1400" dirty="0">
              <a:ea typeface="宋体" panose="02010600030101010101" pitchFamily="2" charset="-122"/>
            </a:endParaRPr>
          </a:p>
        </p:txBody>
      </p:sp>
      <p:sp>
        <p:nvSpPr>
          <p:cNvPr id="19459" name="Rectangle 2"/>
          <p:cNvSpPr>
            <a:spLocks noGrp="1"/>
          </p:cNvSpPr>
          <p:nvPr>
            <p:ph type="title"/>
          </p:nvPr>
        </p:nvSpPr>
        <p:spPr/>
        <p:txBody>
          <a:bodyPr vert="horz" wrap="square" lIns="91440" tIns="45720" rIns="91440" bIns="45720" anchor="b"/>
          <a:lstStyle/>
          <a:p>
            <a:pPr eaLnBrk="1" hangingPunct="1"/>
            <a:r>
              <a:rPr lang="zh-CN" altLang="en-US" dirty="0">
                <a:ea typeface="宋体" panose="02010600030101010101" pitchFamily="2" charset="-122"/>
              </a:rPr>
              <a:t>实验内容（一）</a:t>
            </a:r>
          </a:p>
        </p:txBody>
      </p:sp>
      <mc:AlternateContent xmlns:mc="http://schemas.openxmlformats.org/markup-compatibility/2006" xmlns:a14="http://schemas.microsoft.com/office/drawing/2010/main">
        <mc:Choice Requires="a14">
          <p:sp>
            <p:nvSpPr>
              <p:cNvPr id="19460" name="Rectangle 3"/>
              <p:cNvSpPr>
                <a:spLocks noGrp="1"/>
              </p:cNvSpPr>
              <p:nvPr>
                <p:ph idx="1"/>
              </p:nvPr>
            </p:nvSpPr>
            <p:spPr>
              <a:xfrm>
                <a:off x="150813" y="1447800"/>
                <a:ext cx="8688387" cy="5105400"/>
              </a:xfrm>
            </p:spPr>
            <p:txBody>
              <a:bodyPr vert="horz" wrap="square" lIns="91440" tIns="45720" rIns="91440" bIns="45720" anchor="t"/>
              <a:lstStyle/>
              <a:p>
                <a:pPr marL="457200" lvl="1" indent="0" eaLnBrk="1" hangingPunct="1">
                  <a:buClr>
                    <a:schemeClr val="folHlink"/>
                  </a:buClr>
                  <a:buSzPct val="60000"/>
                  <a:buNone/>
                </a:pPr>
                <a:r>
                  <a:rPr lang="zh-CN" altLang="en-US" sz="2000" dirty="0">
                    <a:ea typeface="宋体" panose="02010600030101010101" pitchFamily="2" charset="-122"/>
                  </a:rPr>
                  <a:t>一：社交网络下谣言传播分析</a:t>
                </a:r>
                <a:endParaRPr lang="en-US" altLang="zh-CN" sz="2000" dirty="0">
                  <a:ea typeface="宋体" panose="02010600030101010101" pitchFamily="2" charset="-122"/>
                </a:endParaRPr>
              </a:p>
              <a:p>
                <a:pPr marL="457200" lvl="1" indent="0" eaLnBrk="1" hangingPunct="1">
                  <a:buClr>
                    <a:schemeClr val="folHlink"/>
                  </a:buClr>
                  <a:buSzPct val="60000"/>
                  <a:buNone/>
                </a:pPr>
                <a:r>
                  <a:rPr lang="en-US" altLang="zh-CN" dirty="0"/>
                  <a:t>	</a:t>
                </a:r>
                <a:r>
                  <a:rPr lang="zh-CN" altLang="en-US" sz="2000" dirty="0">
                    <a:latin typeface="宋体" panose="02010600030101010101" pitchFamily="2" charset="-122"/>
                    <a:ea typeface="宋体" panose="02010600030101010101" pitchFamily="2" charset="-122"/>
                  </a:rPr>
                  <a:t>社交</a:t>
                </a:r>
                <a:r>
                  <a:rPr lang="zh-CN" altLang="zh-CN" sz="2000" dirty="0">
                    <a:latin typeface="宋体" panose="02010600030101010101" pitchFamily="2" charset="-122"/>
                    <a:ea typeface="宋体" panose="02010600030101010101" pitchFamily="2" charset="-122"/>
                  </a:rPr>
                  <a:t>网络化的时代，谣言的传播顺延着关系网的飞速传播着</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457200" lvl="1" indent="0" eaLnBrk="1" hangingPunct="1">
                  <a:buClr>
                    <a:schemeClr val="folHlink"/>
                  </a:buClr>
                  <a:buSzPct val="60000"/>
                  <a:buNone/>
                </a:pPr>
                <a:r>
                  <a:rPr lang="en-US" altLang="zh-CN" sz="2000" dirty="0">
                    <a:latin typeface="宋体" panose="02010600030101010101" pitchFamily="2" charset="-122"/>
                    <a:ea typeface="宋体" panose="02010600030101010101" pitchFamily="2" charset="-122"/>
                  </a:rPr>
                  <a:t>	</a:t>
                </a:r>
                <a:r>
                  <a:rPr lang="zh-CN" altLang="zh-CN" sz="2000" dirty="0">
                    <a:latin typeface="宋体" panose="02010600030101010101" pitchFamily="2" charset="-122"/>
                    <a:ea typeface="宋体" panose="02010600030101010101" pitchFamily="2" charset="-122"/>
                  </a:rPr>
                  <a:t>假设现在有</a:t>
                </a:r>
                <a:r>
                  <a:rPr lang="en-US" altLang="zh-CN" sz="2000" dirty="0">
                    <a:latin typeface="宋体" panose="02010600030101010101" pitchFamily="2" charset="-122"/>
                    <a:ea typeface="宋体" panose="02010600030101010101" pitchFamily="2" charset="-122"/>
                  </a:rPr>
                  <a:t>N</a:t>
                </a:r>
                <a:r>
                  <a:rPr lang="zh-CN" altLang="zh-CN" sz="2000" dirty="0">
                    <a:latin typeface="宋体" panose="02010600030101010101" pitchFamily="2" charset="-122"/>
                    <a:ea typeface="宋体" panose="02010600030101010101" pitchFamily="2" charset="-122"/>
                  </a:rPr>
                  <a:t>个节点，标记为</a:t>
                </a:r>
                <a:r>
                  <a:rPr lang="en-US" altLang="zh-CN" sz="2000" dirty="0">
                    <a:latin typeface="宋体" panose="02010600030101010101" pitchFamily="2" charset="-122"/>
                    <a:ea typeface="宋体" panose="02010600030101010101" pitchFamily="2" charset="-122"/>
                  </a:rPr>
                  <a:t>1</a:t>
                </a:r>
                <a:r>
                  <a:rPr lang="zh-CN" altLang="zh-CN" sz="2000" dirty="0">
                    <a:latin typeface="宋体" panose="02010600030101010101" pitchFamily="2" charset="-122"/>
                    <a:ea typeface="宋体" panose="02010600030101010101" pitchFamily="2" charset="-122"/>
                  </a:rPr>
                  <a:t>到</a:t>
                </a:r>
                <a:r>
                  <a:rPr lang="en-US" altLang="zh-CN" sz="2000" dirty="0">
                    <a:latin typeface="宋体" panose="02010600030101010101" pitchFamily="2" charset="-122"/>
                    <a:ea typeface="宋体" panose="02010600030101010101" pitchFamily="2" charset="-122"/>
                  </a:rPr>
                  <a:t>N</a:t>
                </a:r>
                <a:r>
                  <a:rPr lang="zh-CN" altLang="zh-CN" sz="2000" dirty="0">
                    <a:latin typeface="宋体" panose="02010600030101010101" pitchFamily="2" charset="-122"/>
                    <a:ea typeface="宋体" panose="02010600030101010101" pitchFamily="2" charset="-122"/>
                  </a:rPr>
                  <a:t>。给定一个列表</a:t>
                </a:r>
                <a:r>
                  <a:rPr lang="en-US" altLang="zh-CN" sz="2000" dirty="0">
                    <a:latin typeface="宋体" panose="02010600030101010101" pitchFamily="2" charset="-122"/>
                    <a:ea typeface="宋体" panose="02010600030101010101" pitchFamily="2" charset="-122"/>
                  </a:rPr>
                  <a:t> times</a:t>
                </a:r>
                <a:r>
                  <a:rPr lang="zh-CN" altLang="zh-CN" sz="2000" dirty="0">
                    <a:latin typeface="宋体" panose="02010600030101010101" pitchFamily="2" charset="-122"/>
                    <a:ea typeface="宋体" panose="02010600030101010101" pitchFamily="2" charset="-122"/>
                  </a:rPr>
                  <a:t>，表示一个谣言经过有向边的传递时间。</a:t>
                </a:r>
                <a:r>
                  <a:rPr lang="en-US" altLang="zh-CN" sz="2000" dirty="0">
                    <a:latin typeface="宋体" panose="02010600030101010101" pitchFamily="2" charset="-122"/>
                    <a:ea typeface="宋体" panose="02010600030101010101" pitchFamily="2" charset="-122"/>
                  </a:rPr>
                  <a:t> times[</a:t>
                </a:r>
                <a:r>
                  <a:rPr lang="en-US" altLang="zh-CN" sz="2000" dirty="0" err="1">
                    <a:latin typeface="宋体" panose="02010600030101010101" pitchFamily="2" charset="-122"/>
                    <a:ea typeface="宋体" panose="02010600030101010101" pitchFamily="2" charset="-122"/>
                  </a:rPr>
                  <a:t>i</a:t>
                </a:r>
                <a:r>
                  <a:rPr lang="en-US" altLang="zh-CN" sz="2000" dirty="0">
                    <a:latin typeface="宋体" panose="02010600030101010101" pitchFamily="2" charset="-122"/>
                    <a:ea typeface="宋体" panose="02010600030101010101" pitchFamily="2" charset="-122"/>
                  </a:rPr>
                  <a:t>] = (u, v, w)</a:t>
                </a:r>
                <a:r>
                  <a:rPr lang="zh-CN" altLang="zh-CN" sz="2000" dirty="0">
                    <a:latin typeface="宋体" panose="02010600030101010101" pitchFamily="2" charset="-122"/>
                    <a:ea typeface="宋体" panose="02010600030101010101" pitchFamily="2" charset="-122"/>
                  </a:rPr>
                  <a:t>，其中</a:t>
                </a:r>
                <a:r>
                  <a:rPr lang="en-US" altLang="zh-CN" sz="2000" dirty="0">
                    <a:latin typeface="宋体" panose="02010600030101010101" pitchFamily="2" charset="-122"/>
                    <a:ea typeface="宋体" panose="02010600030101010101" pitchFamily="2" charset="-122"/>
                  </a:rPr>
                  <a:t> u </a:t>
                </a:r>
                <a:r>
                  <a:rPr lang="zh-CN" altLang="zh-CN" sz="2000" dirty="0">
                    <a:latin typeface="宋体" panose="02010600030101010101" pitchFamily="2" charset="-122"/>
                    <a:ea typeface="宋体" panose="02010600030101010101" pitchFamily="2" charset="-122"/>
                  </a:rPr>
                  <a:t>是源节点，</a:t>
                </a:r>
                <a:r>
                  <a:rPr lang="en-US" altLang="zh-CN" sz="2000" dirty="0">
                    <a:latin typeface="宋体" panose="02010600030101010101" pitchFamily="2" charset="-122"/>
                    <a:ea typeface="宋体" panose="02010600030101010101" pitchFamily="2" charset="-122"/>
                  </a:rPr>
                  <a:t>v </a:t>
                </a:r>
                <a:r>
                  <a:rPr lang="zh-CN" altLang="zh-CN" sz="2000" dirty="0">
                    <a:latin typeface="宋体" panose="02010600030101010101" pitchFamily="2" charset="-122"/>
                    <a:ea typeface="宋体" panose="02010600030101010101" pitchFamily="2" charset="-122"/>
                  </a:rPr>
                  <a:t>是目标节点，</a:t>
                </a:r>
                <a:r>
                  <a:rPr lang="en-US" altLang="zh-CN" sz="2000" dirty="0">
                    <a:latin typeface="宋体" panose="02010600030101010101" pitchFamily="2" charset="-122"/>
                    <a:ea typeface="宋体" panose="02010600030101010101" pitchFamily="2" charset="-122"/>
                  </a:rPr>
                  <a:t> w </a:t>
                </a:r>
                <a:r>
                  <a:rPr lang="zh-CN" altLang="zh-CN" sz="2000" dirty="0">
                    <a:latin typeface="宋体" panose="02010600030101010101" pitchFamily="2" charset="-122"/>
                    <a:ea typeface="宋体" panose="02010600030101010101" pitchFamily="2" charset="-122"/>
                  </a:rPr>
                  <a:t>是一个谣言从源节点传递到目标节点</a:t>
                </a:r>
                <a:r>
                  <a:rPr lang="zh-CN" altLang="zh-CN" sz="2000">
                    <a:latin typeface="宋体" panose="02010600030101010101" pitchFamily="2" charset="-122"/>
                    <a:ea typeface="宋体" panose="02010600030101010101" pitchFamily="2" charset="-122"/>
                  </a:rPr>
                  <a:t>的时间</a:t>
                </a:r>
                <a:r>
                  <a:rPr lang="zh-CN" altLang="en-US" sz="2000">
                    <a:latin typeface="宋体" panose="02010600030101010101" pitchFamily="2" charset="-122"/>
                    <a:ea typeface="宋体" panose="02010600030101010101" pitchFamily="2" charset="-122"/>
                  </a:rPr>
                  <a:t>（非负数）</a:t>
                </a:r>
                <a:r>
                  <a:rPr lang="zh-CN" altLang="zh-CN" sz="200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457200" lvl="1" indent="0" eaLnBrk="1" hangingPunct="1">
                  <a:buClr>
                    <a:schemeClr val="folHlink"/>
                  </a:buClr>
                  <a:buSzPct val="60000"/>
                  <a:buNone/>
                </a:pPr>
                <a:r>
                  <a:rPr lang="en-US" altLang="zh-CN" sz="2000" dirty="0">
                    <a:latin typeface="宋体" panose="02010600030101010101" pitchFamily="2" charset="-122"/>
                    <a:ea typeface="宋体" panose="02010600030101010101" pitchFamily="2" charset="-122"/>
                  </a:rPr>
                  <a:t>	</a:t>
                </a:r>
                <a:r>
                  <a:rPr lang="zh-CN" altLang="zh-CN" sz="2000" dirty="0">
                    <a:latin typeface="宋体" panose="02010600030101010101" pitchFamily="2" charset="-122"/>
                    <a:ea typeface="宋体" panose="02010600030101010101" pitchFamily="2" charset="-122"/>
                  </a:rPr>
                  <a:t>假设当前节点</a:t>
                </a:r>
                <a:r>
                  <a:rPr lang="en-US" altLang="zh-CN" sz="2000" dirty="0">
                    <a:latin typeface="宋体" panose="02010600030101010101" pitchFamily="2" charset="-122"/>
                    <a:ea typeface="宋体" panose="02010600030101010101" pitchFamily="2" charset="-122"/>
                  </a:rPr>
                  <a:t>K</a:t>
                </a:r>
                <a:r>
                  <a:rPr lang="zh-CN" altLang="zh-CN" sz="2000" dirty="0">
                    <a:latin typeface="宋体" panose="02010600030101010101" pitchFamily="2" charset="-122"/>
                    <a:ea typeface="宋体" panose="02010600030101010101" pitchFamily="2" charset="-122"/>
                  </a:rPr>
                  <a:t>产生了一个谣言。请你来分析最少需要多少时间，整个网络将会充斥这个谣言（假设现阶段没有任何辟谣行为，网络内所有节点都想沿着有向边传播信息）。</a:t>
                </a:r>
                <a:endParaRPr lang="en-US" altLang="zh-CN" sz="2000" dirty="0">
                  <a:latin typeface="宋体" panose="02010600030101010101" pitchFamily="2" charset="-122"/>
                  <a:ea typeface="宋体" panose="02010600030101010101" pitchFamily="2" charset="-122"/>
                </a:endParaRPr>
              </a:p>
              <a:p>
                <a:pPr marL="457200" lvl="1" indent="0" eaLnBrk="1" hangingPunct="1">
                  <a:buClr>
                    <a:schemeClr val="folHlink"/>
                  </a:buClr>
                  <a:buSzPct val="60000"/>
                  <a:buNone/>
                </a:pPr>
                <a:r>
                  <a:rPr lang="zh-CN" altLang="en-US" sz="2000" b="1" dirty="0">
                    <a:latin typeface="宋体" panose="02010600030101010101" pitchFamily="2" charset="-122"/>
                    <a:ea typeface="宋体" panose="02010600030101010101" pitchFamily="2" charset="-122"/>
                  </a:rPr>
                  <a:t>输入格式</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lvl="1"/>
                <a:r>
                  <a:rPr lang="zh-CN" altLang="zh-CN" sz="1600" dirty="0">
                    <a:latin typeface="宋体" panose="02010600030101010101" pitchFamily="2" charset="-122"/>
                    <a:ea typeface="宋体" panose="02010600030101010101" pitchFamily="2" charset="-122"/>
                  </a:rPr>
                  <a:t>第一行包含三个整数</a:t>
                </a:r>
                <a14:m>
                  <m:oMath xmlns:m="http://schemas.openxmlformats.org/officeDocument/2006/math">
                    <m:r>
                      <a:rPr lang="en-US" altLang="zh-CN" sz="1600" i="1">
                        <a:latin typeface="Cambria Math" panose="02040503050406030204" pitchFamily="18" charset="0"/>
                      </a:rPr>
                      <m:t>𝑁</m:t>
                    </m:r>
                    <m:r>
                      <a:rPr lang="en-US" altLang="zh-CN" sz="1600" i="1">
                        <a:latin typeface="Cambria Math" panose="02040503050406030204" pitchFamily="18" charset="0"/>
                      </a:rPr>
                      <m:t> </m:t>
                    </m:r>
                    <m:r>
                      <a:rPr lang="en-US" altLang="zh-CN" sz="1600" i="1">
                        <a:latin typeface="Cambria Math" panose="02040503050406030204" pitchFamily="18" charset="0"/>
                      </a:rPr>
                      <m:t>𝑀</m:t>
                    </m:r>
                    <m:r>
                      <a:rPr lang="en-US" altLang="zh-CN" sz="1600" i="1">
                        <a:latin typeface="Cambria Math" panose="02040503050406030204" pitchFamily="18" charset="0"/>
                      </a:rPr>
                      <m:t> </m:t>
                    </m:r>
                    <m:r>
                      <a:rPr lang="en-US" altLang="zh-CN" sz="1600" i="1">
                        <a:latin typeface="Cambria Math" panose="02040503050406030204" pitchFamily="18" charset="0"/>
                      </a:rPr>
                      <m:t>𝑆</m:t>
                    </m:r>
                  </m:oMath>
                </a14:m>
                <a:r>
                  <a:rPr lang="zh-CN" altLang="zh-CN" sz="1600" dirty="0">
                    <a:latin typeface="宋体" panose="02010600030101010101" pitchFamily="2" charset="-122"/>
                    <a:ea typeface="宋体" panose="02010600030101010101" pitchFamily="2" charset="-122"/>
                  </a:rPr>
                  <a:t>，分别表示点的个数、有向边的个数、出发</a:t>
                </a:r>
                <a:r>
                  <a:rPr lang="zh-CN" altLang="en-US" sz="1600" dirty="0">
                    <a:latin typeface="宋体" panose="02010600030101010101" pitchFamily="2" charset="-122"/>
                    <a:ea typeface="宋体" panose="02010600030101010101" pitchFamily="2" charset="-122"/>
                  </a:rPr>
                  <a:t>节</a:t>
                </a:r>
                <a:r>
                  <a:rPr lang="zh-CN" altLang="zh-CN" sz="1600" dirty="0">
                    <a:latin typeface="宋体" panose="02010600030101010101" pitchFamily="2" charset="-122"/>
                    <a:ea typeface="宋体" panose="02010600030101010101" pitchFamily="2" charset="-122"/>
                  </a:rPr>
                  <a:t>点的编号。</a:t>
                </a:r>
              </a:p>
              <a:p>
                <a:pPr lvl="1"/>
                <a:r>
                  <a:rPr lang="zh-CN" altLang="zh-CN" sz="1600" dirty="0">
                    <a:latin typeface="宋体" panose="02010600030101010101" pitchFamily="2" charset="-122"/>
                    <a:ea typeface="宋体" panose="02010600030101010101" pitchFamily="2" charset="-122"/>
                  </a:rPr>
                  <a:t>接下来</a:t>
                </a:r>
                <a14:m>
                  <m:oMath xmlns:m="http://schemas.openxmlformats.org/officeDocument/2006/math">
                    <m:r>
                      <a:rPr lang="en-US" altLang="zh-CN" sz="1600" i="1">
                        <a:latin typeface="Cambria Math" panose="02040503050406030204" pitchFamily="18" charset="0"/>
                      </a:rPr>
                      <m:t>𝑀</m:t>
                    </m:r>
                  </m:oMath>
                </a14:m>
                <a:r>
                  <a:rPr lang="zh-CN" altLang="zh-CN" sz="1600" dirty="0">
                    <a:latin typeface="宋体" panose="02010600030101010101" pitchFamily="2" charset="-122"/>
                    <a:ea typeface="宋体" panose="02010600030101010101" pitchFamily="2" charset="-122"/>
                  </a:rPr>
                  <a:t>行每行包含三个整数</a:t>
                </a:r>
                <a14:m>
                  <m:oMath xmlns:m="http://schemas.openxmlformats.org/officeDocument/2006/math">
                    <m:sSub>
                      <m:sSubPr>
                        <m:ctrlPr>
                          <a:rPr lang="zh-CN" altLang="zh-CN" sz="1600" i="1">
                            <a:latin typeface="Cambria Math" panose="02040503050406030204" pitchFamily="18" charset="0"/>
                          </a:rPr>
                        </m:ctrlPr>
                      </m:sSubPr>
                      <m:e>
                        <m:r>
                          <m:rPr>
                            <m:sty m:val="p"/>
                          </m:rPr>
                          <a:rPr lang="en-US" altLang="zh-CN" sz="1600" i="1">
                            <a:latin typeface="Cambria Math" panose="02040503050406030204" pitchFamily="18" charset="0"/>
                          </a:rPr>
                          <m:t>U</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 </m:t>
                    </m:r>
                    <m:sSub>
                      <m:sSubPr>
                        <m:ctrlPr>
                          <a:rPr lang="zh-CN" altLang="zh-CN" sz="1600" i="1" smtClean="0">
                            <a:latin typeface="Cambria Math" panose="02040503050406030204" pitchFamily="18" charset="0"/>
                          </a:rPr>
                        </m:ctrlPr>
                      </m:sSubPr>
                      <m:e>
                        <m:r>
                          <m:rPr>
                            <m:sty m:val="p"/>
                          </m:rPr>
                          <a:rPr lang="en-US" altLang="zh-CN" sz="1600" i="1">
                            <a:latin typeface="Cambria Math" panose="02040503050406030204" pitchFamily="18" charset="0"/>
                          </a:rPr>
                          <m:t>V</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 </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𝑊</m:t>
                        </m:r>
                      </m:e>
                      <m:sub>
                        <m:r>
                          <a:rPr lang="en-US" altLang="zh-CN" sz="1600" i="1">
                            <a:latin typeface="Cambria Math" panose="02040503050406030204" pitchFamily="18" charset="0"/>
                          </a:rPr>
                          <m:t>𝑖</m:t>
                        </m:r>
                      </m:sub>
                    </m:sSub>
                  </m:oMath>
                </a14:m>
                <a:r>
                  <a:rPr lang="zh-CN" altLang="zh-CN" sz="1600" dirty="0">
                    <a:latin typeface="宋体" panose="02010600030101010101" pitchFamily="2" charset="-122"/>
                    <a:ea typeface="宋体" panose="02010600030101010101" pitchFamily="2" charset="-122"/>
                  </a:rPr>
                  <a:t>，分别表示第</a:t>
                </a:r>
                <a14:m>
                  <m:oMath xmlns:m="http://schemas.openxmlformats.org/officeDocument/2006/math">
                    <m:r>
                      <a:rPr lang="en-US" altLang="zh-CN" sz="1600" i="1">
                        <a:latin typeface="Cambria Math" panose="02040503050406030204" pitchFamily="18" charset="0"/>
                      </a:rPr>
                      <m:t>𝑖</m:t>
                    </m:r>
                  </m:oMath>
                </a14:m>
                <a:r>
                  <a:rPr lang="zh-CN" altLang="zh-CN" sz="1600" dirty="0">
                    <a:latin typeface="宋体" panose="02010600030101010101" pitchFamily="2" charset="-122"/>
                    <a:ea typeface="宋体" panose="02010600030101010101" pitchFamily="2" charset="-122"/>
                  </a:rPr>
                  <a:t>条有向边的出发点、目标点和</a:t>
                </a:r>
                <a:r>
                  <a:rPr lang="zh-CN" altLang="en-US" sz="1600" dirty="0">
                    <a:latin typeface="宋体" panose="02010600030101010101" pitchFamily="2" charset="-122"/>
                    <a:ea typeface="宋体" panose="02010600030101010101" pitchFamily="2" charset="-122"/>
                  </a:rPr>
                  <a:t>传播时间</a:t>
                </a:r>
                <a:endParaRPr lang="en-US" altLang="zh-CN" sz="1600" dirty="0">
                  <a:latin typeface="宋体" panose="02010600030101010101" pitchFamily="2" charset="-122"/>
                  <a:ea typeface="宋体" panose="02010600030101010101" pitchFamily="2" charset="-122"/>
                </a:endParaRPr>
              </a:p>
              <a:p>
                <a:pPr marL="457200" lvl="1" indent="0">
                  <a:buNone/>
                </a:pPr>
                <a:r>
                  <a:rPr lang="zh-CN" altLang="zh-CN" sz="2000" b="1" dirty="0">
                    <a:latin typeface="宋体" panose="02010600030101010101" pitchFamily="2" charset="-122"/>
                    <a:ea typeface="宋体" panose="02010600030101010101" pitchFamily="2" charset="-122"/>
                  </a:rPr>
                  <a:t>输出格式</a:t>
                </a:r>
                <a:endParaRPr lang="zh-CN" altLang="zh-CN" sz="2000" dirty="0">
                  <a:latin typeface="宋体" panose="02010600030101010101" pitchFamily="2" charset="-122"/>
                  <a:ea typeface="宋体" panose="02010600030101010101" pitchFamily="2" charset="-122"/>
                </a:endParaRPr>
              </a:p>
              <a:p>
                <a:pPr lvl="1"/>
                <a:r>
                  <a:rPr lang="zh-CN" altLang="zh-CN" sz="1600" dirty="0">
                    <a:latin typeface="宋体" panose="02010600030101010101" pitchFamily="2" charset="-122"/>
                    <a:ea typeface="宋体" panose="02010600030101010101" pitchFamily="2" charset="-122"/>
                  </a:rPr>
                  <a:t>整数，代表最小传播时间</a:t>
                </a:r>
                <a:r>
                  <a:rPr lang="zh-CN" altLang="en-US" sz="1600" dirty="0">
                    <a:latin typeface="宋体" panose="02010600030101010101" pitchFamily="2" charset="-122"/>
                    <a:ea typeface="宋体" panose="02010600030101010101" pitchFamily="2" charset="-122"/>
                  </a:rPr>
                  <a:t>。消息无法传播整个网络时返回</a:t>
                </a:r>
                <a:r>
                  <a:rPr lang="en-US" altLang="zh-CN" sz="1600" dirty="0">
                    <a:latin typeface="宋体" panose="02010600030101010101" pitchFamily="2" charset="-122"/>
                    <a:ea typeface="宋体" panose="02010600030101010101" pitchFamily="2" charset="-122"/>
                  </a:rPr>
                  <a:t>-1</a:t>
                </a:r>
                <a:endParaRPr lang="zh-CN" altLang="zh-CN" sz="1600" dirty="0">
                  <a:latin typeface="宋体" panose="02010600030101010101" pitchFamily="2" charset="-122"/>
                  <a:ea typeface="宋体" panose="02010600030101010101" pitchFamily="2" charset="-122"/>
                </a:endParaRPr>
              </a:p>
              <a:p>
                <a:endParaRPr lang="zh-CN" altLang="zh-CN" sz="2000" dirty="0"/>
              </a:p>
              <a:p>
                <a:pPr marL="457200" lvl="1" indent="0" eaLnBrk="1" hangingPunct="1">
                  <a:buClr>
                    <a:schemeClr val="folHlink"/>
                  </a:buClr>
                  <a:buSzPct val="60000"/>
                  <a:buNone/>
                </a:pPr>
                <a:endParaRPr lang="zh-CN" altLang="zh-CN" sz="2000" dirty="0">
                  <a:latin typeface="宋体" panose="02010600030101010101" pitchFamily="2" charset="-122"/>
                  <a:ea typeface="宋体" panose="02010600030101010101" pitchFamily="2" charset="-122"/>
                </a:endParaRPr>
              </a:p>
              <a:p>
                <a:pPr marL="457200" lvl="1" indent="0" eaLnBrk="1" hangingPunct="1">
                  <a:buClr>
                    <a:schemeClr val="folHlink"/>
                  </a:buClr>
                  <a:buSzPct val="60000"/>
                  <a:buNone/>
                </a:pPr>
                <a:endParaRPr lang="zh-CN" altLang="zh-CN" sz="1600" dirty="0"/>
              </a:p>
            </p:txBody>
          </p:sp>
        </mc:Choice>
        <mc:Fallback xmlns="">
          <p:sp>
            <p:nvSpPr>
              <p:cNvPr id="19460" name="Rectangle 3"/>
              <p:cNvSpPr>
                <a:spLocks noGrp="1" noRot="1" noChangeAspect="1" noMove="1" noResize="1" noEditPoints="1" noAdjustHandles="1" noChangeArrowheads="1" noChangeShapeType="1" noTextEdit="1"/>
              </p:cNvSpPr>
              <p:nvPr>
                <p:ph idx="1"/>
              </p:nvPr>
            </p:nvSpPr>
            <p:spPr>
              <a:xfrm>
                <a:off x="150813" y="1447800"/>
                <a:ext cx="8688387" cy="5105400"/>
              </a:xfrm>
              <a:blipFill>
                <a:blip r:embed="rId3"/>
                <a:stretch>
                  <a:fillRect t="-2031" r="-421"/>
                </a:stretch>
              </a:blipFill>
            </p:spPr>
            <p:txBody>
              <a:bodyPr/>
              <a:lstStyle/>
              <a:p>
                <a:r>
                  <a:rPr lang="zh-CN" altLang="en-US">
                    <a:noFill/>
                  </a:rPr>
                  <a:t> </a:t>
                </a:r>
              </a:p>
            </p:txBody>
          </p:sp>
        </mc:Fallback>
      </mc:AlternateContent>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AA244D-63DF-4D72-8B6D-CAB351F86AFF}"/>
              </a:ext>
            </a:extLst>
          </p:cNvPr>
          <p:cNvSpPr>
            <a:spLocks noGrp="1"/>
          </p:cNvSpPr>
          <p:nvPr>
            <p:ph type="title"/>
          </p:nvPr>
        </p:nvSpPr>
        <p:spPr/>
        <p:txBody>
          <a:bodyPr/>
          <a:lstStyle/>
          <a:p>
            <a:r>
              <a:rPr lang="zh-CN" altLang="en-US" dirty="0"/>
              <a:t>实验内容（一）</a:t>
            </a:r>
          </a:p>
        </p:txBody>
      </p:sp>
      <p:sp>
        <p:nvSpPr>
          <p:cNvPr id="3" name="内容占位符 2">
            <a:extLst>
              <a:ext uri="{FF2B5EF4-FFF2-40B4-BE49-F238E27FC236}">
                <a16:creationId xmlns:a16="http://schemas.microsoft.com/office/drawing/2014/main" id="{B7A06908-BBD0-4680-B627-0CF4B20D7747}"/>
              </a:ext>
            </a:extLst>
          </p:cNvPr>
          <p:cNvSpPr>
            <a:spLocks noGrp="1"/>
          </p:cNvSpPr>
          <p:nvPr>
            <p:ph idx="1"/>
          </p:nvPr>
        </p:nvSpPr>
        <p:spPr/>
        <p:txBody>
          <a:bodyPr/>
          <a:lstStyle/>
          <a:p>
            <a:r>
              <a:rPr lang="zh-CN" altLang="en-US" dirty="0"/>
              <a:t>输入样例：</a:t>
            </a:r>
            <a:endParaRPr lang="en-US" altLang="zh-CN" dirty="0"/>
          </a:p>
          <a:p>
            <a:r>
              <a:rPr lang="en-US" altLang="zh-CN" dirty="0"/>
              <a:t>4 6 1</a:t>
            </a:r>
            <a:endParaRPr lang="zh-CN" altLang="zh-CN" dirty="0"/>
          </a:p>
          <a:p>
            <a:r>
              <a:rPr lang="en-US" altLang="zh-CN" dirty="0"/>
              <a:t>1 2 2</a:t>
            </a:r>
            <a:endParaRPr lang="zh-CN" altLang="zh-CN" dirty="0"/>
          </a:p>
          <a:p>
            <a:r>
              <a:rPr lang="en-US" altLang="zh-CN" dirty="0"/>
              <a:t>2 3 2</a:t>
            </a:r>
            <a:endParaRPr lang="zh-CN" altLang="zh-CN" dirty="0"/>
          </a:p>
          <a:p>
            <a:r>
              <a:rPr lang="en-US" altLang="zh-CN" dirty="0"/>
              <a:t>2 4 1</a:t>
            </a:r>
            <a:endParaRPr lang="zh-CN" altLang="zh-CN" dirty="0"/>
          </a:p>
          <a:p>
            <a:r>
              <a:rPr lang="en-US" altLang="zh-CN" dirty="0"/>
              <a:t>1 3 5</a:t>
            </a:r>
            <a:endParaRPr lang="zh-CN" altLang="zh-CN" dirty="0"/>
          </a:p>
          <a:p>
            <a:r>
              <a:rPr lang="en-US" altLang="zh-CN" dirty="0"/>
              <a:t>3 4 3</a:t>
            </a:r>
            <a:endParaRPr lang="zh-CN" altLang="zh-CN" dirty="0"/>
          </a:p>
          <a:p>
            <a:r>
              <a:rPr lang="en-US" altLang="zh-CN" dirty="0"/>
              <a:t>1 4 4</a:t>
            </a:r>
          </a:p>
          <a:p>
            <a:r>
              <a:rPr lang="zh-CN" altLang="en-US" dirty="0"/>
              <a:t>输出样例：</a:t>
            </a:r>
            <a:endParaRPr lang="en-US" altLang="zh-CN" dirty="0"/>
          </a:p>
          <a:p>
            <a:r>
              <a:rPr lang="en-US" altLang="zh-CN" dirty="0"/>
              <a:t>4</a:t>
            </a:r>
            <a:endParaRPr lang="zh-CN" altLang="zh-CN" dirty="0"/>
          </a:p>
          <a:p>
            <a:endParaRPr lang="zh-CN" altLang="en-US" dirty="0"/>
          </a:p>
        </p:txBody>
      </p:sp>
      <p:pic>
        <p:nvPicPr>
          <p:cNvPr id="5" name="图片 4">
            <a:extLst>
              <a:ext uri="{FF2B5EF4-FFF2-40B4-BE49-F238E27FC236}">
                <a16:creationId xmlns:a16="http://schemas.microsoft.com/office/drawing/2014/main" id="{83201A73-CD13-4FA8-900D-5193DD278253}"/>
              </a:ext>
            </a:extLst>
          </p:cNvPr>
          <p:cNvPicPr/>
          <p:nvPr/>
        </p:nvPicPr>
        <p:blipFill>
          <a:blip r:embed="rId2"/>
          <a:stretch>
            <a:fillRect/>
          </a:stretch>
        </p:blipFill>
        <p:spPr>
          <a:xfrm>
            <a:off x="2895644" y="1295456"/>
            <a:ext cx="4857115" cy="3780790"/>
          </a:xfrm>
          <a:prstGeom prst="rect">
            <a:avLst/>
          </a:prstGeom>
        </p:spPr>
      </p:pic>
      <p:sp>
        <p:nvSpPr>
          <p:cNvPr id="6" name="文本框 5">
            <a:extLst>
              <a:ext uri="{FF2B5EF4-FFF2-40B4-BE49-F238E27FC236}">
                <a16:creationId xmlns:a16="http://schemas.microsoft.com/office/drawing/2014/main" id="{9CD79FAB-C21F-444B-8368-F51E67E859E5}"/>
              </a:ext>
            </a:extLst>
          </p:cNvPr>
          <p:cNvSpPr txBox="1"/>
          <p:nvPr/>
        </p:nvSpPr>
        <p:spPr>
          <a:xfrm>
            <a:off x="3200436" y="5486347"/>
            <a:ext cx="5105266" cy="954107"/>
          </a:xfrm>
          <a:prstGeom prst="rect">
            <a:avLst/>
          </a:prstGeom>
          <a:noFill/>
        </p:spPr>
        <p:txBody>
          <a:bodyPr wrap="square" rtlCol="0">
            <a:spAutoFit/>
          </a:bodyPr>
          <a:lstStyle/>
          <a:p>
            <a:r>
              <a:rPr lang="zh-CN" altLang="en-US" dirty="0"/>
              <a:t>所以从节点</a:t>
            </a:r>
            <a:r>
              <a:rPr lang="en-US" altLang="zh-CN" dirty="0"/>
              <a:t>1</a:t>
            </a:r>
            <a:r>
              <a:rPr lang="zh-CN" altLang="en-US" dirty="0"/>
              <a:t>产生的谣言最少需要</a:t>
            </a:r>
            <a:r>
              <a:rPr lang="en-US" altLang="zh-CN" dirty="0"/>
              <a:t>4</a:t>
            </a:r>
            <a:r>
              <a:rPr lang="zh-CN" altLang="en-US" dirty="0"/>
              <a:t>个时间就能传遍整个网络</a:t>
            </a:r>
          </a:p>
        </p:txBody>
      </p:sp>
    </p:spTree>
    <p:extLst>
      <p:ext uri="{BB962C8B-B14F-4D97-AF65-F5344CB8AC3E}">
        <p14:creationId xmlns:p14="http://schemas.microsoft.com/office/powerpoint/2010/main" val="1098490398"/>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261A48-EEC8-4DA8-AFBB-DB576FE1BB94}"/>
              </a:ext>
            </a:extLst>
          </p:cNvPr>
          <p:cNvSpPr>
            <a:spLocks noGrp="1"/>
          </p:cNvSpPr>
          <p:nvPr>
            <p:ph type="title"/>
          </p:nvPr>
        </p:nvSpPr>
        <p:spPr/>
        <p:txBody>
          <a:bodyPr/>
          <a:lstStyle/>
          <a:p>
            <a:r>
              <a:rPr lang="zh-CN" altLang="en-US" dirty="0"/>
              <a:t>实验内容（二）</a:t>
            </a:r>
          </a:p>
        </p:txBody>
      </p:sp>
      <p:sp>
        <p:nvSpPr>
          <p:cNvPr id="7" name="文本框 6">
            <a:extLst>
              <a:ext uri="{FF2B5EF4-FFF2-40B4-BE49-F238E27FC236}">
                <a16:creationId xmlns:a16="http://schemas.microsoft.com/office/drawing/2014/main" id="{BEC3FF64-93BD-41C8-ADD8-C89D24307D98}"/>
              </a:ext>
            </a:extLst>
          </p:cNvPr>
          <p:cNvSpPr txBox="1"/>
          <p:nvPr/>
        </p:nvSpPr>
        <p:spPr>
          <a:xfrm>
            <a:off x="381110" y="1600248"/>
            <a:ext cx="8305582" cy="2677656"/>
          </a:xfrm>
          <a:prstGeom prst="rect">
            <a:avLst/>
          </a:prstGeom>
          <a:noFill/>
        </p:spPr>
        <p:txBody>
          <a:bodyPr wrap="square" rtlCol="0">
            <a:spAutoFit/>
          </a:bodyPr>
          <a:lstStyle/>
          <a:p>
            <a:r>
              <a:rPr lang="zh-CN" altLang="en-US" dirty="0"/>
              <a:t>二、初识神经网络</a:t>
            </a:r>
            <a:endParaRPr lang="en-US" altLang="zh-CN" dirty="0"/>
          </a:p>
          <a:p>
            <a:r>
              <a:rPr lang="en-US" altLang="zh-CN" dirty="0"/>
              <a:t>	</a:t>
            </a:r>
            <a:r>
              <a:rPr lang="zh-CN" altLang="en-US" dirty="0"/>
              <a:t>神经网络是一门重要的机器学习技术。它是目前最为火热的研究方向</a:t>
            </a:r>
            <a:r>
              <a:rPr lang="en-US" altLang="zh-CN" dirty="0"/>
              <a:t>——</a:t>
            </a:r>
            <a:r>
              <a:rPr lang="zh-CN" altLang="en-US" dirty="0"/>
              <a:t>深度学习的基础。学习神经网络不仅可以让你掌握一门强大的机器学习方法，同时也可以更好地帮助你理解深度学习技术。</a:t>
            </a:r>
            <a:endParaRPr lang="en-US" altLang="zh-CN" dirty="0"/>
          </a:p>
          <a:p>
            <a:endParaRPr lang="zh-CN" altLang="en-US" dirty="0"/>
          </a:p>
        </p:txBody>
      </p:sp>
      <p:pic>
        <p:nvPicPr>
          <p:cNvPr id="8" name="图片 7">
            <a:extLst>
              <a:ext uri="{FF2B5EF4-FFF2-40B4-BE49-F238E27FC236}">
                <a16:creationId xmlns:a16="http://schemas.microsoft.com/office/drawing/2014/main" id="{1DCDC267-C006-4ECF-B8FE-13D24DC34B81}"/>
              </a:ext>
            </a:extLst>
          </p:cNvPr>
          <p:cNvPicPr/>
          <p:nvPr/>
        </p:nvPicPr>
        <p:blipFill>
          <a:blip r:embed="rId2"/>
          <a:stretch>
            <a:fillRect/>
          </a:stretch>
        </p:blipFill>
        <p:spPr>
          <a:xfrm>
            <a:off x="1219288" y="3915819"/>
            <a:ext cx="6248236" cy="2484981"/>
          </a:xfrm>
          <a:prstGeom prst="rect">
            <a:avLst/>
          </a:prstGeom>
        </p:spPr>
      </p:pic>
    </p:spTree>
    <p:extLst>
      <p:ext uri="{BB962C8B-B14F-4D97-AF65-F5344CB8AC3E}">
        <p14:creationId xmlns:p14="http://schemas.microsoft.com/office/powerpoint/2010/main" val="618414343"/>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07D7E3-0FC9-419C-AC0A-552512FC1D65}"/>
              </a:ext>
            </a:extLst>
          </p:cNvPr>
          <p:cNvSpPr>
            <a:spLocks noGrp="1"/>
          </p:cNvSpPr>
          <p:nvPr>
            <p:ph type="title"/>
          </p:nvPr>
        </p:nvSpPr>
        <p:spPr/>
        <p:txBody>
          <a:bodyPr/>
          <a:lstStyle/>
          <a:p>
            <a:r>
              <a:rPr lang="zh-CN" altLang="en-US" dirty="0"/>
              <a:t>实验内容（二）</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2F1D7FD1-648B-47B8-AF3E-E2D9DDC804AA}"/>
                  </a:ext>
                </a:extLst>
              </p:cNvPr>
              <p:cNvSpPr txBox="1"/>
              <p:nvPr/>
            </p:nvSpPr>
            <p:spPr>
              <a:xfrm>
                <a:off x="457308" y="1600248"/>
                <a:ext cx="7924592" cy="4723922"/>
              </a:xfrm>
              <a:prstGeom prst="rect">
                <a:avLst/>
              </a:prstGeom>
              <a:noFill/>
            </p:spPr>
            <p:txBody>
              <a:bodyPr wrap="square" rtlCol="0">
                <a:spAutoFit/>
              </a:bodyPr>
              <a:lstStyle/>
              <a:p>
                <a:r>
                  <a:rPr lang="zh-CN" altLang="zh-CN" sz="2000" dirty="0">
                    <a:latin typeface="宋体" panose="02010600030101010101" pitchFamily="2" charset="-122"/>
                    <a:ea typeface="宋体" panose="02010600030101010101" pitchFamily="2" charset="-122"/>
                  </a:rPr>
                  <a:t>为了简单起见，在这里我们将神经网络简化成一个有向无环图</a:t>
                </a:r>
                <a14:m>
                  <m:oMath xmlns:m="http://schemas.openxmlformats.org/officeDocument/2006/math">
                    <m:r>
                      <a:rPr lang="en-US" altLang="zh-CN" sz="2000" i="1">
                        <a:latin typeface="Cambria Math" panose="02040503050406030204" pitchFamily="18" charset="0"/>
                      </a:rPr>
                      <m:t>𝐺</m:t>
                    </m:r>
                    <m:r>
                      <a:rPr lang="en-US" altLang="zh-CN" sz="2000" i="1">
                        <a:latin typeface="Cambria Math" panose="02040503050406030204" pitchFamily="18" charset="0"/>
                      </a:rPr>
                      <m:t>(</m:t>
                    </m:r>
                    <m:r>
                      <a:rPr lang="en-US" altLang="zh-CN" sz="2000" i="1">
                        <a:latin typeface="Cambria Math" panose="02040503050406030204" pitchFamily="18" charset="0"/>
                      </a:rPr>
                      <m:t>𝑉</m:t>
                    </m:r>
                    <m:r>
                      <a:rPr lang="en-US" altLang="zh-CN" sz="2000" i="1">
                        <a:latin typeface="Cambria Math" panose="02040503050406030204" pitchFamily="18" charset="0"/>
                      </a:rPr>
                      <m:t>,</m:t>
                    </m:r>
                    <m:r>
                      <a:rPr lang="en-US" altLang="zh-CN" sz="2000" i="1">
                        <a:latin typeface="Cambria Math" panose="02040503050406030204" pitchFamily="18" charset="0"/>
                      </a:rPr>
                      <m:t>𝐸</m:t>
                    </m:r>
                    <m:r>
                      <a:rPr lang="en-US" altLang="zh-CN" sz="2000" i="1">
                        <a:latin typeface="Cambria Math" panose="02040503050406030204" pitchFamily="18" charset="0"/>
                      </a:rPr>
                      <m:t>)</m:t>
                    </m:r>
                  </m:oMath>
                </a14:m>
                <a:r>
                  <a:rPr lang="zh-CN" altLang="zh-CN" sz="2000" dirty="0">
                    <a:latin typeface="宋体" panose="02010600030101010101" pitchFamily="2" charset="-122"/>
                    <a:ea typeface="宋体" panose="02010600030101010101" pitchFamily="2" charset="-122"/>
                  </a:rPr>
                  <a:t>模型，图的节点称为神经元。神经网络分为三层：输入层、隐藏层和输出层。输入层的神经元没有有向边连入，输出层的神经元没有有向边连出，其余神经元都属于隐藏层。神经元与神经元之间通过有向边连接，连接神经元</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𝑖</m:t>
                        </m:r>
                      </m:sub>
                    </m:sSub>
                  </m:oMath>
                </a14:m>
                <a:r>
                  <a:rPr lang="zh-CN" altLang="zh-CN" sz="2000" dirty="0">
                    <a:latin typeface="宋体" panose="02010600030101010101" pitchFamily="2" charset="-122"/>
                    <a:ea typeface="宋体" panose="02010600030101010101" pitchFamily="2" charset="-122"/>
                  </a:rPr>
                  <a:t>和神经元</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𝑗</m:t>
                        </m:r>
                      </m:sub>
                    </m:sSub>
                  </m:oMath>
                </a14:m>
                <a:r>
                  <a:rPr lang="zh-CN" altLang="zh-CN" sz="2000" dirty="0">
                    <a:latin typeface="宋体" panose="02010600030101010101" pitchFamily="2" charset="-122"/>
                    <a:ea typeface="宋体" panose="02010600030101010101" pitchFamily="2" charset="-122"/>
                  </a:rPr>
                  <a:t>的有向边上带有系数</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𝑖𝑗</m:t>
                        </m:r>
                      </m:sub>
                    </m:sSub>
                  </m:oMath>
                </a14:m>
                <a:r>
                  <a:rPr lang="zh-CN" altLang="zh-CN" sz="2000" dirty="0">
                    <a:latin typeface="宋体" panose="02010600030101010101" pitchFamily="2" charset="-122"/>
                    <a:ea typeface="宋体" panose="02010600030101010101" pitchFamily="2" charset="-122"/>
                  </a:rPr>
                  <a:t>。向每个输入层神经元输入一个初始权值</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 </m:t>
                    </m:r>
                  </m:oMath>
                </a14:m>
                <a:r>
                  <a:rPr lang="zh-CN" altLang="zh-CN" sz="2000" dirty="0">
                    <a:latin typeface="宋体" panose="02010600030101010101" pitchFamily="2" charset="-122"/>
                    <a:ea typeface="宋体" panose="02010600030101010101" pitchFamily="2" charset="-122"/>
                  </a:rPr>
                  <a:t>，则其他神经元的权值通过以下公式计算：</a:t>
                </a:r>
              </a:p>
              <a:p>
                <a:pPr/>
                <a14:m>
                  <m:oMathPara xmlns:m="http://schemas.openxmlformats.org/officeDocument/2006/math">
                    <m:oMathParaPr>
                      <m:jc m:val="centerGroup"/>
                    </m:oMathParaPr>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nary>
                        <m:naryPr>
                          <m:chr m:val="∑"/>
                          <m:limLoc m:val="undOvr"/>
                          <m:supHide m:val="on"/>
                          <m:ctrlPr>
                            <a:rPr lang="zh-CN" altLang="zh-CN" sz="2000" i="1">
                              <a:latin typeface="Cambria Math" panose="02040503050406030204" pitchFamily="18" charset="0"/>
                            </a:rPr>
                          </m:ctrlPr>
                        </m:naryPr>
                        <m:sub>
                          <m:r>
                            <a:rPr lang="en-US" altLang="zh-CN" sz="2000" i="1">
                              <a:latin typeface="Cambria Math" panose="02040503050406030204" pitchFamily="18" charset="0"/>
                            </a:rPr>
                            <m:t>&lt;</m:t>
                          </m:r>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r>
                            <a:rPr lang="en-US" altLang="zh-CN" sz="2000" i="1">
                              <a:latin typeface="Cambria Math" panose="02040503050406030204" pitchFamily="18" charset="0"/>
                            </a:rPr>
                            <m:t>&gt;∈</m:t>
                          </m:r>
                          <m:r>
                            <a:rPr lang="en-US" altLang="zh-CN" sz="2000" i="1">
                              <a:latin typeface="Cambria Math" panose="02040503050406030204" pitchFamily="18" charset="0"/>
                            </a:rPr>
                            <m:t>𝐸</m:t>
                          </m:r>
                        </m:sub>
                        <m:sup/>
                        <m:e>
                          <m:sSub>
                            <m:sSubPr>
                              <m:ctrlPr>
                                <a:rPr lang="zh-CN" altLang="zh-CN" sz="2000" i="1">
                                  <a:latin typeface="Cambria Math" panose="02040503050406030204" pitchFamily="18" charset="0"/>
                                </a:rPr>
                              </m:ctrlPr>
                            </m:sSub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𝑖𝑗</m:t>
                                  </m:r>
                                </m:sub>
                              </m:sSub>
                              <m:r>
                                <a:rPr lang="en-US" altLang="zh-CN" sz="2000" i="1">
                                  <a:latin typeface="Cambria Math" panose="02040503050406030204" pitchFamily="18" charset="0"/>
                                </a:rPr>
                                <m:t>𝐶</m:t>
                              </m:r>
                            </m:e>
                            <m:sub>
                              <m:r>
                                <a:rPr lang="en-US" altLang="zh-CN" sz="2000" i="1">
                                  <a:latin typeface="Cambria Math" panose="02040503050406030204" pitchFamily="18" charset="0"/>
                                </a:rPr>
                                <m:t>𝑗</m:t>
                              </m:r>
                            </m:sub>
                          </m:sSub>
                        </m:e>
                      </m:nary>
                    </m:oMath>
                  </m:oMathPara>
                </a14:m>
                <a:endParaRPr lang="zh-CN" altLang="zh-CN" sz="2000" dirty="0">
                  <a:latin typeface="宋体" panose="02010600030101010101" pitchFamily="2" charset="-122"/>
                  <a:ea typeface="宋体" panose="02010600030101010101" pitchFamily="2" charset="-122"/>
                </a:endParaRPr>
              </a:p>
              <a:p>
                <a:r>
                  <a:rPr lang="zh-CN" altLang="zh-CN" sz="2000" dirty="0">
                    <a:latin typeface="宋体" panose="02010600030101010101" pitchFamily="2" charset="-122"/>
                    <a:ea typeface="宋体" panose="02010600030101010101" pitchFamily="2" charset="-122"/>
                  </a:rPr>
                  <a:t>即每个神经元的权值等于所有有边指向它的神经元权值乘指向它的边系数的加和。最终，输出层神经元的输出等于输出层神经元的权值</a:t>
                </a:r>
                <a14:m>
                  <m:oMath xmlns:m="http://schemas.openxmlformats.org/officeDocument/2006/math">
                    <m:r>
                      <a:rPr lang="en-US" altLang="zh-CN" sz="2000" i="1">
                        <a:latin typeface="Cambria Math" panose="02040503050406030204" pitchFamily="18" charset="0"/>
                      </a:rPr>
                      <m:t>𝑌</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𝑛</m:t>
                        </m:r>
                      </m:sub>
                    </m:sSub>
                  </m:oMath>
                </a14:m>
                <a:r>
                  <a:rPr lang="zh-CN" altLang="zh-CN" sz="2000" dirty="0">
                    <a:latin typeface="宋体" panose="02010600030101010101" pitchFamily="2" charset="-122"/>
                    <a:ea typeface="宋体" panose="02010600030101010101" pitchFamily="2" charset="-122"/>
                  </a:rPr>
                  <a:t>。</a:t>
                </a:r>
              </a:p>
              <a:p>
                <a:r>
                  <a:rPr lang="zh-CN" altLang="zh-CN" sz="2000" dirty="0">
                    <a:latin typeface="宋体" panose="02010600030101010101" pitchFamily="2" charset="-122"/>
                    <a:ea typeface="宋体" panose="02010600030101010101" pitchFamily="2" charset="-122"/>
                  </a:rPr>
                  <a:t>我们把上述过程叫做正向传播。</a:t>
                </a:r>
              </a:p>
              <a:p>
                <a:endParaRPr lang="zh-CN" altLang="en-US" dirty="0"/>
              </a:p>
            </p:txBody>
          </p:sp>
        </mc:Choice>
        <mc:Fallback xmlns="">
          <p:sp>
            <p:nvSpPr>
              <p:cNvPr id="5" name="文本框 4">
                <a:extLst>
                  <a:ext uri="{FF2B5EF4-FFF2-40B4-BE49-F238E27FC236}">
                    <a16:creationId xmlns:a16="http://schemas.microsoft.com/office/drawing/2014/main" id="{2F1D7FD1-648B-47B8-AF3E-E2D9DDC804AA}"/>
                  </a:ext>
                </a:extLst>
              </p:cNvPr>
              <p:cNvSpPr txBox="1">
                <a:spLocks noRot="1" noChangeAspect="1" noMove="1" noResize="1" noEditPoints="1" noAdjustHandles="1" noChangeArrowheads="1" noChangeShapeType="1" noTextEdit="1"/>
              </p:cNvSpPr>
              <p:nvPr/>
            </p:nvSpPr>
            <p:spPr>
              <a:xfrm>
                <a:off x="457308" y="1600248"/>
                <a:ext cx="7924592" cy="4723922"/>
              </a:xfrm>
              <a:prstGeom prst="rect">
                <a:avLst/>
              </a:prstGeom>
              <a:blipFill>
                <a:blip r:embed="rId2"/>
                <a:stretch>
                  <a:fillRect l="-769" t="-1034" r="-3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49160534"/>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444E03-5413-4618-A3B9-B5D844475DBD}"/>
              </a:ext>
            </a:extLst>
          </p:cNvPr>
          <p:cNvSpPr>
            <a:spLocks noGrp="1"/>
          </p:cNvSpPr>
          <p:nvPr>
            <p:ph type="title"/>
          </p:nvPr>
        </p:nvSpPr>
        <p:spPr/>
        <p:txBody>
          <a:bodyPr/>
          <a:lstStyle/>
          <a:p>
            <a:r>
              <a:rPr lang="zh-CN" altLang="en-US" dirty="0"/>
              <a:t>实验内容（二）</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EACB208-6E30-4048-9923-84E9F5B090A2}"/>
                  </a:ext>
                </a:extLst>
              </p:cNvPr>
              <p:cNvSpPr txBox="1"/>
              <p:nvPr/>
            </p:nvSpPr>
            <p:spPr>
              <a:xfrm>
                <a:off x="609704" y="1676446"/>
                <a:ext cx="8076988" cy="4274632"/>
              </a:xfrm>
              <a:prstGeom prst="rect">
                <a:avLst/>
              </a:prstGeom>
              <a:noFill/>
            </p:spPr>
            <p:txBody>
              <a:bodyPr wrap="square" rtlCol="0">
                <a:spAutoFit/>
              </a:bodyPr>
              <a:lstStyle/>
              <a:p>
                <a:r>
                  <a:rPr lang="zh-CN" altLang="zh-CN" sz="2000" dirty="0">
                    <a:latin typeface="宋体" panose="02010600030101010101" pitchFamily="2" charset="-122"/>
                    <a:ea typeface="宋体" panose="02010600030101010101" pitchFamily="2" charset="-122"/>
                  </a:rPr>
                  <a:t>现在，以邻接矩阵的形式给出神经网络的结构，并给出每个输入层神经元的输入，请完成正向传播算法，求出每个输出层神经元输出的权值</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𝑌</m:t>
                        </m:r>
                      </m:e>
                      <m:sub>
                        <m:r>
                          <a:rPr lang="en-US" altLang="zh-CN" sz="2000" i="1">
                            <a:latin typeface="Cambria Math" panose="02040503050406030204" pitchFamily="18" charset="0"/>
                          </a:rPr>
                          <m:t>𝑖</m:t>
                        </m:r>
                      </m:sub>
                    </m:sSub>
                  </m:oMath>
                </a14:m>
                <a:r>
                  <a:rPr lang="zh-CN" altLang="zh-CN" sz="2000" dirty="0">
                    <a:latin typeface="宋体" panose="02010600030101010101" pitchFamily="2" charset="-122"/>
                    <a:ea typeface="宋体" panose="02010600030101010101" pitchFamily="2" charset="-122"/>
                  </a:rPr>
                  <a:t>。</a:t>
                </a:r>
              </a:p>
              <a:p>
                <a:r>
                  <a:rPr lang="zh-CN" altLang="zh-CN" sz="2000" b="1" dirty="0">
                    <a:latin typeface="宋体" panose="02010600030101010101" pitchFamily="2" charset="-122"/>
                    <a:ea typeface="宋体" panose="02010600030101010101" pitchFamily="2" charset="-122"/>
                  </a:rPr>
                  <a:t>输入格式</a:t>
                </a:r>
                <a:endParaRPr lang="zh-CN" altLang="zh-CN" sz="2000" dirty="0">
                  <a:latin typeface="宋体" panose="02010600030101010101" pitchFamily="2" charset="-122"/>
                  <a:ea typeface="宋体" panose="02010600030101010101" pitchFamily="2" charset="-122"/>
                </a:endParaRPr>
              </a:p>
              <a:p>
                <a:r>
                  <a:rPr lang="zh-CN" altLang="zh-CN" sz="2000" dirty="0">
                    <a:latin typeface="宋体" panose="02010600030101010101" pitchFamily="2" charset="-122"/>
                    <a:ea typeface="宋体" panose="02010600030101010101" pitchFamily="2" charset="-122"/>
                  </a:rPr>
                  <a:t>第一行包含四个正整数</a:t>
                </a:r>
                <a14:m>
                  <m:oMath xmlns:m="http://schemas.openxmlformats.org/officeDocument/2006/math">
                    <m:r>
                      <a:rPr lang="en-US" altLang="zh-CN" sz="2000" i="1">
                        <a:latin typeface="Cambria Math" panose="02040503050406030204" pitchFamily="18" charset="0"/>
                      </a:rPr>
                      <m:t>𝑁</m:t>
                    </m:r>
                    <m:r>
                      <a:rPr lang="en-US" altLang="zh-CN" sz="2000" i="1">
                        <a:latin typeface="Cambria Math" panose="02040503050406030204" pitchFamily="18" charset="0"/>
                      </a:rPr>
                      <m:t> </m:t>
                    </m:r>
                    <m:r>
                      <a:rPr lang="en-US" altLang="zh-CN" sz="2000" i="1">
                        <a:latin typeface="Cambria Math" panose="02040503050406030204" pitchFamily="18" charset="0"/>
                      </a:rPr>
                      <m:t>𝑀</m:t>
                    </m:r>
                    <m:r>
                      <a:rPr lang="en-US" altLang="zh-CN" sz="2000" i="1">
                        <a:latin typeface="Cambria Math" panose="02040503050406030204" pitchFamily="18" charset="0"/>
                      </a:rPr>
                      <m:t> </m:t>
                    </m:r>
                    <m:r>
                      <a:rPr lang="en-US" altLang="zh-CN" sz="2000" i="1">
                        <a:latin typeface="Cambria Math" panose="02040503050406030204" pitchFamily="18" charset="0"/>
                      </a:rPr>
                      <m:t>𝑃</m:t>
                    </m:r>
                    <m:r>
                      <a:rPr lang="en-US" altLang="zh-CN" sz="2000" i="1">
                        <a:latin typeface="Cambria Math" panose="02040503050406030204" pitchFamily="18" charset="0"/>
                      </a:rPr>
                      <m:t> </m:t>
                    </m:r>
                    <m:r>
                      <a:rPr lang="en-US" altLang="zh-CN" sz="2000" i="1">
                        <a:latin typeface="Cambria Math" panose="02040503050406030204" pitchFamily="18" charset="0"/>
                      </a:rPr>
                      <m:t>𝑄</m:t>
                    </m:r>
                  </m:oMath>
                </a14:m>
                <a:r>
                  <a:rPr lang="zh-CN" altLang="zh-CN" sz="2000" dirty="0">
                    <a:latin typeface="宋体" panose="02010600030101010101" pitchFamily="2" charset="-122"/>
                    <a:ea typeface="宋体" panose="02010600030101010101" pitchFamily="2" charset="-122"/>
                  </a:rPr>
                  <a:t>，表示总神经元个数，总的边个数，输入层神经元个数以及输出层神经元个数。</a:t>
                </a:r>
              </a:p>
              <a:p>
                <a:r>
                  <a:rPr lang="zh-CN" altLang="zh-CN" sz="2000" dirty="0">
                    <a:latin typeface="宋体" panose="02010600030101010101" pitchFamily="2" charset="-122"/>
                    <a:ea typeface="宋体" panose="02010600030101010101" pitchFamily="2" charset="-122"/>
                  </a:rPr>
                  <a:t>接下来</a:t>
                </a:r>
                <a14:m>
                  <m:oMath xmlns:m="http://schemas.openxmlformats.org/officeDocument/2006/math">
                    <m:r>
                      <a:rPr lang="en-US" altLang="zh-CN" sz="2000" i="1">
                        <a:latin typeface="Cambria Math" panose="02040503050406030204" pitchFamily="18" charset="0"/>
                      </a:rPr>
                      <m:t>𝑀</m:t>
                    </m:r>
                  </m:oMath>
                </a14:m>
                <a:r>
                  <a:rPr lang="zh-CN" altLang="zh-CN" sz="2000" dirty="0">
                    <a:latin typeface="宋体" panose="02010600030101010101" pitchFamily="2" charset="-122"/>
                    <a:ea typeface="宋体" panose="02010600030101010101" pitchFamily="2" charset="-122"/>
                  </a:rPr>
                  <a:t>行，每三个正整数</a:t>
                </a:r>
                <a14:m>
                  <m:oMath xmlns:m="http://schemas.openxmlformats.org/officeDocument/2006/math">
                    <m:r>
                      <a:rPr lang="en-US" altLang="zh-CN" sz="2000" i="1">
                        <a:latin typeface="Cambria Math" panose="02040503050406030204" pitchFamily="18" charset="0"/>
                      </a:rPr>
                      <m:t>𝑖</m:t>
                    </m:r>
                    <m:r>
                      <a:rPr lang="en-US" altLang="zh-CN" sz="2000" i="1">
                        <a:latin typeface="Cambria Math" panose="02040503050406030204" pitchFamily="18" charset="0"/>
                      </a:rPr>
                      <m:t> </m:t>
                    </m:r>
                    <m:r>
                      <a:rPr lang="en-US" altLang="zh-CN" sz="2000" i="1">
                        <a:latin typeface="Cambria Math" panose="02040503050406030204" pitchFamily="18" charset="0"/>
                      </a:rPr>
                      <m:t>𝑗</m:t>
                    </m:r>
                    <m:r>
                      <a:rPr lang="en-US" altLang="zh-CN" sz="2000" i="1">
                        <a:latin typeface="Cambria Math" panose="02040503050406030204" pitchFamily="18" charset="0"/>
                      </a:rPr>
                      <m:t> </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𝑖𝑗</m:t>
                        </m:r>
                      </m:sub>
                    </m:sSub>
                  </m:oMath>
                </a14:m>
                <a:r>
                  <a:rPr lang="zh-CN" altLang="zh-CN" sz="2000" dirty="0">
                    <a:latin typeface="宋体" panose="02010600030101010101" pitchFamily="2" charset="-122"/>
                    <a:ea typeface="宋体" panose="02010600030101010101" pitchFamily="2" charset="-122"/>
                  </a:rPr>
                  <a:t>，表示有一条从</a:t>
                </a:r>
                <a14:m>
                  <m:oMath xmlns:m="http://schemas.openxmlformats.org/officeDocument/2006/math">
                    <m:r>
                      <a:rPr lang="en-US" altLang="zh-CN" sz="2000" i="1">
                        <a:latin typeface="Cambria Math" panose="02040503050406030204" pitchFamily="18" charset="0"/>
                      </a:rPr>
                      <m:t>𝑖</m:t>
                    </m:r>
                  </m:oMath>
                </a14:m>
                <a:r>
                  <a:rPr lang="zh-CN" altLang="zh-CN" sz="2000" dirty="0">
                    <a:latin typeface="宋体" panose="02010600030101010101" pitchFamily="2" charset="-122"/>
                    <a:ea typeface="宋体" panose="02010600030101010101" pitchFamily="2" charset="-122"/>
                  </a:rPr>
                  <a:t>号神经元指向</a:t>
                </a:r>
                <a14:m>
                  <m:oMath xmlns:m="http://schemas.openxmlformats.org/officeDocument/2006/math">
                    <m:r>
                      <a:rPr lang="en-US" altLang="zh-CN" sz="2000" i="1">
                        <a:latin typeface="Cambria Math" panose="02040503050406030204" pitchFamily="18" charset="0"/>
                      </a:rPr>
                      <m:t>𝑗</m:t>
                    </m:r>
                  </m:oMath>
                </a14:m>
                <a:r>
                  <a:rPr lang="zh-CN" altLang="zh-CN" sz="2000" dirty="0">
                    <a:latin typeface="宋体" panose="02010600030101010101" pitchFamily="2" charset="-122"/>
                    <a:ea typeface="宋体" panose="02010600030101010101" pitchFamily="2" charset="-122"/>
                  </a:rPr>
                  <a:t>号神经元的有向边，边权为</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𝑖𝑗</m:t>
                        </m:r>
                      </m:sub>
                    </m:sSub>
                  </m:oMath>
                </a14:m>
                <a:r>
                  <a:rPr lang="zh-CN" altLang="zh-CN" sz="2000" dirty="0">
                    <a:latin typeface="宋体" panose="02010600030101010101" pitchFamily="2" charset="-122"/>
                    <a:ea typeface="宋体" panose="02010600030101010101" pitchFamily="2" charset="-122"/>
                  </a:rPr>
                  <a:t>。</a:t>
                </a:r>
              </a:p>
              <a:p>
                <a:r>
                  <a:rPr lang="zh-CN" altLang="zh-CN" sz="2000" dirty="0">
                    <a:latin typeface="宋体" panose="02010600030101010101" pitchFamily="2" charset="-122"/>
                    <a:ea typeface="宋体" panose="02010600030101010101" pitchFamily="2" charset="-122"/>
                  </a:rPr>
                  <a:t>接下来一行</a:t>
                </a:r>
                <a14:m>
                  <m:oMath xmlns:m="http://schemas.openxmlformats.org/officeDocument/2006/math">
                    <m:r>
                      <a:rPr lang="en-US" altLang="zh-CN" sz="2000" i="1">
                        <a:latin typeface="Cambria Math" panose="02040503050406030204" pitchFamily="18" charset="0"/>
                      </a:rPr>
                      <m:t>𝑃</m:t>
                    </m:r>
                  </m:oMath>
                </a14:m>
                <a:r>
                  <a:rPr lang="zh-CN" altLang="zh-CN" sz="2000" dirty="0">
                    <a:latin typeface="宋体" panose="02010600030101010101" pitchFamily="2" charset="-122"/>
                    <a:ea typeface="宋体" panose="02010600030101010101" pitchFamily="2" charset="-122"/>
                  </a:rPr>
                  <a:t>个正整数，表示每个输入层神经元的输入值。</a:t>
                </a:r>
              </a:p>
              <a:p>
                <a:r>
                  <a:rPr lang="zh-CN" altLang="zh-CN" sz="2000" dirty="0">
                    <a:latin typeface="宋体" panose="02010600030101010101" pitchFamily="2" charset="-122"/>
                    <a:ea typeface="宋体" panose="02010600030101010101" pitchFamily="2" charset="-122"/>
                  </a:rPr>
                  <a:t>注：</a:t>
                </a:r>
                <a14:m>
                  <m:oMath xmlns:m="http://schemas.openxmlformats.org/officeDocument/2006/math">
                    <m:r>
                      <a:rPr lang="en-US" altLang="zh-CN" sz="2000" i="1">
                        <a:latin typeface="Cambria Math" panose="02040503050406030204" pitchFamily="18" charset="0"/>
                      </a:rPr>
                      <m:t>1</m:t>
                    </m:r>
                  </m:oMath>
                </a14:m>
                <a:r>
                  <a:rPr lang="zh-CN" altLang="zh-CN" sz="2000" dirty="0">
                    <a:latin typeface="宋体" panose="02010600030101010101" pitchFamily="2" charset="-122"/>
                    <a:ea typeface="宋体" panose="02010600030101010101" pitchFamily="2" charset="-122"/>
                  </a:rPr>
                  <a:t>到</a:t>
                </a:r>
                <a14:m>
                  <m:oMath xmlns:m="http://schemas.openxmlformats.org/officeDocument/2006/math">
                    <m:r>
                      <a:rPr lang="en-US" altLang="zh-CN" sz="2000" i="1">
                        <a:latin typeface="Cambria Math" panose="02040503050406030204" pitchFamily="18" charset="0"/>
                      </a:rPr>
                      <m:t>𝑃</m:t>
                    </m:r>
                  </m:oMath>
                </a14:m>
                <a:r>
                  <a:rPr lang="zh-CN" altLang="zh-CN" sz="2000" dirty="0">
                    <a:latin typeface="宋体" panose="02010600030101010101" pitchFamily="2" charset="-122"/>
                    <a:ea typeface="宋体" panose="02010600030101010101" pitchFamily="2" charset="-122"/>
                  </a:rPr>
                  <a:t>号节点为输入层神经元，</a:t>
                </a:r>
                <a14:m>
                  <m:oMath xmlns:m="http://schemas.openxmlformats.org/officeDocument/2006/math">
                    <m:r>
                      <a:rPr lang="en-US" altLang="zh-CN" sz="2000" i="1">
                        <a:latin typeface="Cambria Math" panose="02040503050406030204" pitchFamily="18" charset="0"/>
                      </a:rPr>
                      <m:t>𝑃</m:t>
                    </m:r>
                    <m:r>
                      <a:rPr lang="en-US" altLang="zh-CN" sz="2000" i="1">
                        <a:latin typeface="Cambria Math" panose="02040503050406030204" pitchFamily="18" charset="0"/>
                      </a:rPr>
                      <m:t>+1</m:t>
                    </m:r>
                  </m:oMath>
                </a14:m>
                <a:r>
                  <a:rPr lang="zh-CN" altLang="zh-CN" sz="2000" dirty="0">
                    <a:latin typeface="宋体" panose="02010600030101010101" pitchFamily="2" charset="-122"/>
                    <a:ea typeface="宋体" panose="02010600030101010101" pitchFamily="2" charset="-122"/>
                  </a:rPr>
                  <a:t>到</a:t>
                </a:r>
                <a14:m>
                  <m:oMath xmlns:m="http://schemas.openxmlformats.org/officeDocument/2006/math">
                    <m:r>
                      <a:rPr lang="en-US" altLang="zh-CN" sz="2000" i="1">
                        <a:latin typeface="Cambria Math" panose="02040503050406030204" pitchFamily="18" charset="0"/>
                      </a:rPr>
                      <m:t>𝑁</m:t>
                    </m:r>
                    <m:r>
                      <a:rPr lang="zh-CN" altLang="en-US" sz="2000" i="1">
                        <a:latin typeface="Cambria Math" panose="02040503050406030204" pitchFamily="18" charset="0"/>
                      </a:rPr>
                      <m:t>−</m:t>
                    </m:r>
                    <m:r>
                      <a:rPr lang="en-US" altLang="zh-CN" sz="2000" i="1">
                        <a:latin typeface="Cambria Math" panose="02040503050406030204" pitchFamily="18" charset="0"/>
                      </a:rPr>
                      <m:t>𝑄</m:t>
                    </m:r>
                  </m:oMath>
                </a14:m>
                <a:r>
                  <a:rPr lang="zh-CN" altLang="zh-CN" sz="2000" dirty="0">
                    <a:latin typeface="宋体" panose="02010600030101010101" pitchFamily="2" charset="-122"/>
                    <a:ea typeface="宋体" panose="02010600030101010101" pitchFamily="2" charset="-122"/>
                  </a:rPr>
                  <a:t>号节点为隐藏层神经元，</a:t>
                </a:r>
                <a14:m>
                  <m:oMath xmlns:m="http://schemas.openxmlformats.org/officeDocument/2006/math">
                    <m:r>
                      <a:rPr lang="en-US" altLang="zh-CN" sz="2000" i="1">
                        <a:latin typeface="Cambria Math" panose="02040503050406030204" pitchFamily="18" charset="0"/>
                      </a:rPr>
                      <m:t>𝑁</m:t>
                    </m:r>
                    <m:r>
                      <a:rPr lang="zh-CN" altLang="en-US" sz="2000" i="1">
                        <a:latin typeface="Cambria Math" panose="02040503050406030204" pitchFamily="18" charset="0"/>
                      </a:rPr>
                      <m:t>−</m:t>
                    </m:r>
                    <m:r>
                      <a:rPr lang="en-US" altLang="zh-CN" sz="2000" i="1">
                        <a:latin typeface="Cambria Math" panose="02040503050406030204" pitchFamily="18" charset="0"/>
                      </a:rPr>
                      <m:t>𝑄</m:t>
                    </m:r>
                    <m:r>
                      <a:rPr lang="en-US" altLang="zh-CN" sz="2000" i="1">
                        <a:latin typeface="Cambria Math" panose="02040503050406030204" pitchFamily="18" charset="0"/>
                      </a:rPr>
                      <m:t>+1</m:t>
                    </m:r>
                  </m:oMath>
                </a14:m>
                <a:r>
                  <a:rPr lang="zh-CN" altLang="zh-CN" sz="2000" dirty="0">
                    <a:latin typeface="宋体" panose="02010600030101010101" pitchFamily="2" charset="-122"/>
                    <a:ea typeface="宋体" panose="02010600030101010101" pitchFamily="2" charset="-122"/>
                  </a:rPr>
                  <a:t>到</a:t>
                </a:r>
                <a14:m>
                  <m:oMath xmlns:m="http://schemas.openxmlformats.org/officeDocument/2006/math">
                    <m:r>
                      <a:rPr lang="en-US" altLang="zh-CN" sz="2000" i="1">
                        <a:latin typeface="Cambria Math" panose="02040503050406030204" pitchFamily="18" charset="0"/>
                      </a:rPr>
                      <m:t>𝑁</m:t>
                    </m:r>
                  </m:oMath>
                </a14:m>
                <a:r>
                  <a:rPr lang="zh-CN" altLang="zh-CN" sz="2000" dirty="0">
                    <a:latin typeface="宋体" panose="02010600030101010101" pitchFamily="2" charset="-122"/>
                    <a:ea typeface="宋体" panose="02010600030101010101" pitchFamily="2" charset="-122"/>
                  </a:rPr>
                  <a:t>号节点为输出层神经元。</a:t>
                </a:r>
              </a:p>
              <a:p>
                <a:r>
                  <a:rPr lang="zh-CN" altLang="zh-CN" sz="2000" b="1" dirty="0">
                    <a:latin typeface="宋体" panose="02010600030101010101" pitchFamily="2" charset="-122"/>
                    <a:ea typeface="宋体" panose="02010600030101010101" pitchFamily="2" charset="-122"/>
                  </a:rPr>
                  <a:t>输出格式</a:t>
                </a:r>
                <a:endParaRPr lang="zh-CN" altLang="zh-CN" sz="2000" dirty="0">
                  <a:latin typeface="宋体" panose="02010600030101010101" pitchFamily="2" charset="-122"/>
                  <a:ea typeface="宋体" panose="02010600030101010101" pitchFamily="2" charset="-122"/>
                </a:endParaRPr>
              </a:p>
              <a:p>
                <a:r>
                  <a:rPr lang="zh-CN" altLang="zh-CN" sz="2000" dirty="0">
                    <a:latin typeface="宋体" panose="02010600030101010101" pitchFamily="2" charset="-122"/>
                    <a:ea typeface="宋体" panose="02010600030101010101" pitchFamily="2" charset="-122"/>
                  </a:rPr>
                  <a:t>输出一行包含</a:t>
                </a:r>
                <a14:m>
                  <m:oMath xmlns:m="http://schemas.openxmlformats.org/officeDocument/2006/math">
                    <m:r>
                      <a:rPr lang="en-US" altLang="zh-CN" sz="2000" i="1">
                        <a:latin typeface="Cambria Math" panose="02040503050406030204" pitchFamily="18" charset="0"/>
                      </a:rPr>
                      <m:t>𝑄</m:t>
                    </m:r>
                  </m:oMath>
                </a14:m>
                <a:r>
                  <a:rPr lang="zh-CN" altLang="zh-CN" sz="2000" dirty="0">
                    <a:latin typeface="宋体" panose="02010600030101010101" pitchFamily="2" charset="-122"/>
                    <a:ea typeface="宋体" panose="02010600030101010101" pitchFamily="2" charset="-122"/>
                  </a:rPr>
                  <a:t>个整数，表示每个输出层神经元的输出值。</a:t>
                </a:r>
              </a:p>
              <a:p>
                <a:endParaRPr lang="zh-CN" altLang="en-US" dirty="0"/>
              </a:p>
            </p:txBody>
          </p:sp>
        </mc:Choice>
        <mc:Fallback xmlns="">
          <p:sp>
            <p:nvSpPr>
              <p:cNvPr id="6" name="文本框 5">
                <a:extLst>
                  <a:ext uri="{FF2B5EF4-FFF2-40B4-BE49-F238E27FC236}">
                    <a16:creationId xmlns:a16="http://schemas.microsoft.com/office/drawing/2014/main" id="{7EACB208-6E30-4048-9923-84E9F5B090A2}"/>
                  </a:ext>
                </a:extLst>
              </p:cNvPr>
              <p:cNvSpPr txBox="1">
                <a:spLocks noRot="1" noChangeAspect="1" noMove="1" noResize="1" noEditPoints="1" noAdjustHandles="1" noChangeArrowheads="1" noChangeShapeType="1" noTextEdit="1"/>
              </p:cNvSpPr>
              <p:nvPr/>
            </p:nvSpPr>
            <p:spPr>
              <a:xfrm>
                <a:off x="609704" y="1676446"/>
                <a:ext cx="8076988" cy="4274632"/>
              </a:xfrm>
              <a:prstGeom prst="rect">
                <a:avLst/>
              </a:prstGeom>
              <a:blipFill>
                <a:blip r:embed="rId2"/>
                <a:stretch>
                  <a:fillRect l="-755" t="-713" r="-4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21844708"/>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496104-AD5A-422F-8B33-1C5374C5B7DD}"/>
              </a:ext>
            </a:extLst>
          </p:cNvPr>
          <p:cNvSpPr>
            <a:spLocks noGrp="1"/>
          </p:cNvSpPr>
          <p:nvPr>
            <p:ph type="title"/>
          </p:nvPr>
        </p:nvSpPr>
        <p:spPr/>
        <p:txBody>
          <a:bodyPr/>
          <a:lstStyle/>
          <a:p>
            <a:r>
              <a:rPr lang="zh-CN" altLang="en-US" dirty="0"/>
              <a:t>实验内容（二）</a:t>
            </a:r>
          </a:p>
        </p:txBody>
      </p:sp>
      <p:sp>
        <p:nvSpPr>
          <p:cNvPr id="3" name="内容占位符 2">
            <a:extLst>
              <a:ext uri="{FF2B5EF4-FFF2-40B4-BE49-F238E27FC236}">
                <a16:creationId xmlns:a16="http://schemas.microsoft.com/office/drawing/2014/main" id="{A2EAC633-E18C-4058-95B2-3DBE3B012628}"/>
              </a:ext>
            </a:extLst>
          </p:cNvPr>
          <p:cNvSpPr>
            <a:spLocks noGrp="1"/>
          </p:cNvSpPr>
          <p:nvPr>
            <p:ph idx="1"/>
          </p:nvPr>
        </p:nvSpPr>
        <p:spPr/>
        <p:txBody>
          <a:bodyPr/>
          <a:lstStyle/>
          <a:p>
            <a:r>
              <a:rPr lang="zh-CN" altLang="zh-CN" sz="2000" b="1" dirty="0">
                <a:latin typeface="宋体" panose="02010600030101010101" pitchFamily="2" charset="-122"/>
                <a:ea typeface="宋体" panose="02010600030101010101" pitchFamily="2" charset="-122"/>
              </a:rPr>
              <a:t>样例输入</a:t>
            </a:r>
            <a:endParaRPr lang="zh-CN"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8 10 2 1</a:t>
            </a:r>
            <a:endParaRPr lang="zh-CN"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1 3 2</a:t>
            </a:r>
            <a:endParaRPr lang="zh-CN"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1 4 1</a:t>
            </a:r>
            <a:endParaRPr lang="zh-CN"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2 4 3</a:t>
            </a:r>
            <a:endParaRPr lang="zh-CN"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2 5 3</a:t>
            </a:r>
            <a:endParaRPr lang="zh-CN"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3 6 4</a:t>
            </a:r>
            <a:endParaRPr lang="zh-CN"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4 6 2</a:t>
            </a:r>
            <a:endParaRPr lang="zh-CN"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4 7 2</a:t>
            </a:r>
            <a:endParaRPr lang="zh-CN"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5 </a:t>
            </a:r>
            <a:r>
              <a:rPr lang="en-US" altLang="zh-CN" sz="2000">
                <a:latin typeface="宋体" panose="02010600030101010101" pitchFamily="2" charset="-122"/>
                <a:ea typeface="宋体" panose="02010600030101010101" pitchFamily="2" charset="-122"/>
              </a:rPr>
              <a:t>7 7</a:t>
            </a:r>
          </a:p>
          <a:p>
            <a:r>
              <a:rPr lang="en-US" altLang="zh-CN" sz="2000">
                <a:latin typeface="宋体" panose="02010600030101010101" pitchFamily="2" charset="-122"/>
                <a:ea typeface="宋体" panose="02010600030101010101" pitchFamily="2" charset="-122"/>
              </a:rPr>
              <a:t>6 </a:t>
            </a:r>
            <a:r>
              <a:rPr lang="en-US" altLang="zh-CN" sz="2000" dirty="0">
                <a:latin typeface="宋体" panose="02010600030101010101" pitchFamily="2" charset="-122"/>
                <a:ea typeface="宋体" panose="02010600030101010101" pitchFamily="2" charset="-122"/>
              </a:rPr>
              <a:t>8 2</a:t>
            </a:r>
            <a:endParaRPr lang="zh-CN"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7 8 1</a:t>
            </a:r>
            <a:endParaRPr lang="zh-CN"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5 10</a:t>
            </a:r>
            <a:endParaRPr lang="zh-CN"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 </a:t>
            </a:r>
            <a:endParaRPr lang="zh-CN" altLang="zh-CN" sz="2000" dirty="0">
              <a:latin typeface="宋体" panose="02010600030101010101" pitchFamily="2" charset="-122"/>
              <a:ea typeface="宋体" panose="02010600030101010101" pitchFamily="2" charset="-122"/>
            </a:endParaRPr>
          </a:p>
          <a:p>
            <a:r>
              <a:rPr lang="zh-CN" altLang="zh-CN" sz="2000" b="1" dirty="0">
                <a:latin typeface="宋体" panose="02010600030101010101" pitchFamily="2" charset="-122"/>
                <a:ea typeface="宋体" panose="02010600030101010101" pitchFamily="2" charset="-122"/>
              </a:rPr>
              <a:t>样例输出</a:t>
            </a:r>
            <a:endParaRPr lang="zh-CN"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500</a:t>
            </a:r>
            <a:endParaRPr lang="zh-CN" altLang="zh-CN" sz="2000" dirty="0">
              <a:latin typeface="宋体" panose="02010600030101010101" pitchFamily="2" charset="-122"/>
              <a:ea typeface="宋体" panose="02010600030101010101" pitchFamily="2" charset="-122"/>
            </a:endParaRPr>
          </a:p>
          <a:p>
            <a:endParaRPr lang="zh-CN" altLang="en-US" sz="2000"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EA4D91DC-79E0-47EB-8496-3E520259656D}"/>
              </a:ext>
            </a:extLst>
          </p:cNvPr>
          <p:cNvPicPr/>
          <p:nvPr/>
        </p:nvPicPr>
        <p:blipFill>
          <a:blip r:embed="rId2"/>
          <a:stretch>
            <a:fillRect/>
          </a:stretch>
        </p:blipFill>
        <p:spPr>
          <a:xfrm>
            <a:off x="2971842" y="2057436"/>
            <a:ext cx="5410058" cy="3124118"/>
          </a:xfrm>
          <a:prstGeom prst="rect">
            <a:avLst/>
          </a:prstGeom>
        </p:spPr>
      </p:pic>
    </p:spTree>
    <p:extLst>
      <p:ext uri="{BB962C8B-B14F-4D97-AF65-F5344CB8AC3E}">
        <p14:creationId xmlns:p14="http://schemas.microsoft.com/office/powerpoint/2010/main" val="2053723164"/>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BA87A5-E970-4800-87F3-B7825A7A694B}"/>
              </a:ext>
            </a:extLst>
          </p:cNvPr>
          <p:cNvSpPr>
            <a:spLocks noGrp="1"/>
          </p:cNvSpPr>
          <p:nvPr>
            <p:ph type="title"/>
          </p:nvPr>
        </p:nvSpPr>
        <p:spPr/>
        <p:txBody>
          <a:bodyPr/>
          <a:lstStyle/>
          <a:p>
            <a:r>
              <a:rPr lang="zh-CN" altLang="en-US" dirty="0"/>
              <a:t>链式前向星介绍</a:t>
            </a:r>
          </a:p>
        </p:txBody>
      </p:sp>
      <p:sp>
        <p:nvSpPr>
          <p:cNvPr id="8" name="矩形 7">
            <a:extLst>
              <a:ext uri="{FF2B5EF4-FFF2-40B4-BE49-F238E27FC236}">
                <a16:creationId xmlns:a16="http://schemas.microsoft.com/office/drawing/2014/main" id="{1F8DEC16-B9AA-4037-AB16-72137537A1F1}"/>
              </a:ext>
            </a:extLst>
          </p:cNvPr>
          <p:cNvSpPr/>
          <p:nvPr/>
        </p:nvSpPr>
        <p:spPr>
          <a:xfrm>
            <a:off x="5038512" y="1463899"/>
            <a:ext cx="3228975" cy="2371725"/>
          </a:xfrm>
          <a:prstGeom prst="rect">
            <a:avLst/>
          </a:prstGeom>
          <a:ln>
            <a:solidFill>
              <a:srgbClr val="FF000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anchor="t" anchorCtr="0" compatLnSpc="1"/>
          <a:lstStyle/>
          <a:p>
            <a:pPr fontAlgn="base">
              <a:spcBef>
                <a:spcPct val="0"/>
              </a:spcBef>
              <a:spcAft>
                <a:spcPct val="0"/>
              </a:spcAft>
            </a:pPr>
            <a:endParaRPr lang="en-US" altLang="en-US" sz="2800">
              <a:solidFill>
                <a:srgbClr val="FF0000"/>
              </a:solidFill>
              <a:latin typeface="Tahoma" panose="020B0604030504040204" pitchFamily="34" charset="0"/>
            </a:endParaRPr>
          </a:p>
        </p:txBody>
      </p:sp>
      <p:sp>
        <p:nvSpPr>
          <p:cNvPr id="9" name="内容占位符 2">
            <a:extLst>
              <a:ext uri="{FF2B5EF4-FFF2-40B4-BE49-F238E27FC236}">
                <a16:creationId xmlns:a16="http://schemas.microsoft.com/office/drawing/2014/main" id="{AE913A57-F9B3-4D52-BA03-BF2FD4E222B4}"/>
              </a:ext>
            </a:extLst>
          </p:cNvPr>
          <p:cNvSpPr>
            <a:spLocks noGrp="1"/>
          </p:cNvSpPr>
          <p:nvPr>
            <p:ph idx="1"/>
          </p:nvPr>
        </p:nvSpPr>
        <p:spPr>
          <a:xfrm>
            <a:off x="894682" y="4038584"/>
            <a:ext cx="1886585" cy="1209675"/>
          </a:xfrm>
        </p:spPr>
        <p:txBody>
          <a:bodyPr/>
          <a:lstStyle/>
          <a:p>
            <a:pPr marL="0" lvl="1" indent="0" algn="just">
              <a:lnSpc>
                <a:spcPct val="125000"/>
              </a:lnSpc>
              <a:buNone/>
            </a:pPr>
            <a:r>
              <a:rPr lang="zh-CN" altLang="zh-CN" b="1" dirty="0">
                <a:solidFill>
                  <a:srgbClr val="0070C0"/>
                </a:solidFill>
                <a:latin typeface="微软雅黑" panose="020B0503020204020204" pitchFamily="34" charset="-122"/>
                <a:ea typeface="微软雅黑" panose="020B0503020204020204" pitchFamily="34" charset="-122"/>
                <a:cs typeface="+mn-ea"/>
              </a:rPr>
              <a:t>邻接矩阵</a:t>
            </a:r>
          </a:p>
          <a:p>
            <a:pPr marL="342900" lvl="1" indent="-342900" algn="just">
              <a:lnSpc>
                <a:spcPct val="125000"/>
              </a:lnSpc>
            </a:pPr>
            <a:endParaRPr lang="zh-CN" altLang="zh-CN" b="1" dirty="0">
              <a:solidFill>
                <a:srgbClr val="0070C0"/>
              </a:solidFill>
              <a:latin typeface="微软雅黑" panose="020B0503020204020204" pitchFamily="34" charset="-122"/>
              <a:ea typeface="微软雅黑" panose="020B0503020204020204" pitchFamily="34" charset="-122"/>
              <a:cs typeface="+mn-ea"/>
            </a:endParaRPr>
          </a:p>
          <a:p>
            <a:pPr marL="342900" lvl="1" indent="-342900" algn="just">
              <a:lnSpc>
                <a:spcPct val="125000"/>
              </a:lnSpc>
            </a:pPr>
            <a:endParaRPr lang="zh-CN" altLang="zh-CN" b="1" dirty="0">
              <a:solidFill>
                <a:srgbClr val="0070C0"/>
              </a:solidFill>
              <a:latin typeface="微软雅黑" panose="020B0503020204020204" pitchFamily="34" charset="-122"/>
              <a:ea typeface="微软雅黑" panose="020B0503020204020204" pitchFamily="34" charset="-122"/>
              <a:cs typeface="+mn-ea"/>
            </a:endParaRPr>
          </a:p>
          <a:p>
            <a:pPr marL="342900" lvl="1" indent="-342900" algn="just">
              <a:lnSpc>
                <a:spcPct val="125000"/>
              </a:lnSpc>
            </a:pPr>
            <a:endParaRPr lang="zh-CN" altLang="zh-CN" b="1" dirty="0">
              <a:solidFill>
                <a:srgbClr val="0070C0"/>
              </a:solidFill>
              <a:latin typeface="微软雅黑" panose="020B0503020204020204" pitchFamily="34" charset="-122"/>
              <a:ea typeface="微软雅黑" panose="020B0503020204020204" pitchFamily="34" charset="-122"/>
              <a:cs typeface="+mn-ea"/>
            </a:endParaRPr>
          </a:p>
          <a:p>
            <a:pPr marL="342900" lvl="1" indent="-342900" algn="just">
              <a:lnSpc>
                <a:spcPct val="125000"/>
              </a:lnSpc>
            </a:pPr>
            <a:endParaRPr lang="zh-CN" altLang="zh-CN" b="1" dirty="0">
              <a:solidFill>
                <a:srgbClr val="0070C0"/>
              </a:solidFill>
              <a:latin typeface="微软雅黑" panose="020B0503020204020204" pitchFamily="34" charset="-122"/>
              <a:ea typeface="微软雅黑" panose="020B0503020204020204" pitchFamily="34" charset="-122"/>
              <a:cs typeface="+mn-ea"/>
            </a:endParaRPr>
          </a:p>
          <a:p>
            <a:pPr marL="0" lvl="1" indent="0">
              <a:buNone/>
            </a:pPr>
            <a:endParaRPr lang="en-US" altLang="zh-CN" dirty="0"/>
          </a:p>
          <a:p>
            <a:pPr marL="457200" lvl="1" indent="0">
              <a:buNone/>
            </a:pPr>
            <a:endParaRPr lang="en-US" altLang="zh-CN" dirty="0">
              <a:solidFill>
                <a:srgbClr val="FF0000"/>
              </a:solidFill>
            </a:endParaRPr>
          </a:p>
        </p:txBody>
      </p:sp>
      <p:pic>
        <p:nvPicPr>
          <p:cNvPr id="10" name="图片 9">
            <a:extLst>
              <a:ext uri="{FF2B5EF4-FFF2-40B4-BE49-F238E27FC236}">
                <a16:creationId xmlns:a16="http://schemas.microsoft.com/office/drawing/2014/main" id="{6C9EE1E6-EB0A-4BE3-8F50-44B8CD5A19C4}"/>
              </a:ext>
            </a:extLst>
          </p:cNvPr>
          <p:cNvPicPr>
            <a:picLocks noChangeAspect="1"/>
          </p:cNvPicPr>
          <p:nvPr/>
        </p:nvPicPr>
        <p:blipFill>
          <a:blip r:embed="rId3"/>
          <a:stretch>
            <a:fillRect/>
          </a:stretch>
        </p:blipFill>
        <p:spPr>
          <a:xfrm>
            <a:off x="5144239" y="1651784"/>
            <a:ext cx="3017520" cy="1920240"/>
          </a:xfrm>
          <a:prstGeom prst="rect">
            <a:avLst/>
          </a:prstGeom>
        </p:spPr>
      </p:pic>
      <p:sp>
        <p:nvSpPr>
          <p:cNvPr id="12" name="内容占位符 2">
            <a:extLst>
              <a:ext uri="{FF2B5EF4-FFF2-40B4-BE49-F238E27FC236}">
                <a16:creationId xmlns:a16="http://schemas.microsoft.com/office/drawing/2014/main" id="{8D2892A5-63B6-4105-BBED-C2D6B2C8350C}"/>
              </a:ext>
            </a:extLst>
          </p:cNvPr>
          <p:cNvSpPr>
            <a:spLocks noGrp="1"/>
          </p:cNvSpPr>
          <p:nvPr/>
        </p:nvSpPr>
        <p:spPr>
          <a:xfrm>
            <a:off x="4710418" y="4102019"/>
            <a:ext cx="1886585" cy="1209675"/>
          </a:xfrm>
          <a:prstGeom prst="rect">
            <a:avLst/>
          </a:prstGeom>
          <a:noFill/>
          <a:ln w="9525">
            <a:noFill/>
          </a:ln>
        </p:spPr>
        <p:txBody>
          <a:bodyPr anchor="t"/>
          <a:lstStyle>
            <a:lvl1pPr marL="342900" indent="-342900" algn="l" rtl="0" eaLnBrk="0" fontAlgn="base" hangingPunct="0">
              <a:lnSpc>
                <a:spcPct val="80000"/>
              </a:lnSpc>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lnSpc>
                <a:spcPct val="80000"/>
              </a:lnSpc>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lnSpc>
                <a:spcPct val="80000"/>
              </a:lnSpc>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lnSpc>
                <a:spcPct val="80000"/>
              </a:lnSpc>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0" lvl="1" indent="0" algn="just">
              <a:lnSpc>
                <a:spcPct val="125000"/>
              </a:lnSpc>
              <a:buNone/>
            </a:pPr>
            <a:r>
              <a:rPr lang="zh-CN" altLang="zh-CN" b="1" dirty="0">
                <a:solidFill>
                  <a:srgbClr val="0070C0"/>
                </a:solidFill>
                <a:latin typeface="微软雅黑" panose="020B0503020204020204" pitchFamily="34" charset="-122"/>
                <a:ea typeface="微软雅黑" panose="020B0503020204020204" pitchFamily="34" charset="-122"/>
                <a:cs typeface="+mn-ea"/>
              </a:rPr>
              <a:t>邻接表</a:t>
            </a:r>
          </a:p>
          <a:p>
            <a:pPr marL="342900" lvl="1" indent="-342900" algn="just">
              <a:lnSpc>
                <a:spcPct val="125000"/>
              </a:lnSpc>
            </a:pPr>
            <a:endParaRPr lang="zh-CN" altLang="zh-CN" b="1" dirty="0">
              <a:solidFill>
                <a:srgbClr val="0070C0"/>
              </a:solidFill>
              <a:latin typeface="微软雅黑" panose="020B0503020204020204" pitchFamily="34" charset="-122"/>
              <a:ea typeface="微软雅黑" panose="020B0503020204020204" pitchFamily="34" charset="-122"/>
              <a:cs typeface="+mn-ea"/>
            </a:endParaRPr>
          </a:p>
          <a:p>
            <a:pPr marL="342900" lvl="1" indent="-342900" algn="just">
              <a:lnSpc>
                <a:spcPct val="125000"/>
              </a:lnSpc>
            </a:pPr>
            <a:endParaRPr lang="zh-CN" altLang="zh-CN" b="1" dirty="0">
              <a:solidFill>
                <a:srgbClr val="0070C0"/>
              </a:solidFill>
              <a:latin typeface="微软雅黑" panose="020B0503020204020204" pitchFamily="34" charset="-122"/>
              <a:ea typeface="微软雅黑" panose="020B0503020204020204" pitchFamily="34" charset="-122"/>
              <a:cs typeface="+mn-ea"/>
            </a:endParaRPr>
          </a:p>
          <a:p>
            <a:pPr marL="342900" lvl="1" indent="-342900" algn="just">
              <a:lnSpc>
                <a:spcPct val="125000"/>
              </a:lnSpc>
            </a:pPr>
            <a:endParaRPr lang="zh-CN" altLang="zh-CN" b="1" dirty="0">
              <a:solidFill>
                <a:srgbClr val="0070C0"/>
              </a:solidFill>
              <a:latin typeface="微软雅黑" panose="020B0503020204020204" pitchFamily="34" charset="-122"/>
              <a:ea typeface="微软雅黑" panose="020B0503020204020204" pitchFamily="34" charset="-122"/>
              <a:cs typeface="+mn-ea"/>
            </a:endParaRPr>
          </a:p>
          <a:p>
            <a:pPr marL="342900" lvl="1" indent="-342900" algn="just">
              <a:lnSpc>
                <a:spcPct val="125000"/>
              </a:lnSpc>
            </a:pPr>
            <a:endParaRPr lang="zh-CN" altLang="zh-CN" b="1" dirty="0">
              <a:solidFill>
                <a:srgbClr val="0070C0"/>
              </a:solidFill>
              <a:latin typeface="微软雅黑" panose="020B0503020204020204" pitchFamily="34" charset="-122"/>
              <a:ea typeface="微软雅黑" panose="020B0503020204020204" pitchFamily="34" charset="-122"/>
              <a:cs typeface="+mn-ea"/>
            </a:endParaRPr>
          </a:p>
          <a:p>
            <a:pPr marL="0" lvl="1" indent="0">
              <a:buNone/>
            </a:pPr>
            <a:endParaRPr lang="en-US" altLang="zh-CN" dirty="0"/>
          </a:p>
          <a:p>
            <a:pPr marL="457200" lvl="1" indent="0">
              <a:buNone/>
            </a:pPr>
            <a:endParaRPr lang="en-US" altLang="zh-CN" dirty="0">
              <a:solidFill>
                <a:srgbClr val="FF0000"/>
              </a:solidFill>
            </a:endParaRPr>
          </a:p>
        </p:txBody>
      </p:sp>
      <p:pic>
        <p:nvPicPr>
          <p:cNvPr id="30" name="图片 29">
            <a:extLst>
              <a:ext uri="{FF2B5EF4-FFF2-40B4-BE49-F238E27FC236}">
                <a16:creationId xmlns:a16="http://schemas.microsoft.com/office/drawing/2014/main" id="{2E44EAA7-6BF1-4E75-9309-4C3664013FBD}"/>
              </a:ext>
            </a:extLst>
          </p:cNvPr>
          <p:cNvPicPr>
            <a:picLocks noChangeAspect="1"/>
          </p:cNvPicPr>
          <p:nvPr/>
        </p:nvPicPr>
        <p:blipFill>
          <a:blip r:embed="rId4"/>
          <a:stretch>
            <a:fillRect/>
          </a:stretch>
        </p:blipFill>
        <p:spPr>
          <a:xfrm>
            <a:off x="4359380" y="4788830"/>
            <a:ext cx="4587240" cy="1767840"/>
          </a:xfrm>
          <a:prstGeom prst="rect">
            <a:avLst/>
          </a:prstGeom>
        </p:spPr>
      </p:pic>
      <p:pic>
        <p:nvPicPr>
          <p:cNvPr id="31" name="图片 30">
            <a:extLst>
              <a:ext uri="{FF2B5EF4-FFF2-40B4-BE49-F238E27FC236}">
                <a16:creationId xmlns:a16="http://schemas.microsoft.com/office/drawing/2014/main" id="{2148A148-2FA9-4D9F-B25B-9D7E331DB91F}"/>
              </a:ext>
            </a:extLst>
          </p:cNvPr>
          <p:cNvPicPr>
            <a:picLocks noChangeAspect="1"/>
          </p:cNvPicPr>
          <p:nvPr/>
        </p:nvPicPr>
        <p:blipFill>
          <a:blip r:embed="rId5"/>
          <a:stretch>
            <a:fillRect/>
          </a:stretch>
        </p:blipFill>
        <p:spPr>
          <a:xfrm>
            <a:off x="991836" y="4941553"/>
            <a:ext cx="2459990" cy="1412240"/>
          </a:xfrm>
          <a:prstGeom prst="rect">
            <a:avLst/>
          </a:prstGeom>
        </p:spPr>
      </p:pic>
      <p:sp>
        <p:nvSpPr>
          <p:cNvPr id="59" name="文本框 58">
            <a:extLst>
              <a:ext uri="{FF2B5EF4-FFF2-40B4-BE49-F238E27FC236}">
                <a16:creationId xmlns:a16="http://schemas.microsoft.com/office/drawing/2014/main" id="{B3AE1890-4D62-4A59-8B46-6F31C4DEE2DF}"/>
              </a:ext>
            </a:extLst>
          </p:cNvPr>
          <p:cNvSpPr txBox="1"/>
          <p:nvPr/>
        </p:nvSpPr>
        <p:spPr>
          <a:xfrm>
            <a:off x="5702662" y="4507140"/>
            <a:ext cx="444352" cy="361637"/>
          </a:xfrm>
          <a:prstGeom prst="rect">
            <a:avLst/>
          </a:prstGeom>
          <a:noFill/>
        </p:spPr>
        <p:txBody>
          <a:bodyPr wrap="none" rtlCol="0" anchor="t">
            <a:spAutoFit/>
          </a:bodyPr>
          <a:lstStyle/>
          <a:p>
            <a:pPr eaLnBrk="1" hangingPunct="1">
              <a:lnSpc>
                <a:spcPct val="125000"/>
              </a:lnSpc>
            </a:pPr>
            <a:r>
              <a:rPr lang="en-US" altLang="zh-CN" sz="1400" dirty="0">
                <a:solidFill>
                  <a:srgbClr val="7030A0"/>
                </a:solidFill>
                <a:latin typeface="Times New Roman" panose="02020603050405020304" pitchFamily="18" charset="0"/>
                <a:sym typeface="+mn-ea"/>
              </a:rPr>
              <a:t>end</a:t>
            </a:r>
          </a:p>
        </p:txBody>
      </p:sp>
      <p:sp>
        <p:nvSpPr>
          <p:cNvPr id="60" name="文本框 59">
            <a:extLst>
              <a:ext uri="{FF2B5EF4-FFF2-40B4-BE49-F238E27FC236}">
                <a16:creationId xmlns:a16="http://schemas.microsoft.com/office/drawing/2014/main" id="{2196B1B6-C540-4C0E-8661-50C162F0909B}"/>
              </a:ext>
            </a:extLst>
          </p:cNvPr>
          <p:cNvSpPr txBox="1"/>
          <p:nvPr/>
        </p:nvSpPr>
        <p:spPr>
          <a:xfrm>
            <a:off x="6014026" y="4496756"/>
            <a:ext cx="673582" cy="361637"/>
          </a:xfrm>
          <a:prstGeom prst="rect">
            <a:avLst/>
          </a:prstGeom>
          <a:noFill/>
        </p:spPr>
        <p:txBody>
          <a:bodyPr wrap="none" rtlCol="0" anchor="t">
            <a:spAutoFit/>
          </a:bodyPr>
          <a:lstStyle/>
          <a:p>
            <a:pPr eaLnBrk="1" hangingPunct="1">
              <a:lnSpc>
                <a:spcPct val="125000"/>
              </a:lnSpc>
            </a:pPr>
            <a:r>
              <a:rPr lang="en-US" altLang="zh-CN" sz="1400" dirty="0">
                <a:solidFill>
                  <a:srgbClr val="7030A0"/>
                </a:solidFill>
                <a:latin typeface="Times New Roman" panose="02020603050405020304" pitchFamily="18" charset="0"/>
                <a:sym typeface="+mn-ea"/>
              </a:rPr>
              <a:t>weight</a:t>
            </a:r>
          </a:p>
        </p:txBody>
      </p:sp>
      <p:sp>
        <p:nvSpPr>
          <p:cNvPr id="61" name="文本框 60">
            <a:extLst>
              <a:ext uri="{FF2B5EF4-FFF2-40B4-BE49-F238E27FC236}">
                <a16:creationId xmlns:a16="http://schemas.microsoft.com/office/drawing/2014/main" id="{F33E1838-B4FD-4EF6-918E-C50D8D68DFA0}"/>
              </a:ext>
            </a:extLst>
          </p:cNvPr>
          <p:cNvSpPr txBox="1"/>
          <p:nvPr/>
        </p:nvSpPr>
        <p:spPr>
          <a:xfrm>
            <a:off x="1174359" y="1526376"/>
            <a:ext cx="2094943" cy="1815882"/>
          </a:xfrm>
          <a:prstGeom prst="rect">
            <a:avLst/>
          </a:prstGeom>
          <a:noFill/>
        </p:spPr>
        <p:txBody>
          <a:bodyPr wrap="square" rtlCol="0">
            <a:spAutoFit/>
          </a:bodyPr>
          <a:lstStyle/>
          <a:p>
            <a:r>
              <a:rPr lang="zh-CN" altLang="en-US" sz="1600" b="1" dirty="0"/>
              <a:t>输入边的顺序为</a:t>
            </a:r>
            <a:r>
              <a:rPr lang="en-US" altLang="zh-CN" sz="1600" b="1" dirty="0"/>
              <a:t>:</a:t>
            </a:r>
            <a:endParaRPr lang="zh-CN" altLang="en-US" sz="1600" dirty="0"/>
          </a:p>
          <a:p>
            <a:r>
              <a:rPr lang="en-US" altLang="zh-CN" sz="1600" b="1" dirty="0"/>
              <a:t>1 2 2</a:t>
            </a:r>
            <a:endParaRPr lang="zh-CN" altLang="en-US" sz="1600" dirty="0"/>
          </a:p>
          <a:p>
            <a:r>
              <a:rPr lang="en-US" altLang="zh-CN" sz="1600" b="1" dirty="0"/>
              <a:t>2 3 2</a:t>
            </a:r>
            <a:endParaRPr lang="zh-CN" altLang="en-US" sz="1600" dirty="0"/>
          </a:p>
          <a:p>
            <a:r>
              <a:rPr lang="en-US" altLang="zh-CN" sz="1600" b="1" dirty="0"/>
              <a:t>2 4 1</a:t>
            </a:r>
            <a:endParaRPr lang="zh-CN" altLang="en-US" sz="1600" dirty="0"/>
          </a:p>
          <a:p>
            <a:r>
              <a:rPr lang="en-US" altLang="zh-CN" sz="1600" b="1" dirty="0"/>
              <a:t>1 3 5</a:t>
            </a:r>
            <a:endParaRPr lang="zh-CN" altLang="en-US" sz="1600" dirty="0"/>
          </a:p>
          <a:p>
            <a:r>
              <a:rPr lang="en-US" altLang="zh-CN" sz="1600" b="1" dirty="0"/>
              <a:t>3 4 3 </a:t>
            </a:r>
            <a:endParaRPr lang="zh-CN" altLang="en-US" sz="1600" dirty="0"/>
          </a:p>
          <a:p>
            <a:r>
              <a:rPr lang="en-US" altLang="zh-CN" sz="1600" b="1" dirty="0"/>
              <a:t>1 4 4 </a:t>
            </a:r>
            <a:endParaRPr lang="zh-CN" altLang="en-US" sz="1600" dirty="0"/>
          </a:p>
        </p:txBody>
      </p:sp>
    </p:spTree>
    <p:extLst>
      <p:ext uri="{BB962C8B-B14F-4D97-AF65-F5344CB8AC3E}">
        <p14:creationId xmlns:p14="http://schemas.microsoft.com/office/powerpoint/2010/main" val="2186382825"/>
      </p:ext>
    </p:extLst>
  </p:cSld>
  <p:clrMapOvr>
    <a:masterClrMapping/>
  </p:clrMapOvr>
  <p:transition>
    <p:zoom/>
  </p:transition>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793</TotalTime>
  <Words>1795</Words>
  <Application>Microsoft Office PowerPoint</Application>
  <PresentationFormat>全屏显示(4:3)</PresentationFormat>
  <Paragraphs>240</Paragraphs>
  <Slides>16</Slides>
  <Notes>9</Notes>
  <HiddenSlides>0</HiddenSlides>
  <MMClips>0</MMClips>
  <ScaleCrop>false</ScaleCrop>
  <HeadingPairs>
    <vt:vector size="8" baseType="variant">
      <vt:variant>
        <vt:lpstr>已用的字体</vt:lpstr>
      </vt:variant>
      <vt:variant>
        <vt:i4>7</vt:i4>
      </vt:variant>
      <vt:variant>
        <vt:lpstr>主题</vt:lpstr>
      </vt:variant>
      <vt:variant>
        <vt:i4>3</vt:i4>
      </vt:variant>
      <vt:variant>
        <vt:lpstr>嵌入 OLE 服务器</vt:lpstr>
      </vt:variant>
      <vt:variant>
        <vt:i4>2</vt:i4>
      </vt:variant>
      <vt:variant>
        <vt:lpstr>幻灯片标题</vt:lpstr>
      </vt:variant>
      <vt:variant>
        <vt:i4>16</vt:i4>
      </vt:variant>
    </vt:vector>
  </HeadingPairs>
  <TitlesOfParts>
    <vt:vector size="28" baseType="lpstr">
      <vt:lpstr>宋体</vt:lpstr>
      <vt:lpstr>微软雅黑</vt:lpstr>
      <vt:lpstr>Arial</vt:lpstr>
      <vt:lpstr>Cambria Math</vt:lpstr>
      <vt:lpstr>Tahoma</vt:lpstr>
      <vt:lpstr>Times New Roman</vt:lpstr>
      <vt:lpstr>Wingdings</vt:lpstr>
      <vt:lpstr>Blends</vt:lpstr>
      <vt:lpstr>2_Blends</vt:lpstr>
      <vt:lpstr>3_Blends</vt:lpstr>
      <vt:lpstr>MS_ClipArt_Gallery.5</vt:lpstr>
      <vt:lpstr>MS_ClipArt_Gallery.2</vt:lpstr>
      <vt:lpstr>PowerPoint 演示文稿</vt:lpstr>
      <vt:lpstr>实验总体评分方式及标准</vt:lpstr>
      <vt:lpstr>实验内容（一）</vt:lpstr>
      <vt:lpstr>实验内容（一）</vt:lpstr>
      <vt:lpstr>实验内容（二）</vt:lpstr>
      <vt:lpstr>实验内容（二）</vt:lpstr>
      <vt:lpstr>实验内容（二）</vt:lpstr>
      <vt:lpstr>实验内容（二）</vt:lpstr>
      <vt:lpstr>链式前向星介绍</vt:lpstr>
      <vt:lpstr>链式前向星介绍</vt:lpstr>
      <vt:lpstr>实验要求</vt:lpstr>
      <vt:lpstr>作业提交</vt:lpstr>
      <vt:lpstr>实验一评分标准</vt:lpstr>
      <vt:lpstr>源程序代码评分标准</vt:lpstr>
      <vt:lpstr>实验报告评分标准</vt:lpstr>
      <vt:lpstr>线上检查流程</vt:lpstr>
    </vt:vector>
  </TitlesOfParts>
  <Company>HITSZ-ICE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Mining</dc:title>
  <dc:creator>Yunming Ye</dc:creator>
  <cp:lastModifiedBy>631670924@qq.com</cp:lastModifiedBy>
  <cp:revision>617</cp:revision>
  <cp:lastPrinted>2000-06-01T21:00:00Z</cp:lastPrinted>
  <dcterms:created xsi:type="dcterms:W3CDTF">1999-12-01T22:01:00Z</dcterms:created>
  <dcterms:modified xsi:type="dcterms:W3CDTF">2020-05-08T10:11:04Z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