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71" r:id="rId9"/>
    <p:sldId id="273" r:id="rId10"/>
    <p:sldId id="262" r:id="rId11"/>
    <p:sldId id="269" r:id="rId12"/>
    <p:sldId id="263" r:id="rId13"/>
    <p:sldId id="264" r:id="rId14"/>
    <p:sldId id="267" r:id="rId15"/>
    <p:sldId id="268" r:id="rId16"/>
    <p:sldId id="266" r:id="rId17"/>
    <p:sldId id="274" r:id="rId18"/>
    <p:sldId id="275" r:id="rId19"/>
    <p:sldId id="276" r:id="rId20"/>
    <p:sldId id="282" r:id="rId21"/>
    <p:sldId id="283" r:id="rId22"/>
    <p:sldId id="278" r:id="rId23"/>
    <p:sldId id="277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0DF66-BBE9-45B9-913F-148FABC866D7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7214F-F014-4187-8B53-4E997D991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5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214F-F014-4187-8B53-4E997D991F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0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1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7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054-7FCE-4FBE-99FE-804D63B7E9A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E975-3D73-40D5-BB5D-2C4BC9B2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luogu.org/training/mainpag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宣讲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小北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是场真正意义上的比赛</a:t>
            </a:r>
            <a:endParaRPr lang="en-US" altLang="zh-CN" dirty="0" smtClean="0"/>
          </a:p>
          <a:p>
            <a:r>
              <a:rPr lang="zh-CN" altLang="en-US" dirty="0"/>
              <a:t>赛</a:t>
            </a:r>
            <a:r>
              <a:rPr lang="zh-CN" altLang="en-US" dirty="0" smtClean="0"/>
              <a:t>场上完全凭实力说话</a:t>
            </a:r>
            <a:endParaRPr lang="en-US" altLang="zh-CN" dirty="0" smtClean="0"/>
          </a:p>
          <a:p>
            <a:r>
              <a:rPr lang="zh-CN" altLang="en-US" dirty="0"/>
              <a:t>激</a:t>
            </a:r>
            <a:r>
              <a:rPr lang="zh-CN" altLang="en-US" dirty="0" smtClean="0"/>
              <a:t>烈的比赛氛围</a:t>
            </a:r>
            <a:endParaRPr lang="en-US" altLang="zh-CN" dirty="0" smtClean="0"/>
          </a:p>
          <a:p>
            <a:r>
              <a:rPr lang="zh-CN" altLang="en-US" dirty="0" smtClean="0"/>
              <a:t>和谐的圈子（滑稽</a:t>
            </a:r>
            <a:endParaRPr lang="en-US" altLang="zh-CN" dirty="0" smtClean="0"/>
          </a:p>
          <a:p>
            <a:r>
              <a:rPr lang="zh-CN" altLang="en-US" dirty="0"/>
              <a:t>训</a:t>
            </a:r>
            <a:r>
              <a:rPr lang="zh-CN" altLang="en-US" dirty="0" smtClean="0"/>
              <a:t>练！训练！再训练！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能为你带来什么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</a:t>
            </a:r>
            <a:r>
              <a:rPr lang="en-US" altLang="zh-CN" dirty="0" smtClean="0"/>
              <a:t>ACM</a:t>
            </a:r>
            <a:r>
              <a:rPr lang="zh-CN" altLang="en-US" dirty="0" smtClean="0"/>
              <a:t>并不能保证为你带来国奖甚至是保研加分</a:t>
            </a:r>
            <a:endParaRPr lang="en-US" altLang="zh-CN" dirty="0"/>
          </a:p>
          <a:p>
            <a:r>
              <a:rPr lang="zh-CN" altLang="en-US" dirty="0" smtClean="0"/>
              <a:t>但是它会带给你：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超出同龄人的编程能力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分析解决问题的能力</a:t>
            </a:r>
            <a:endParaRPr lang="en-US" altLang="zh-CN" dirty="0" smtClean="0"/>
          </a:p>
          <a:p>
            <a:pPr lvl="1"/>
            <a:r>
              <a:rPr lang="zh-CN" altLang="en-US" dirty="0"/>
              <a:t>坚</a:t>
            </a:r>
            <a:r>
              <a:rPr lang="zh-CN" altLang="en-US" dirty="0" smtClean="0"/>
              <a:t>持做一件事的毅力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群志同道合的伙伴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段充实的大学生活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我需要学哪些知识？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论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论</a:t>
            </a:r>
            <a:endParaRPr lang="en-US" altLang="zh-CN" dirty="0" smtClean="0"/>
          </a:p>
          <a:p>
            <a:r>
              <a:rPr lang="zh-CN" altLang="en-US" dirty="0"/>
              <a:t>动</a:t>
            </a:r>
            <a:r>
              <a:rPr lang="zh-CN" altLang="en-US" dirty="0" smtClean="0"/>
              <a:t>态规划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据结构</a:t>
            </a:r>
            <a:endParaRPr lang="en-US" altLang="zh-CN" dirty="0" smtClean="0"/>
          </a:p>
          <a:p>
            <a:r>
              <a:rPr lang="zh-CN" altLang="en-US" dirty="0"/>
              <a:t>计</a:t>
            </a:r>
            <a:r>
              <a:rPr lang="zh-CN" altLang="en-US" dirty="0" smtClean="0"/>
              <a:t>算几何</a:t>
            </a:r>
            <a:endParaRPr lang="en-US" altLang="zh-CN" dirty="0" smtClean="0"/>
          </a:p>
          <a:p>
            <a:r>
              <a:rPr lang="zh-CN" altLang="en-US" dirty="0"/>
              <a:t>博弈</a:t>
            </a:r>
            <a:r>
              <a:rPr lang="zh-CN" altLang="en-US" dirty="0" smtClean="0"/>
              <a:t>论</a:t>
            </a:r>
            <a:endParaRPr lang="en-US" altLang="zh-CN" dirty="0" smtClean="0"/>
          </a:p>
          <a:p>
            <a:r>
              <a:rPr lang="zh-CN" altLang="en-US" dirty="0"/>
              <a:t>等</a:t>
            </a:r>
            <a:r>
              <a:rPr lang="zh-CN" altLang="en-US" dirty="0" smtClean="0"/>
              <a:t>等等。。。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20848642"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自学！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59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我应该怎么准备？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</a:t>
            </a:r>
            <a:r>
              <a:rPr lang="zh-CN" altLang="en-US" dirty="0" smtClean="0"/>
              <a:t>先问自己三个问题：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自己是否真的喜欢编程？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自己是否做好大学吃苦一年的准备？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自己是否能接受成绩上的损失？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4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我应该怎么准备？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零</a:t>
            </a:r>
            <a:r>
              <a:rPr lang="zh-CN" altLang="en-US" dirty="0" smtClean="0"/>
              <a:t>基础的同学：</a:t>
            </a:r>
            <a:endParaRPr lang="en-US" altLang="zh-CN" dirty="0" smtClean="0"/>
          </a:p>
          <a:p>
            <a:r>
              <a:rPr lang="zh-CN" altLang="en-US" dirty="0" smtClean="0"/>
              <a:t>坚持上课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洛谷试炼场</a:t>
            </a:r>
            <a:r>
              <a:rPr lang="en-US" altLang="zh-CN" dirty="0" smtClean="0">
                <a:hlinkClick r:id="rId4"/>
              </a:rPr>
              <a:t>https://www.luogu.org/training/mainpage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算法竞赛入门经典</a:t>
            </a:r>
            <a:r>
              <a:rPr lang="en-US" altLang="zh-CN" dirty="0" smtClean="0"/>
              <a:t>》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坚持写代码！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122" name="Picture 2" descr="https://timgsa.baidu.com/timg?image&amp;quality=80&amp;size=b9999_10000&amp;sec=1572777594429&amp;di=fcb9de46e0ae0f593ae434c7958482e1&amp;imgtype=0&amp;src=http%3A%2F%2Fwww.kfzimg.com%2FG07%2FM00%2F19%2F82%2Fq4YBAFvQH1OAVaekAAEClDvkDBk092_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r="12536" b="13411"/>
          <a:stretch/>
        </p:blipFill>
        <p:spPr bwMode="auto">
          <a:xfrm>
            <a:off x="9527178" y="3261131"/>
            <a:ext cx="1689463" cy="24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我应该怎么准备？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对于有一定基础的同学（中学期间参加过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择性地来上课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完</a:t>
            </a:r>
            <a:r>
              <a:rPr lang="zh-CN" altLang="en-US" dirty="0" smtClean="0"/>
              <a:t>成每次课</a:t>
            </a:r>
            <a:r>
              <a:rPr lang="zh-CN" altLang="en-US" dirty="0"/>
              <a:t>下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刷</a:t>
            </a:r>
            <a:r>
              <a:rPr lang="en-US" altLang="zh-CN" dirty="0" smtClean="0"/>
              <a:t>CF</a:t>
            </a:r>
            <a:r>
              <a:rPr lang="zh-CN" altLang="en-US" dirty="0" smtClean="0"/>
              <a:t>比赛 </a:t>
            </a:r>
            <a:r>
              <a:rPr lang="en-US" altLang="zh-CN" dirty="0" smtClean="0">
                <a:hlinkClick r:id="rId4"/>
              </a:rPr>
              <a:t>https://codeforces.com/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找到志同道合的同学！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2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我应该怎么准备？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对于基础较好的同学（</a:t>
            </a:r>
            <a:r>
              <a:rPr lang="en-US" altLang="zh-CN" dirty="0" smtClean="0"/>
              <a:t>NOIP400+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忘</a:t>
            </a:r>
            <a:r>
              <a:rPr lang="zh-CN" altLang="en-US" dirty="0" smtClean="0"/>
              <a:t>记过去的辉煌或者遗憾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看一下近两年的</a:t>
            </a:r>
            <a:r>
              <a:rPr lang="en-US" altLang="zh-CN" dirty="0" smtClean="0"/>
              <a:t>CCPC/ICPC</a:t>
            </a:r>
            <a:r>
              <a:rPr lang="zh-CN" altLang="en-US" dirty="0" smtClean="0"/>
              <a:t>区域赛题目</a:t>
            </a:r>
            <a:endParaRPr lang="en-US" altLang="zh-CN" dirty="0" smtClean="0"/>
          </a:p>
          <a:p>
            <a:r>
              <a:rPr lang="zh-CN" altLang="en-US" dirty="0" smtClean="0"/>
              <a:t>参加几场</a:t>
            </a:r>
            <a:r>
              <a:rPr lang="en-US" altLang="zh-CN" dirty="0" smtClean="0"/>
              <a:t>ACM</a:t>
            </a:r>
            <a:r>
              <a:rPr lang="zh-CN" altLang="en-US" dirty="0" smtClean="0"/>
              <a:t>赛制的网络赛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系我们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6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海盗分金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个海盗抢来了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个金币，他们都是极其聪明的海盗</a:t>
            </a:r>
            <a:endParaRPr lang="en-US" altLang="zh-CN" dirty="0" smtClean="0"/>
          </a:p>
          <a:p>
            <a:pPr lvl="1"/>
            <a:r>
              <a:rPr lang="zh-CN" altLang="en-US" dirty="0"/>
              <a:t>现</a:t>
            </a:r>
            <a:r>
              <a:rPr lang="zh-CN" altLang="en-US" dirty="0" smtClean="0"/>
              <a:t>在他们要依次提出一个分金币的方案，如果得到超过半数（包括自己）的海盗同意，则执行这个方案；否则被投入大海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果你是第一个海盗，你将如何让自己得到最多的金币同时不被扔到海里？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2290" name="Picture 2" descr="https://timgsa.baidu.com/timg?image&amp;quality=80&amp;size=b9999_10000&amp;sec=1572779291547&amp;di=ec657220b1c1e03223b1a3eefac20e09&amp;imgtype=0&amp;src=http%3A%2F%2Fimgsrc.baidu.com%2Fbaike%2Fpic%2Fitem%2F774855362e74f192a2cc2b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6" y="4057128"/>
            <a:ext cx="3244706" cy="215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个海盗无论如何都会反对第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个海盗，这样他就可以独吞所有金币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个海盗想活命必须提出</a:t>
            </a:r>
            <a:r>
              <a:rPr lang="en-US" altLang="zh-CN" dirty="0" smtClean="0"/>
              <a:t>100/0</a:t>
            </a:r>
            <a:r>
              <a:rPr lang="zh-CN" altLang="en-US" dirty="0" smtClean="0"/>
              <a:t>的方案（能否活命还得看别人心情）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个海盗知道第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个海盗只想活命，所以他会提出</a:t>
            </a:r>
            <a:r>
              <a:rPr lang="en-US" altLang="zh-CN" dirty="0" smtClean="0"/>
              <a:t>100/0/0</a:t>
            </a:r>
            <a:r>
              <a:rPr lang="zh-CN" altLang="en-US" dirty="0" smtClean="0"/>
              <a:t>的方案，让他同意自己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个海盗知道第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个海盗无论如何都会投反对票，所以他必须获得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海盗的支持所以他会提出</a:t>
            </a:r>
            <a:r>
              <a:rPr lang="en-US" altLang="zh-CN" dirty="0" smtClean="0"/>
              <a:t>98/0/1/1</a:t>
            </a:r>
            <a:r>
              <a:rPr lang="zh-CN" altLang="en-US" dirty="0" smtClean="0"/>
              <a:t>的方案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个海盗无论如何都得不到第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个海盗的同意，所以只要他获得剩下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票即可，所以</a:t>
            </a:r>
            <a:r>
              <a:rPr lang="en-US" altLang="zh-CN" dirty="0" smtClean="0"/>
              <a:t>97/0/1/0/2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97/0/1/2/0</a:t>
            </a:r>
            <a:r>
              <a:rPr lang="zh-CN" altLang="en-US" dirty="0" smtClean="0"/>
              <a:t>是一个可行的方案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1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这个问题我们学到了什么？</a:t>
            </a:r>
            <a:endParaRPr lang="en-US" altLang="zh-CN" dirty="0" smtClean="0"/>
          </a:p>
          <a:p>
            <a:r>
              <a:rPr lang="zh-CN" altLang="en-US" dirty="0" smtClean="0"/>
              <a:t>正难则反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断递归、将复杂问题简单话</a:t>
            </a:r>
            <a:endParaRPr lang="en-US" altLang="zh-CN" dirty="0" smtClean="0"/>
          </a:p>
          <a:p>
            <a:r>
              <a:rPr lang="zh-CN" altLang="en-US" dirty="0"/>
              <a:t>永</a:t>
            </a:r>
            <a:r>
              <a:rPr lang="zh-CN" altLang="en-US" dirty="0" smtClean="0"/>
              <a:t>远要做第一个发言的人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6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又叫</a:t>
            </a:r>
            <a:r>
              <a:rPr lang="zh-CN" altLang="en-US" dirty="0"/>
              <a:t>国际大学生程序设计竞</a:t>
            </a:r>
            <a:r>
              <a:rPr lang="zh-CN" altLang="en-US" dirty="0" smtClean="0"/>
              <a:t>赛，是由国际计算机协会主办旨在提高大学生的编程能力、创新能力和团队协作能力的比赛，至今已有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多年的历史。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业的学号是乱的，上成绩的时候要把它们排成从小到大的顺序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突</a:t>
            </a:r>
            <a:r>
              <a:rPr lang="zh-CN" altLang="en-US" dirty="0" smtClean="0"/>
              <a:t>然发现成绩上错了，需要找出某个特定学号的同学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有若干带扩展名的文件</a:t>
            </a:r>
            <a:r>
              <a:rPr lang="en-US" altLang="zh-CN" dirty="0" smtClean="0"/>
              <a:t>A.BAB.C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A.BB.CC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B.C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B.C.D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A.BAB.C.D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A.BB.CC.DD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何快速地查找某个文件名是否存在？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个球放入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个盒子有多少方案？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67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球有标号，盒有标号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染</a:t>
                </a:r>
                <a:r>
                  <a:rPr lang="zh-CN" altLang="en-US" dirty="0" smtClean="0"/>
                  <a:t>色问题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7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球无标号，盒有标号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隔</a:t>
                </a:r>
                <a:r>
                  <a:rPr lang="zh-CN" altLang="en-US" dirty="0" smtClean="0"/>
                  <a:t>板法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球有标号，盒</a:t>
            </a:r>
            <a:r>
              <a:rPr lang="zh-CN" altLang="en-US" dirty="0"/>
              <a:t>无</a:t>
            </a:r>
            <a:r>
              <a:rPr lang="zh-CN" altLang="en-US" dirty="0" smtClean="0"/>
              <a:t>标号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集合划分问题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f[n][m]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元集合划分成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个部分的方案</a:t>
            </a:r>
            <a:endParaRPr lang="en-US" altLang="zh-CN" dirty="0" smtClean="0"/>
          </a:p>
          <a:p>
            <a:r>
              <a:rPr lang="en-US" altLang="zh-CN" dirty="0" smtClean="0"/>
              <a:t>f[n][m]=f[n-1][m-1]+m*f[n-1][m]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33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球</a:t>
            </a:r>
            <a:r>
              <a:rPr lang="zh-CN" altLang="en-US" dirty="0"/>
              <a:t>无</a:t>
            </a:r>
            <a:r>
              <a:rPr lang="zh-CN" altLang="en-US" dirty="0" smtClean="0"/>
              <a:t>标号，盒无标号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整数</a:t>
            </a:r>
            <a:r>
              <a:rPr lang="zh-CN" altLang="en-US" dirty="0" smtClean="0"/>
              <a:t>划分问题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[n][m]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元集合划分成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个部分的方案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[n][m]=g[n-1][m-1]+g[n-m][m]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7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72776356544&amp;di=ae370d0d275c629ee8328b802f5937ea&amp;imgtype=0&amp;src=http%3A%2F%2Ftoday.hit.edu.cn%2Fsites%2Ftoday1.prod1.dpweb1.hit.edu.cn%2Ffiles%2Finline-images%2F%255Bdate%3Acustom%3AY%255D%2F%255Bdate%3Acustom%3Am%255D%2F%255Bdate%3Acustom%3Ad%255D%2Fimage_431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89" y="2035504"/>
            <a:ext cx="5248421" cy="39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72776320287&amp;di=3ce9dc970275fe4f8badb7a45e20d840&amp;imgtype=0&amp;src=http%3A%2F%2Fimg.hkwb.net%2Fcontent%2Fattachement%2Fjpg%2Fsite2%2F20170612%2Fd8cb8abb3e2b1aa8293501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86" y="1825625"/>
            <a:ext cx="68256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72776403115&amp;di=aff66e89b7f09ef2ffa23c9326a2e689&amp;imgtype=0&amp;src=http%3A%2F%2Finews.gtimg.com%2Fnewsapp_bt%2F0%2F10673568488%2F1000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4" y="1825625"/>
            <a:ext cx="6714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4098" name="Picture 2" descr="https://timgsa.baidu.com/timg?image&amp;quality=80&amp;size=b9999_10000&amp;sec=1572776633258&amp;di=7fe3922e34eabf59330620115c20cdf4&amp;imgtype=0&amp;src=http%3A%2F%2Fp1.ifengimg.com%2Ffck%2F2017_32%2F280ae370a2029ef_w560_h372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29644"/>
            <a:ext cx="5334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496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008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8" y="365125"/>
            <a:ext cx="736745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" y="93910"/>
            <a:ext cx="1934770" cy="169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53" y="93910"/>
            <a:ext cx="2124892" cy="13429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9" y="2164784"/>
            <a:ext cx="5299046" cy="3974284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79" y="2164784"/>
            <a:ext cx="5299044" cy="3974284"/>
          </a:xfrm>
        </p:spPr>
      </p:pic>
    </p:spTree>
    <p:extLst>
      <p:ext uri="{BB962C8B-B14F-4D97-AF65-F5344CB8AC3E}">
        <p14:creationId xmlns:p14="http://schemas.microsoft.com/office/powerpoint/2010/main" val="39602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1145</Words>
  <Application>Microsoft Office PowerPoint</Application>
  <PresentationFormat>宽屏</PresentationFormat>
  <Paragraphs>125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Cambria Math</vt:lpstr>
      <vt:lpstr>Office 主题​​</vt:lpstr>
      <vt:lpstr>ACM宣讲</vt:lpstr>
      <vt:lpstr>什么是ACM？</vt:lpstr>
      <vt:lpstr>什么是ACM？</vt:lpstr>
      <vt:lpstr>什么是ACM？</vt:lpstr>
      <vt:lpstr>什么是ACM？</vt:lpstr>
      <vt:lpstr>什么是ACM？</vt:lpstr>
      <vt:lpstr>什么是ACM？</vt:lpstr>
      <vt:lpstr>什么是ACM？</vt:lpstr>
      <vt:lpstr>什么是ACM？</vt:lpstr>
      <vt:lpstr>什么是ACM？</vt:lpstr>
      <vt:lpstr>ACM能为你带来什么</vt:lpstr>
      <vt:lpstr>我需要学哪些知识？</vt:lpstr>
      <vt:lpstr>我应该怎么准备？</vt:lpstr>
      <vt:lpstr>我应该怎么准备？</vt:lpstr>
      <vt:lpstr>我应该怎么准备？</vt:lpstr>
      <vt:lpstr>我应该怎么准备？</vt:lpstr>
      <vt:lpstr>第一个问题</vt:lpstr>
      <vt:lpstr>第一个问题</vt:lpstr>
      <vt:lpstr>第一个问题</vt:lpstr>
      <vt:lpstr>第二个问题</vt:lpstr>
      <vt:lpstr>第三个问题</vt:lpstr>
      <vt:lpstr>球-盒问题</vt:lpstr>
      <vt:lpstr>球-盒问题</vt:lpstr>
      <vt:lpstr>球-盒问题</vt:lpstr>
      <vt:lpstr>球-盒问题</vt:lpstr>
      <vt:lpstr>球-盒问题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ACM宣讲</dc:title>
  <dc:creator>Ziqi Qu</dc:creator>
  <cp:lastModifiedBy>Ziqi Qu</cp:lastModifiedBy>
  <cp:revision>35</cp:revision>
  <dcterms:created xsi:type="dcterms:W3CDTF">2019-11-03T07:19:50Z</dcterms:created>
  <dcterms:modified xsi:type="dcterms:W3CDTF">2019-11-03T09:50:16Z</dcterms:modified>
</cp:coreProperties>
</file>