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1"/>
  </p:sldMasterIdLst>
  <p:sldIdLst>
    <p:sldId id="256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33" d="100"/>
          <a:sy n="33" d="100"/>
        </p:scale>
        <p:origin x="19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4F430-E600-4FDC-89AE-637E59E1B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DFDF7-C354-4112-AF0F-F1F6E8A20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BE9F1-BE50-4CD1-BE9C-538CE253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A709F-8F25-4A92-B34E-EA66626B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D3680-71D7-464B-B54E-BDB2CD1B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9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1F7C1-3669-44E4-9DB3-51317A5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ED6E93-9941-4124-931D-38F8BF93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256FA7-2DF1-404B-B698-704B20F7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017DE-8D12-4765-BD81-725235C7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3552C-D124-434C-A327-ACFF5F0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5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2F5702-7C9B-451A-B055-1BF1EE26E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B6839-EC0A-4A8F-924F-957DF6D1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7438F-FB42-4899-A768-7DF37B5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7AA5E-A502-4BAC-9704-1625744D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89250-F773-4A88-AB73-5258BFFA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51E8-558C-4704-BED0-4849C47C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F667-25E3-4D80-B2FF-636415AF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F7F50-1174-4F78-A27A-E6CC9C72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0098F-4C06-485F-B0E5-A61E8D97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D6AF-D97F-499B-9768-B5AB904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C51B7-D78F-41AA-93AE-4B8A5EB1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DBBAB-F6F6-4624-B562-DCB41B00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5DF48-91F1-4368-AEEB-F84F6395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F6F4B-263B-4D4C-AA35-6ABE2CF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C1647-E7FE-49F4-8328-F0036F12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4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93E-E628-47AF-B3CD-26193BD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F37CF-E4FF-40AC-BCBB-647EB33F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DF5447-1A54-47EF-857A-C21E2F11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9CD8D3-0465-4D1F-8D0C-6D9AB28B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04893E-D6F5-445F-BBE6-45E437EA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37C0F2-E276-41D7-8F8D-B1DA1B7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598DC-D20A-48A0-A97E-DF198B7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BD500-9AD2-4ADE-80CB-3E4B9FA9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9E7984-4B55-4A7F-9471-6BAE4B6D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3EADA6-5B8F-4CD8-A14C-188480A6F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57D465-7A0F-4F95-8F44-D98BCF8C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EEA5BC-3B36-475B-9CD3-3C12459B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A28928-A420-4EC8-904D-1BEC738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605C6E-B805-4157-A702-6834894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E5A28-E323-4DE9-855B-66A5D962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4F23A-F457-44F3-BD4C-85C6F4BD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1DE91D-9F82-45D2-A0A0-533F98BF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D6B951-ED4F-45F2-A6D0-DA25242D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98B134-130F-46C0-8A34-FB4DA004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1437BE-AF54-4499-B8EF-52062732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3CB9E7-E7B6-4080-A45F-7BCAF47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CE97F-F821-4C68-BE1F-36D3FC6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EDF19-5C21-46E9-ADE6-1AF8067E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BFCD32-33CC-4C9C-8B88-77589B59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667D9-F2F3-478F-8B54-1293957E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E133B-FE97-4F3F-95F1-18DBACD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AEF80-1B75-4D2B-8140-2857CE0A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73C75-349C-43F5-A7FD-F5101DB5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ECA1C2-5F27-4216-AC7C-A5D92CAAB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9B6D4-B61C-4C97-ADFF-1155BD41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FA0D1C-8FDD-4BE1-A196-E9095ED1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4C310-87EF-4C4F-8CB5-7A42C95B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ADE90-334D-4286-824C-B21E3CB4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72944-3EC6-4F18-8F44-78B155F3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D2811-E7D2-4E32-B424-6BA28D14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D0FDA-69AB-470E-A67B-833BDBD44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A74C-55DA-B84F-816E-4809A1CC0CA2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AC565-3E47-4C99-88D7-D5E8A4A6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E1FB5-4FB1-4D8D-92F7-56D3BDDF0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1602-5732-7C47-99D3-24732F83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5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raKlaus" TargetMode="External"/><Relationship Id="rId2" Type="http://schemas.openxmlformats.org/officeDocument/2006/relationships/hyperlink" Target="https://github.com/lolovl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yko-mb,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1CEA1-5133-B14C-8F6B-12F2C6F31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62" y="1485187"/>
            <a:ext cx="9144000" cy="1761447"/>
          </a:xfrm>
        </p:spPr>
        <p:txBody>
          <a:bodyPr/>
          <a:lstStyle/>
          <a:p>
            <a:pPr algn="l"/>
            <a:r>
              <a:rPr lang="ru-RU" dirty="0" err="1"/>
              <a:t>Хакатон</a:t>
            </a:r>
            <a:br>
              <a:rPr lang="ru-RU" dirty="0"/>
            </a:br>
            <a:r>
              <a:rPr lang="ru-RU" dirty="0"/>
              <a:t>30.05.2024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68A106-83FE-9C4A-981C-4748C4ED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62" y="402922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Скрипник Владислав, </a:t>
            </a:r>
            <a:endParaRPr lang="en-US" dirty="0"/>
          </a:p>
          <a:p>
            <a:pPr algn="l"/>
            <a:r>
              <a:rPr lang="ru-RU" dirty="0"/>
              <a:t>Касьянов Андрей, </a:t>
            </a:r>
            <a:endParaRPr lang="en-US" dirty="0"/>
          </a:p>
          <a:p>
            <a:pPr algn="l"/>
            <a:r>
              <a:rPr lang="ru-RU" dirty="0" err="1"/>
              <a:t>Шафикова</a:t>
            </a:r>
            <a:r>
              <a:rPr lang="ru-RU" dirty="0"/>
              <a:t> Алина</a:t>
            </a:r>
          </a:p>
        </p:txBody>
      </p:sp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42AC93B0-2D81-4829-95F5-BFD5658F038F}"/>
              </a:ext>
            </a:extLst>
          </p:cNvPr>
          <p:cNvSpPr/>
          <p:nvPr/>
        </p:nvSpPr>
        <p:spPr>
          <a:xfrm>
            <a:off x="8435083" y="2476072"/>
            <a:ext cx="5619964" cy="535234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ятиугольник 4">
            <a:extLst>
              <a:ext uri="{FF2B5EF4-FFF2-40B4-BE49-F238E27FC236}">
                <a16:creationId xmlns:a16="http://schemas.microsoft.com/office/drawing/2014/main" id="{D8D726C8-5B50-4295-AAEA-69E1A02348D8}"/>
              </a:ext>
            </a:extLst>
          </p:cNvPr>
          <p:cNvSpPr/>
          <p:nvPr/>
        </p:nvSpPr>
        <p:spPr>
          <a:xfrm rot="19849154">
            <a:off x="5024211" y="554319"/>
            <a:ext cx="3895784" cy="384350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ятиугольник 5">
            <a:extLst>
              <a:ext uri="{FF2B5EF4-FFF2-40B4-BE49-F238E27FC236}">
                <a16:creationId xmlns:a16="http://schemas.microsoft.com/office/drawing/2014/main" id="{4DAFEBED-92F6-46C3-BE84-366E4A2C707F}"/>
              </a:ext>
            </a:extLst>
          </p:cNvPr>
          <p:cNvSpPr/>
          <p:nvPr/>
        </p:nvSpPr>
        <p:spPr>
          <a:xfrm rot="1858109">
            <a:off x="5045640" y="4544285"/>
            <a:ext cx="3895784" cy="384350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9D0D0940-4FE1-4469-BF26-FEB79D2E37C9}"/>
              </a:ext>
            </a:extLst>
          </p:cNvPr>
          <p:cNvSpPr/>
          <p:nvPr/>
        </p:nvSpPr>
        <p:spPr>
          <a:xfrm rot="1858109">
            <a:off x="9103419" y="-1796907"/>
            <a:ext cx="3895784" cy="384350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8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45AE0-6B89-E240-8A29-3A62A7FA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6" y="2150063"/>
            <a:ext cx="10515600" cy="1325563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1CAA7-2DC0-354C-B82B-C84C6E68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26" y="4504063"/>
            <a:ext cx="8363712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Скрипник</a:t>
            </a:r>
            <a:r>
              <a:rPr lang="ru-RU" sz="2000" dirty="0"/>
              <a:t> Владислав (</a:t>
            </a:r>
            <a:r>
              <a:rPr lang="ru-RU" sz="2000" dirty="0" err="1"/>
              <a:t>g</a:t>
            </a:r>
            <a:r>
              <a:rPr lang="en-US" sz="2000" dirty="0" err="1"/>
              <a:t>ithub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https://github.com/lolovlad</a:t>
            </a:r>
            <a:r>
              <a:rPr lang="ru-RU" sz="2000" dirty="0"/>
              <a:t>, +79053626466)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Касьянов Андрей (</a:t>
            </a:r>
            <a:r>
              <a:rPr lang="ru-RU" sz="2000" dirty="0" err="1"/>
              <a:t>g</a:t>
            </a:r>
            <a:r>
              <a:rPr lang="en-US" sz="2000" dirty="0" err="1"/>
              <a:t>ithub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https://github.com/AstraKlaus</a:t>
            </a:r>
            <a:r>
              <a:rPr lang="ru-RU" sz="2000" dirty="0"/>
              <a:t>, +79170941299)</a:t>
            </a:r>
            <a:endParaRPr lang="en-US" sz="2000" dirty="0"/>
          </a:p>
          <a:p>
            <a:pPr marL="0" indent="0">
              <a:buNone/>
            </a:pPr>
            <a:r>
              <a:rPr lang="ru-RU" sz="2000" dirty="0" err="1"/>
              <a:t>Шафикова</a:t>
            </a:r>
            <a:r>
              <a:rPr lang="ru-RU" sz="2000" dirty="0"/>
              <a:t> Алина (</a:t>
            </a:r>
            <a:r>
              <a:rPr lang="ru-RU" sz="2000" dirty="0" err="1"/>
              <a:t>g</a:t>
            </a:r>
            <a:r>
              <a:rPr lang="en-US" sz="2000" dirty="0" err="1"/>
              <a:t>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https://github.com/Keyko-mb</a:t>
            </a:r>
            <a:r>
              <a:rPr lang="ru-RU" sz="2000" dirty="0"/>
              <a:t>, +79171903426)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819CA329-EA76-490E-A9D6-2B5B706531F7}"/>
              </a:ext>
            </a:extLst>
          </p:cNvPr>
          <p:cNvSpPr/>
          <p:nvPr/>
        </p:nvSpPr>
        <p:spPr>
          <a:xfrm rot="2579904">
            <a:off x="5045385" y="-1842846"/>
            <a:ext cx="3895784" cy="3843506"/>
          </a:xfrm>
          <a:prstGeom prst="pen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ятиугольник 4">
            <a:extLst>
              <a:ext uri="{FF2B5EF4-FFF2-40B4-BE49-F238E27FC236}">
                <a16:creationId xmlns:a16="http://schemas.microsoft.com/office/drawing/2014/main" id="{4E4889B0-FDB8-4DF2-BE91-E3C233F0A98E}"/>
              </a:ext>
            </a:extLst>
          </p:cNvPr>
          <p:cNvSpPr/>
          <p:nvPr/>
        </p:nvSpPr>
        <p:spPr>
          <a:xfrm rot="4756258">
            <a:off x="9473836" y="-928625"/>
            <a:ext cx="3895784" cy="3843506"/>
          </a:xfrm>
          <a:prstGeom prst="pen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CECAF6F6-F90B-4347-9BF8-F099BF7D5A79}"/>
              </a:ext>
            </a:extLst>
          </p:cNvPr>
          <p:cNvSpPr/>
          <p:nvPr/>
        </p:nvSpPr>
        <p:spPr>
          <a:xfrm rot="4756258">
            <a:off x="10796956" y="4140649"/>
            <a:ext cx="4391610" cy="4679608"/>
          </a:xfrm>
          <a:prstGeom prst="pen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ятиугольник 7">
            <a:extLst>
              <a:ext uri="{FF2B5EF4-FFF2-40B4-BE49-F238E27FC236}">
                <a16:creationId xmlns:a16="http://schemas.microsoft.com/office/drawing/2014/main" id="{0D2E2A8A-13FE-401A-8702-3D8FB4A40548}"/>
              </a:ext>
            </a:extLst>
          </p:cNvPr>
          <p:cNvSpPr/>
          <p:nvPr/>
        </p:nvSpPr>
        <p:spPr>
          <a:xfrm rot="4756258">
            <a:off x="-112305" y="-3091057"/>
            <a:ext cx="4391610" cy="4679608"/>
          </a:xfrm>
          <a:prstGeom prst="pen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236C8-D24E-F14C-94D6-F5EFAFA5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1454186"/>
            <a:ext cx="10515600" cy="1325563"/>
          </a:xfrm>
        </p:spPr>
        <p:txBody>
          <a:bodyPr/>
          <a:lstStyle/>
          <a:p>
            <a:pPr algn="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65E7B-EF8E-3349-A4E9-D1308ADA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3156030"/>
            <a:ext cx="10515600" cy="1325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000" dirty="0"/>
              <a:t>Проверка своих навыков по программированию и работе в команде</a:t>
            </a:r>
          </a:p>
          <a:p>
            <a:pPr marL="0" indent="0" algn="r">
              <a:buNone/>
            </a:pPr>
            <a:r>
              <a:rPr lang="ru-RU" sz="2000" dirty="0"/>
              <a:t>Получение опыта разработки с заказчиком</a:t>
            </a:r>
          </a:p>
          <a:p>
            <a:pPr marL="0" indent="0" algn="r">
              <a:buNone/>
            </a:pPr>
            <a:r>
              <a:rPr lang="ru-RU" sz="2000" dirty="0"/>
              <a:t>Получение экспертной оценки своим навыкам</a:t>
            </a:r>
          </a:p>
        </p:txBody>
      </p:sp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0D7246EC-4662-4466-8559-7E96D380A1DE}"/>
              </a:ext>
            </a:extLst>
          </p:cNvPr>
          <p:cNvSpPr/>
          <p:nvPr/>
        </p:nvSpPr>
        <p:spPr>
          <a:xfrm rot="4756258">
            <a:off x="-691491" y="-115103"/>
            <a:ext cx="3895784" cy="3843506"/>
          </a:xfrm>
          <a:prstGeom prst="pen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ятиугольник 5">
            <a:extLst>
              <a:ext uri="{FF2B5EF4-FFF2-40B4-BE49-F238E27FC236}">
                <a16:creationId xmlns:a16="http://schemas.microsoft.com/office/drawing/2014/main" id="{9B3843E5-985E-4C1F-9179-D1E403342A29}"/>
              </a:ext>
            </a:extLst>
          </p:cNvPr>
          <p:cNvSpPr/>
          <p:nvPr/>
        </p:nvSpPr>
        <p:spPr>
          <a:xfrm rot="3079960">
            <a:off x="1640838" y="3661813"/>
            <a:ext cx="2424656" cy="2392119"/>
          </a:xfrm>
          <a:prstGeom prst="pen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B1DD1656-9DE2-4521-9164-D0E3A0408A11}"/>
              </a:ext>
            </a:extLst>
          </p:cNvPr>
          <p:cNvSpPr/>
          <p:nvPr/>
        </p:nvSpPr>
        <p:spPr>
          <a:xfrm rot="3079960">
            <a:off x="-915413" y="3791858"/>
            <a:ext cx="2424656" cy="2392119"/>
          </a:xfrm>
          <a:prstGeom prst="pentago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852E-F4D8-7F4C-A6F4-D1D806F4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7256"/>
            <a:ext cx="10515600" cy="1325563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E1C03-A905-194E-B58A-B756C43B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881"/>
            <a:ext cx="10515600" cy="1603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</a:rPr>
              <a:t>Знакомство</a:t>
            </a:r>
            <a:r>
              <a:rPr lang="ru-RU" sz="2000" dirty="0">
                <a:effectLst/>
                <a:latin typeface="Helvetica Neue" panose="02000503000000020004" pitchFamily="2" charset="0"/>
              </a:rPr>
              <a:t> с заданием и предоставленным шаблоном в </a:t>
            </a:r>
            <a:r>
              <a:rPr lang="en-US" sz="2000" dirty="0">
                <a:effectLst/>
                <a:latin typeface="Helvetica Neue" panose="02000503000000020004" pitchFamily="2" charset="0"/>
              </a:rPr>
              <a:t>F</a:t>
            </a:r>
            <a:r>
              <a:rPr lang="en-US" sz="2000" dirty="0">
                <a:latin typeface="Helvetica Neue" panose="02000503000000020004" pitchFamily="2" charset="0"/>
              </a:rPr>
              <a:t>igma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ffectLst/>
                <a:latin typeface="Helvetica Neue" panose="02000503000000020004" pitchFamily="2" charset="0"/>
              </a:rPr>
              <a:t>Обсуждение дизайна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ffectLst/>
                <a:latin typeface="Helvetica Neue" panose="02000503000000020004" pitchFamily="2" charset="0"/>
              </a:rPr>
              <a:t>Верстка макета сайта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</a:rPr>
              <a:t>П</a:t>
            </a:r>
            <a:r>
              <a:rPr lang="ru-RU" sz="2000" dirty="0">
                <a:effectLst/>
                <a:latin typeface="Helvetica Neue" panose="02000503000000020004" pitchFamily="2" charset="0"/>
              </a:rPr>
              <a:t>резентация нашего прототипа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CD43B4A-87F2-494E-9B64-7685CDA6339C}"/>
              </a:ext>
            </a:extLst>
          </p:cNvPr>
          <p:cNvSpPr/>
          <p:nvPr/>
        </p:nvSpPr>
        <p:spPr>
          <a:xfrm rot="4184561">
            <a:off x="-2313216" y="-2524254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D06F1E30-9FA5-46E4-8C41-4FF00E33D174}"/>
              </a:ext>
            </a:extLst>
          </p:cNvPr>
          <p:cNvSpPr/>
          <p:nvPr/>
        </p:nvSpPr>
        <p:spPr>
          <a:xfrm rot="4184561">
            <a:off x="271099" y="-4127631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B5F2FB5B-58D1-4BC6-A034-4DD18AE40372}"/>
              </a:ext>
            </a:extLst>
          </p:cNvPr>
          <p:cNvSpPr/>
          <p:nvPr/>
        </p:nvSpPr>
        <p:spPr>
          <a:xfrm rot="4184561">
            <a:off x="2079244" y="-3654511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3E4DBDA-FA58-4628-BCF7-62102F1619F8}"/>
              </a:ext>
            </a:extLst>
          </p:cNvPr>
          <p:cNvSpPr/>
          <p:nvPr/>
        </p:nvSpPr>
        <p:spPr>
          <a:xfrm rot="4184561">
            <a:off x="4216087" y="-4536240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1700FC3-A81A-4EE1-B398-15BA0B39D1B4}"/>
              </a:ext>
            </a:extLst>
          </p:cNvPr>
          <p:cNvSpPr/>
          <p:nvPr/>
        </p:nvSpPr>
        <p:spPr>
          <a:xfrm rot="4184561">
            <a:off x="6352932" y="-3656358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0211991-D9B0-426F-84F6-3DFEBE3D6041}"/>
              </a:ext>
            </a:extLst>
          </p:cNvPr>
          <p:cNvSpPr/>
          <p:nvPr/>
        </p:nvSpPr>
        <p:spPr>
          <a:xfrm rot="4184561">
            <a:off x="8747912" y="-3460700"/>
            <a:ext cx="5856270" cy="50485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6FD296F-3E44-014B-8ED9-2EA981CF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08" y="2513968"/>
            <a:ext cx="2013258" cy="20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73F2E3C-7E62-1C46-9A8D-5AD0F241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54" y="2128586"/>
            <a:ext cx="3712029" cy="27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E4E4922-C50B-9445-BD3C-6F386CCA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6" y="2128586"/>
            <a:ext cx="4454435" cy="27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C0A3A8D-B547-6543-B144-EED98DDB7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0762"/>
            <a:ext cx="12192000" cy="5696475"/>
          </a:xfrm>
        </p:spPr>
      </p:pic>
    </p:spTree>
    <p:extLst>
      <p:ext uri="{BB962C8B-B14F-4D97-AF65-F5344CB8AC3E}">
        <p14:creationId xmlns:p14="http://schemas.microsoft.com/office/powerpoint/2010/main" val="3801890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101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Тема Office</vt:lpstr>
      <vt:lpstr>Хакатон 30.05.2024</vt:lpstr>
      <vt:lpstr>Команда</vt:lpstr>
      <vt:lpstr>Цель</vt:lpstr>
      <vt:lpstr>Этапы разработки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30.05.2024</dc:title>
  <dc:creator>Microsoft Office User</dc:creator>
  <cp:lastModifiedBy>Alina Purplyl</cp:lastModifiedBy>
  <cp:revision>6</cp:revision>
  <dcterms:created xsi:type="dcterms:W3CDTF">2024-05-30T13:54:15Z</dcterms:created>
  <dcterms:modified xsi:type="dcterms:W3CDTF">2024-05-30T14:47:40Z</dcterms:modified>
</cp:coreProperties>
</file>