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lian MAZY" initials="KM" lastIdx="1" clrIdx="0">
    <p:extLst>
      <p:ext uri="{19B8F6BF-5375-455C-9EA6-DF929625EA0E}">
        <p15:presenceInfo xmlns:p15="http://schemas.microsoft.com/office/powerpoint/2012/main" userId="Kylian MAZ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1C594-73DD-4B21-B5BB-1C0C748AA8C7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F0AB0-BA59-4B87-86D4-1D19EEC859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11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27B0-5FE6-47AE-8E7F-6F3C4735BCA5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B4D7-8E4B-4570-9AEB-390B0B38C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27B0-5FE6-47AE-8E7F-6F3C4735BCA5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B4D7-8E4B-4570-9AEB-390B0B38C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64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D0027B0-5FE6-47AE-8E7F-6F3C4735BCA5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D45B4D7-8E4B-4570-9AEB-390B0B38C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27B0-5FE6-47AE-8E7F-6F3C4735BCA5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B4D7-8E4B-4570-9AEB-390B0B38C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31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0027B0-5FE6-47AE-8E7F-6F3C4735BCA5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45B4D7-8E4B-4570-9AEB-390B0B38C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199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27B0-5FE6-47AE-8E7F-6F3C4735BCA5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B4D7-8E4B-4570-9AEB-390B0B38C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58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27B0-5FE6-47AE-8E7F-6F3C4735BCA5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B4D7-8E4B-4570-9AEB-390B0B38C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30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27B0-5FE6-47AE-8E7F-6F3C4735BCA5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B4D7-8E4B-4570-9AEB-390B0B38C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30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27B0-5FE6-47AE-8E7F-6F3C4735BCA5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B4D7-8E4B-4570-9AEB-390B0B38C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05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27B0-5FE6-47AE-8E7F-6F3C4735BCA5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B4D7-8E4B-4570-9AEB-390B0B38C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27B0-5FE6-47AE-8E7F-6F3C4735BCA5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B4D7-8E4B-4570-9AEB-390B0B38C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95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D0027B0-5FE6-47AE-8E7F-6F3C4735BCA5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D45B4D7-8E4B-4570-9AEB-390B0B38C2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101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37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232757" y="81993"/>
            <a:ext cx="11704320" cy="1562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15637" y="219152"/>
            <a:ext cx="11272058" cy="9778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532015" y="266007"/>
            <a:ext cx="914400" cy="83958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610986" y="516523"/>
            <a:ext cx="756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LOGO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770609" y="384926"/>
            <a:ext cx="9035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TITRE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415637" y="1363287"/>
            <a:ext cx="714894" cy="1828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1313411" y="1363287"/>
            <a:ext cx="714894" cy="1828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2211185" y="1366397"/>
            <a:ext cx="714894" cy="1828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3108959" y="1363287"/>
            <a:ext cx="714894" cy="1828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4006733" y="1363287"/>
            <a:ext cx="714894" cy="1828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904507" y="1363287"/>
            <a:ext cx="714894" cy="1828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5802281" y="1362807"/>
            <a:ext cx="714894" cy="1828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>
            <a:off x="6700055" y="1362807"/>
            <a:ext cx="714894" cy="1828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7597829" y="1362807"/>
            <a:ext cx="714894" cy="1828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à coins arrondis 27"/>
          <p:cNvSpPr/>
          <p:nvPr/>
        </p:nvSpPr>
        <p:spPr>
          <a:xfrm>
            <a:off x="8495603" y="1362807"/>
            <a:ext cx="714894" cy="1828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393377" y="1362807"/>
            <a:ext cx="714894" cy="1828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à coins arrondis 30"/>
          <p:cNvSpPr/>
          <p:nvPr/>
        </p:nvSpPr>
        <p:spPr>
          <a:xfrm>
            <a:off x="10224655" y="1362807"/>
            <a:ext cx="1463040" cy="18288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Barre de recherche</a:t>
            </a:r>
          </a:p>
        </p:txBody>
      </p:sp>
      <p:sp>
        <p:nvSpPr>
          <p:cNvPr id="36" name="Rectangle à coins arrondis 35"/>
          <p:cNvSpPr/>
          <p:nvPr/>
        </p:nvSpPr>
        <p:spPr>
          <a:xfrm>
            <a:off x="232756" y="5170516"/>
            <a:ext cx="11704321" cy="1629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39" name="Rectangle à coins arrondis 38"/>
          <p:cNvSpPr/>
          <p:nvPr/>
        </p:nvSpPr>
        <p:spPr>
          <a:xfrm>
            <a:off x="232757" y="1729047"/>
            <a:ext cx="2693322" cy="3333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à coins arrondis 39"/>
          <p:cNvSpPr/>
          <p:nvPr/>
        </p:nvSpPr>
        <p:spPr>
          <a:xfrm>
            <a:off x="3108959" y="1740949"/>
            <a:ext cx="8828118" cy="3330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Zone de nouveauté</a:t>
            </a:r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232756" y="1544792"/>
            <a:ext cx="199505" cy="3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Nuage 43"/>
          <p:cNvSpPr/>
          <p:nvPr/>
        </p:nvSpPr>
        <p:spPr>
          <a:xfrm>
            <a:off x="-1" y="1909179"/>
            <a:ext cx="955965" cy="51435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133004" y="1928553"/>
            <a:ext cx="822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Les raccourcis</a:t>
            </a:r>
          </a:p>
          <a:p>
            <a:endParaRPr lang="fr-FR" sz="2800" dirty="0"/>
          </a:p>
        </p:txBody>
      </p:sp>
      <p:sp>
        <p:nvSpPr>
          <p:cNvPr id="46" name="Rectangle 45"/>
          <p:cNvSpPr/>
          <p:nvPr/>
        </p:nvSpPr>
        <p:spPr>
          <a:xfrm>
            <a:off x="4596934" y="6084917"/>
            <a:ext cx="3125587" cy="482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4596934" y="5443051"/>
            <a:ext cx="312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Zone de commentaire </a:t>
            </a:r>
          </a:p>
        </p:txBody>
      </p:sp>
      <p:cxnSp>
        <p:nvCxnSpPr>
          <p:cNvPr id="50" name="Connecteur droit 49"/>
          <p:cNvCxnSpPr/>
          <p:nvPr/>
        </p:nvCxnSpPr>
        <p:spPr>
          <a:xfrm>
            <a:off x="361603" y="3008724"/>
            <a:ext cx="2435630" cy="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654627" y="2224024"/>
            <a:ext cx="1849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Information sur le site web</a:t>
            </a:r>
          </a:p>
        </p:txBody>
      </p:sp>
      <p:sp>
        <p:nvSpPr>
          <p:cNvPr id="54" name="Rectangle à coins arrondis 53"/>
          <p:cNvSpPr/>
          <p:nvPr/>
        </p:nvSpPr>
        <p:spPr>
          <a:xfrm>
            <a:off x="457200" y="4150032"/>
            <a:ext cx="2202871" cy="679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à coins arrondis 54"/>
          <p:cNvSpPr/>
          <p:nvPr/>
        </p:nvSpPr>
        <p:spPr>
          <a:xfrm>
            <a:off x="477981" y="3237613"/>
            <a:ext cx="2202871" cy="679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Lien du site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705541" y="4228253"/>
            <a:ext cx="1706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Lien d’autobiographie</a:t>
            </a:r>
          </a:p>
        </p:txBody>
      </p:sp>
    </p:spTree>
    <p:extLst>
      <p:ext uri="{BB962C8B-B14F-4D97-AF65-F5344CB8AC3E}">
        <p14:creationId xmlns:p14="http://schemas.microsoft.com/office/powerpoint/2010/main" val="857423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Personnalisé 1">
      <a:dk1>
        <a:sysClr val="windowText" lastClr="000000"/>
      </a:dk1>
      <a:lt1>
        <a:sysClr val="window" lastClr="FFFFFF"/>
      </a:lt1>
      <a:dk2>
        <a:srgbClr val="C0D8F1"/>
      </a:dk2>
      <a:lt2>
        <a:srgbClr val="DBEFF9"/>
      </a:lt2>
      <a:accent1>
        <a:srgbClr val="DBEFF9"/>
      </a:accent1>
      <a:accent2>
        <a:srgbClr val="B2DDF2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TM03090430[[fn=À bandes]]</Template>
  <TotalTime>39</TotalTime>
  <Words>24</Words>
  <Application>Microsoft Office PowerPoint</Application>
  <PresentationFormat>Grand écran</PresentationFormat>
  <Paragraphs>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Calibri</vt:lpstr>
      <vt:lpstr>Corbel</vt:lpstr>
      <vt:lpstr>Wingdings</vt:lpstr>
      <vt:lpstr>À bandes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Kylian MAZY</dc:creator>
  <cp:lastModifiedBy>Keyla KAMARA</cp:lastModifiedBy>
  <cp:revision>5</cp:revision>
  <dcterms:created xsi:type="dcterms:W3CDTF">2023-04-22T13:05:27Z</dcterms:created>
  <dcterms:modified xsi:type="dcterms:W3CDTF">2023-04-22T13:52:03Z</dcterms:modified>
</cp:coreProperties>
</file>