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DCD0B-E30B-A930-FCA4-A65C3FB09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CDD7AA-69AB-5DD3-E6F5-33E1FF28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811097-2803-4718-37E3-DE07B13D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85B6-7187-4A36-882F-659426987798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1133C7-F1C9-F3C4-2BD2-B66A1C78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05EFF9-AF88-D40A-D8C1-4ECA1CE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FA0D-F40E-4FC6-B9C3-62E0DC9938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724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D875F-91F4-AE8A-BF79-ADD4D466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ADC352-1777-85CA-554B-5262DC1BA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A1BD84-76C0-58C6-7A0C-91A6F7ED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85B6-7187-4A36-882F-659426987798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E0BE34-A54D-1447-AA03-38F8FF41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8C97EC-83BB-8D2C-1C4D-2EED4B6E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FA0D-F40E-4FC6-B9C3-62E0DC9938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052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040F04-EFD7-1AF7-A8AB-C6D6076A5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F7DDC9-1577-164A-FB85-E4F57FBE5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7A0F30-4E30-0252-E60E-73E8532B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85B6-7187-4A36-882F-659426987798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646404-8A69-BDB3-D7BE-76D1E34A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E9D1C3-B670-4F20-2E94-522C2AC1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FA0D-F40E-4FC6-B9C3-62E0DC9938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49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FDF5B-5F9D-6BF8-39FA-650A72BB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F13953-96F4-04CE-790F-0E00B659F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709F5F-B8B7-9FC2-6422-FAE46234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85B6-7187-4A36-882F-659426987798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C6A2B0-B3C3-CD4E-C11A-7519B555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686CF0-6583-98A0-B7FD-EE6F6D43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FA0D-F40E-4FC6-B9C3-62E0DC9938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394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B6BBD-7325-060B-78A0-E080C04D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97FCAB-C4CC-05EE-B402-501C24CEE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64A2E3-0CED-A9A1-A4EA-EF6A51C4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85B6-7187-4A36-882F-659426987798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2BF0F9-31B2-32B7-75D3-E4C6198D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A63EA3-903C-6B12-876F-230E95FF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FA0D-F40E-4FC6-B9C3-62E0DC9938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638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E9124-6E89-A4C4-E09E-A1CA7DCF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34217-B043-2257-710D-2E60EA1B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6183E-B3AA-23A0-C193-00C17A8AA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1007CC-583E-4242-F32D-02FAA4E2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85B6-7187-4A36-882F-659426987798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4556C6-6E61-BB05-CE12-A9D64540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FE19F8-CFF6-EC71-E20B-D2F4A28E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FA0D-F40E-4FC6-B9C3-62E0DC9938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506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ECA50-69A7-E04D-1769-31EDE0C3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28AEFC-2288-38AF-7C39-B42ADE3F9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C30BFA-089C-F41A-BE2E-05D487A32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CB9581-7FA3-1F44-B8E9-7A381BCC7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543749-8F8D-89FF-9B8F-C9AD6892D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6C2AA0-B2AA-C03A-422E-3E135073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85B6-7187-4A36-882F-659426987798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79140A-627F-02CA-EB1C-7117AAFE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166B0D-6715-31A7-BF27-16F6E99B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FA0D-F40E-4FC6-B9C3-62E0DC9938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795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57C35-015E-0F48-7C1B-D6851F20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E96D10-3368-D06F-0DED-3AC4FCB8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85B6-7187-4A36-882F-659426987798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605719-2BE7-F33C-6C0B-34C52CE2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4D7183-1DF0-DFF8-2E89-A42882EF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FA0D-F40E-4FC6-B9C3-62E0DC9938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244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AF0696-F03F-55E7-E912-534E582F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85B6-7187-4A36-882F-659426987798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9341FA-89DF-9663-88A0-C0AF650F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36F830-B1A5-B23D-9FC6-8BF3E3F4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FA0D-F40E-4FC6-B9C3-62E0DC9938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68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E7C2D-CC21-C2D3-876E-6CB7B10B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F751A9-2658-272A-7E9D-8EED787A8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6636FE-5DED-CF27-7A09-94B0629AB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E63689-BCD0-7264-F023-E33C47CB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85B6-7187-4A36-882F-659426987798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68905A-2588-A75B-4B4D-1A7F9B27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D3E587-376D-D4F9-F96F-CBA6D357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FA0D-F40E-4FC6-B9C3-62E0DC9938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102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8A81A-C7F3-13EF-5E4B-22A571E6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2D5CBA-2BF9-2ED1-D07C-654504C1D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CCAB09-0550-9426-4329-4F39EC238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80A7C1-EF15-430C-3B6B-DD10D5FF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85B6-7187-4A36-882F-659426987798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22B3EA-A4C6-AEFB-87D4-BC2B59DA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1445B3-0A31-DEBA-FAEB-F821F3EF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FA0D-F40E-4FC6-B9C3-62E0DC9938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819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8C0701-B65B-9903-DE1A-7D0FF8E7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C76874-09F7-A4B5-F984-472C9818F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274FA8-A5BC-C272-C2F5-1CF8DC504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D985B6-7187-4A36-882F-659426987798}" type="datetimeFigureOut">
              <a:rPr lang="es-MX" smtClean="0"/>
              <a:t>01/04/2024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07C79B-D6C5-7F2E-B8DC-2A8DAA007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AA3EF5-87DB-79B5-9124-7D43F4650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2AFA0D-F40E-4FC6-B9C3-62E0DC9938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102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A09B2EE-96BF-AB4E-C993-B1B2B71A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139" y="496344"/>
            <a:ext cx="5042890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BASE DE DATOS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ED1CD6F-03E5-AC94-6610-A9856A535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662" y="2783021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NOMBRE: </a:t>
            </a:r>
          </a:p>
          <a:p>
            <a:r>
              <a:rPr lang="en-US" sz="1700" dirty="0"/>
              <a:t>PADILLA DZUL KEYLA SARELI</a:t>
            </a:r>
          </a:p>
          <a:p>
            <a:r>
              <a:rPr lang="en-US" sz="1700" dirty="0">
                <a:solidFill>
                  <a:srgbClr val="FF0000"/>
                </a:solidFill>
              </a:rPr>
              <a:t>PROFESOR: </a:t>
            </a:r>
          </a:p>
          <a:p>
            <a:r>
              <a:rPr lang="en-US" sz="1700" dirty="0"/>
              <a:t>DANIEER ALEXIS GALVEZ BARRADAS</a:t>
            </a:r>
          </a:p>
          <a:p>
            <a:r>
              <a:rPr lang="en-US" sz="1700" dirty="0">
                <a:solidFill>
                  <a:srgbClr val="FF0000"/>
                </a:solidFill>
              </a:rPr>
              <a:t>ACTIVIDAD: </a:t>
            </a:r>
          </a:p>
          <a:p>
            <a:r>
              <a:rPr lang="en-US" sz="1700" dirty="0"/>
              <a:t>PROYECTO SEGUNDA UNIDAD</a:t>
            </a:r>
          </a:p>
          <a:p>
            <a:r>
              <a:rPr lang="en-US" sz="1700" dirty="0"/>
              <a:t>DE BASE DE DATOS</a:t>
            </a:r>
          </a:p>
          <a:p>
            <a:r>
              <a:rPr lang="en-US" sz="1700" dirty="0">
                <a:solidFill>
                  <a:srgbClr val="FF0000"/>
                </a:solidFill>
              </a:rPr>
              <a:t>GRUPO: </a:t>
            </a:r>
          </a:p>
          <a:p>
            <a:r>
              <a:rPr lang="en-US" sz="1700" dirty="0"/>
              <a:t>SM24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7" name="Picture 4" descr="Partes de ordenador">
            <a:extLst>
              <a:ext uri="{FF2B5EF4-FFF2-40B4-BE49-F238E27FC236}">
                <a16:creationId xmlns:a16="http://schemas.microsoft.com/office/drawing/2014/main" id="{33AE6E3C-B3FC-AD97-6EB5-239E6C7A6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9" r="1076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704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BCDCC-A126-8AD1-597D-00868DF6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472" y="295048"/>
            <a:ext cx="8066314" cy="723446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accent2"/>
                </a:solidFill>
              </a:rPr>
              <a:t>MODELO ENTIDAD-RELACIÓN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DA40A6A-BFE8-416B-F814-96E88C976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08" y="1175657"/>
            <a:ext cx="7218077" cy="4848906"/>
          </a:xfrm>
        </p:spPr>
      </p:pic>
    </p:spTree>
    <p:extLst>
      <p:ext uri="{BB962C8B-B14F-4D97-AF65-F5344CB8AC3E}">
        <p14:creationId xmlns:p14="http://schemas.microsoft.com/office/powerpoint/2010/main" val="111098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6DA7A-5CE5-FA65-112E-889A7DFF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14" y="685006"/>
            <a:ext cx="10363200" cy="57104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>
                <a:solidFill>
                  <a:schemeClr val="accent2"/>
                </a:solidFill>
              </a:rPr>
              <a:t>ESQUEMA DE BASE DE DATOS</a:t>
            </a:r>
            <a:br>
              <a:rPr lang="es-MX" dirty="0"/>
            </a:b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5D58B5B-0F98-3B35-59E2-8078643F0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77" y="1178766"/>
            <a:ext cx="7280615" cy="4994228"/>
          </a:xfrm>
        </p:spPr>
      </p:pic>
    </p:spTree>
    <p:extLst>
      <p:ext uri="{BB962C8B-B14F-4D97-AF65-F5344CB8AC3E}">
        <p14:creationId xmlns:p14="http://schemas.microsoft.com/office/powerpoint/2010/main" val="231493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29EBB-FE77-5C5A-921C-4A48CD45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8" y="103868"/>
            <a:ext cx="10406743" cy="581932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>
                <a:solidFill>
                  <a:schemeClr val="accent2"/>
                </a:solidFill>
              </a:rPr>
              <a:t>SQL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7C20667A-9BF0-9CDF-E210-08EB51654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49" y="947058"/>
            <a:ext cx="5867702" cy="2730640"/>
          </a:xfr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0F2D236-1CDF-AB22-321F-B8A21E4C9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80" y="3789815"/>
            <a:ext cx="8531035" cy="257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0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4EA83C1-5E71-E439-B3F0-7832C56D6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26" y="814046"/>
            <a:ext cx="6353004" cy="5491163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CD084BA-38FB-690F-C9F8-5AB814E6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8" y="103868"/>
            <a:ext cx="10406743" cy="581932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>
                <a:solidFill>
                  <a:schemeClr val="accent2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11551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9B53057-0C2E-B0BB-C721-DC1EF5F58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71" y="1253331"/>
            <a:ext cx="9981300" cy="4351338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F1B4000-3832-6C6F-9E63-E5E47418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8" y="103868"/>
            <a:ext cx="10406743" cy="64724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>
                <a:solidFill>
                  <a:schemeClr val="accent2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25145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0722FF-6971-453A-F543-5BE406182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035" y="2237244"/>
            <a:ext cx="9315929" cy="4311872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7EB83DF-51FD-194B-381A-B751436F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14970"/>
            <a:ext cx="10635343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>
                <a:solidFill>
                  <a:schemeClr val="accent2"/>
                </a:solidFill>
              </a:rPr>
              <a:t>SQL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CF890E1-9D1E-4CA8-2D6E-D9547D4B8BF7}"/>
              </a:ext>
            </a:extLst>
          </p:cNvPr>
          <p:cNvSpPr txBox="1">
            <a:spLocks/>
          </p:cNvSpPr>
          <p:nvPr/>
        </p:nvSpPr>
        <p:spPr>
          <a:xfrm>
            <a:off x="789213" y="809851"/>
            <a:ext cx="10406743" cy="1138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400" dirty="0">
                <a:solidFill>
                  <a:schemeClr val="tx2"/>
                </a:solidFill>
              </a:rPr>
              <a:t>SQL DE MODIFICACION DE TABLAS.</a:t>
            </a:r>
          </a:p>
          <a:p>
            <a:pPr algn="ctr"/>
            <a:r>
              <a:rPr lang="es-MX" sz="6400" dirty="0">
                <a:solidFill>
                  <a:schemeClr val="tx2"/>
                </a:solidFill>
              </a:rPr>
              <a:t>SQL DE ELIMINACIÓN DE TABLAS.</a:t>
            </a:r>
          </a:p>
          <a:p>
            <a:pPr algn="ctr"/>
            <a:r>
              <a:rPr lang="es-MX" sz="6400" dirty="0">
                <a:solidFill>
                  <a:schemeClr val="tx2"/>
                </a:solidFill>
              </a:rPr>
              <a:t>SQL DE INSERCIÓN, MODIFICACION</a:t>
            </a:r>
          </a:p>
          <a:p>
            <a:pPr algn="ctr"/>
            <a:r>
              <a:rPr lang="es-MX" sz="6400" dirty="0">
                <a:solidFill>
                  <a:schemeClr val="tx2"/>
                </a:solidFill>
              </a:rPr>
              <a:t>ELIMINACIÓN Y ACTUALIZACIÓN DE REGISTROS.</a:t>
            </a:r>
          </a:p>
          <a:p>
            <a:pPr algn="ctr"/>
            <a:r>
              <a:rPr lang="es-MX" sz="6400" dirty="0">
                <a:solidFill>
                  <a:schemeClr val="tx2"/>
                </a:solidFill>
              </a:rPr>
              <a:t>SQL DE CONSULTAS DE DATOS  SIMPLES(NO JOINS)</a:t>
            </a:r>
          </a:p>
          <a:p>
            <a:pPr algn="ctr"/>
            <a:endParaRPr lang="es-MX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307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72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BASE DE DATOS</vt:lpstr>
      <vt:lpstr>MODELO ENTIDAD-RELACIÓN</vt:lpstr>
      <vt:lpstr>ESQUEMA DE BASE DE DATOS </vt:lpstr>
      <vt:lpstr>SQL</vt:lpstr>
      <vt:lpstr>SQL</vt:lpstr>
      <vt:lpstr>SQL</vt:lpstr>
      <vt:lpstr>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PADILLA DZUL KEYLA SARELI</dc:creator>
  <cp:lastModifiedBy>PADILLA DZUL KEYLA SARELI</cp:lastModifiedBy>
  <cp:revision>1</cp:revision>
  <dcterms:created xsi:type="dcterms:W3CDTF">2024-04-02T01:56:46Z</dcterms:created>
  <dcterms:modified xsi:type="dcterms:W3CDTF">2024-04-02T02:43:25Z</dcterms:modified>
</cp:coreProperties>
</file>