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6" r:id="rId1"/>
  </p:sldMasterIdLst>
  <p:notesMasterIdLst>
    <p:notesMasterId r:id="rId28"/>
  </p:notesMasterIdLst>
  <p:sldIdLst>
    <p:sldId id="256" r:id="rId2"/>
    <p:sldId id="259" r:id="rId3"/>
    <p:sldId id="275" r:id="rId4"/>
    <p:sldId id="258" r:id="rId5"/>
    <p:sldId id="290" r:id="rId6"/>
    <p:sldId id="262" r:id="rId7"/>
    <p:sldId id="267" r:id="rId8"/>
    <p:sldId id="268" r:id="rId9"/>
    <p:sldId id="271" r:id="rId10"/>
    <p:sldId id="269" r:id="rId11"/>
    <p:sldId id="274" r:id="rId12"/>
    <p:sldId id="276" r:id="rId13"/>
    <p:sldId id="280" r:id="rId14"/>
    <p:sldId id="288" r:id="rId15"/>
    <p:sldId id="281" r:id="rId16"/>
    <p:sldId id="282" r:id="rId17"/>
    <p:sldId id="277" r:id="rId18"/>
    <p:sldId id="287" r:id="rId19"/>
    <p:sldId id="284" r:id="rId20"/>
    <p:sldId id="283" r:id="rId21"/>
    <p:sldId id="285" r:id="rId22"/>
    <p:sldId id="286" r:id="rId23"/>
    <p:sldId id="278" r:id="rId24"/>
    <p:sldId id="289" r:id="rId25"/>
    <p:sldId id="279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6166E29-F275-4994-A774-C609E3E6B5BA}">
          <p14:sldIdLst>
            <p14:sldId id="256"/>
            <p14:sldId id="259"/>
            <p14:sldId id="275"/>
            <p14:sldId id="258"/>
            <p14:sldId id="290"/>
            <p14:sldId id="262"/>
            <p14:sldId id="267"/>
            <p14:sldId id="268"/>
            <p14:sldId id="271"/>
            <p14:sldId id="269"/>
            <p14:sldId id="274"/>
            <p14:sldId id="276"/>
            <p14:sldId id="280"/>
            <p14:sldId id="288"/>
            <p14:sldId id="281"/>
            <p14:sldId id="282"/>
            <p14:sldId id="277"/>
            <p14:sldId id="287"/>
            <p14:sldId id="284"/>
            <p14:sldId id="283"/>
            <p14:sldId id="285"/>
            <p14:sldId id="286"/>
            <p14:sldId id="278"/>
            <p14:sldId id="289"/>
            <p14:sldId id="27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896D6-136F-42A1-BD27-12D079ADFC32}" type="doc">
      <dgm:prSet loTypeId="urn:microsoft.com/office/officeart/2005/8/layout/chevron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EDB493BB-B3AB-435F-96ED-3775BB3E9C8C}">
      <dgm:prSet phldrT="[Texte]"/>
      <dgm:spPr/>
      <dgm:t>
        <a:bodyPr/>
        <a:lstStyle/>
        <a:p>
          <a:r>
            <a:rPr lang="fr-FR" dirty="0" smtClean="0"/>
            <a:t>Phase 1: Préparation</a:t>
          </a:r>
          <a:endParaRPr lang="fr-FR" dirty="0"/>
        </a:p>
      </dgm:t>
    </dgm:pt>
    <dgm:pt modelId="{40D21E27-FBD7-460D-8A25-9BE31D575176}" type="parTrans" cxnId="{625CCB41-C68E-4880-8A3E-23BDDDDD4FA4}">
      <dgm:prSet/>
      <dgm:spPr/>
      <dgm:t>
        <a:bodyPr/>
        <a:lstStyle/>
        <a:p>
          <a:endParaRPr lang="fr-FR"/>
        </a:p>
      </dgm:t>
    </dgm:pt>
    <dgm:pt modelId="{B71BACAB-9872-4F27-91C9-BAAB94E8BC03}" type="sibTrans" cxnId="{625CCB41-C68E-4880-8A3E-23BDDDDD4FA4}">
      <dgm:prSet/>
      <dgm:spPr/>
      <dgm:t>
        <a:bodyPr/>
        <a:lstStyle/>
        <a:p>
          <a:endParaRPr lang="fr-FR"/>
        </a:p>
      </dgm:t>
    </dgm:pt>
    <dgm:pt modelId="{ACC7A5F0-887A-4E25-867D-9CD11ED1017F}">
      <dgm:prSet phldrT="[Texte]"/>
      <dgm:spPr/>
      <dgm:t>
        <a:bodyPr/>
        <a:lstStyle/>
        <a:p>
          <a:r>
            <a:rPr lang="fr-FR" dirty="0" smtClean="0"/>
            <a:t>Début de la partie</a:t>
          </a:r>
          <a:endParaRPr lang="fr-FR" dirty="0"/>
        </a:p>
      </dgm:t>
    </dgm:pt>
    <dgm:pt modelId="{BAD5DEC2-4404-4229-8AFB-AE00EC51B2CE}" type="parTrans" cxnId="{D3C1743E-032E-4E7A-B0F1-23FA68E31949}">
      <dgm:prSet/>
      <dgm:spPr/>
      <dgm:t>
        <a:bodyPr/>
        <a:lstStyle/>
        <a:p>
          <a:endParaRPr lang="fr-FR"/>
        </a:p>
      </dgm:t>
    </dgm:pt>
    <dgm:pt modelId="{4DC42F78-7648-4CB0-9C16-5A618C456115}" type="sibTrans" cxnId="{D3C1743E-032E-4E7A-B0F1-23FA68E31949}">
      <dgm:prSet/>
      <dgm:spPr/>
      <dgm:t>
        <a:bodyPr/>
        <a:lstStyle/>
        <a:p>
          <a:endParaRPr lang="fr-FR"/>
        </a:p>
      </dgm:t>
    </dgm:pt>
    <dgm:pt modelId="{865A5C8B-B04E-4805-94A9-9AD07B8B62B3}">
      <dgm:prSet phldrT="[Texte]"/>
      <dgm:spPr/>
      <dgm:t>
        <a:bodyPr/>
        <a:lstStyle/>
        <a:p>
          <a:r>
            <a:rPr lang="fr-FR" dirty="0" smtClean="0"/>
            <a:t>Étude du terrain, mise en place d’une stratégie, construction des tours, achat </a:t>
          </a:r>
          <a:r>
            <a:rPr lang="fr-FR" dirty="0" smtClean="0"/>
            <a:t>d’améliorations</a:t>
          </a:r>
          <a:endParaRPr lang="fr-FR" dirty="0"/>
        </a:p>
      </dgm:t>
    </dgm:pt>
    <dgm:pt modelId="{9CF8FBE3-CBAE-4453-91F4-73BD33A59154}" type="parTrans" cxnId="{C150814D-6DCE-4928-B3B5-EA48F5B9FD05}">
      <dgm:prSet/>
      <dgm:spPr/>
      <dgm:t>
        <a:bodyPr/>
        <a:lstStyle/>
        <a:p>
          <a:endParaRPr lang="fr-FR"/>
        </a:p>
      </dgm:t>
    </dgm:pt>
    <dgm:pt modelId="{4EB2D2E9-272D-4645-93BE-DD15E4CB66BD}" type="sibTrans" cxnId="{C150814D-6DCE-4928-B3B5-EA48F5B9FD05}">
      <dgm:prSet/>
      <dgm:spPr/>
      <dgm:t>
        <a:bodyPr/>
        <a:lstStyle/>
        <a:p>
          <a:endParaRPr lang="fr-FR"/>
        </a:p>
      </dgm:t>
    </dgm:pt>
    <dgm:pt modelId="{49347411-1A07-48E0-BC1A-C2A0E2D36D65}">
      <dgm:prSet phldrT="[Texte]"/>
      <dgm:spPr/>
      <dgm:t>
        <a:bodyPr/>
        <a:lstStyle/>
        <a:p>
          <a:r>
            <a:rPr lang="fr-FR" dirty="0" smtClean="0"/>
            <a:t>Phase 2: Combat</a:t>
          </a:r>
          <a:endParaRPr lang="fr-FR" dirty="0"/>
        </a:p>
      </dgm:t>
    </dgm:pt>
    <dgm:pt modelId="{760C9270-0139-4437-A8FE-03D8AE5E2597}" type="parTrans" cxnId="{41BDFC75-B120-4183-9CDE-80A83581DC57}">
      <dgm:prSet/>
      <dgm:spPr/>
      <dgm:t>
        <a:bodyPr/>
        <a:lstStyle/>
        <a:p>
          <a:endParaRPr lang="fr-FR"/>
        </a:p>
      </dgm:t>
    </dgm:pt>
    <dgm:pt modelId="{E344AA38-D69F-4CFA-85EF-8A490E3807DC}" type="sibTrans" cxnId="{41BDFC75-B120-4183-9CDE-80A83581DC57}">
      <dgm:prSet/>
      <dgm:spPr/>
      <dgm:t>
        <a:bodyPr/>
        <a:lstStyle/>
        <a:p>
          <a:endParaRPr lang="fr-FR"/>
        </a:p>
      </dgm:t>
    </dgm:pt>
    <dgm:pt modelId="{09ED8C6F-710C-408E-8B80-581CF7121B33}">
      <dgm:prSet phldrT="[Texte]"/>
      <dgm:spPr/>
      <dgm:t>
        <a:bodyPr/>
        <a:lstStyle/>
        <a:p>
          <a:r>
            <a:rPr lang="fr-FR" dirty="0" smtClean="0"/>
            <a:t>Les ennemis commencent à apparaître sur la carte</a:t>
          </a:r>
          <a:endParaRPr lang="fr-FR" dirty="0"/>
        </a:p>
      </dgm:t>
    </dgm:pt>
    <dgm:pt modelId="{BA5CF5E3-BC2E-4FEA-A92D-18416B02185D}" type="parTrans" cxnId="{014D9D6C-075F-4352-927E-FF56FA9F88EB}">
      <dgm:prSet/>
      <dgm:spPr/>
      <dgm:t>
        <a:bodyPr/>
        <a:lstStyle/>
        <a:p>
          <a:endParaRPr lang="fr-FR"/>
        </a:p>
      </dgm:t>
    </dgm:pt>
    <dgm:pt modelId="{E352960E-761C-476C-9810-2DD60C9F0675}" type="sibTrans" cxnId="{014D9D6C-075F-4352-927E-FF56FA9F88EB}">
      <dgm:prSet/>
      <dgm:spPr/>
      <dgm:t>
        <a:bodyPr/>
        <a:lstStyle/>
        <a:p>
          <a:endParaRPr lang="fr-FR"/>
        </a:p>
      </dgm:t>
    </dgm:pt>
    <dgm:pt modelId="{CE74A45B-0B99-4936-9AF4-BB47A18715B3}">
      <dgm:prSet phldrT="[Texte]"/>
      <dgm:spPr/>
      <dgm:t>
        <a:bodyPr/>
        <a:lstStyle/>
        <a:p>
          <a:r>
            <a:rPr lang="fr-FR" dirty="0" smtClean="0"/>
            <a:t>Phase 3: Transition</a:t>
          </a:r>
          <a:endParaRPr lang="fr-FR" dirty="0"/>
        </a:p>
      </dgm:t>
    </dgm:pt>
    <dgm:pt modelId="{7618904C-D29A-4B01-A95C-BB05B255A574}" type="parTrans" cxnId="{BA5C65D1-8EC8-4881-9122-39163666CBA9}">
      <dgm:prSet/>
      <dgm:spPr/>
      <dgm:t>
        <a:bodyPr/>
        <a:lstStyle/>
        <a:p>
          <a:endParaRPr lang="fr-FR"/>
        </a:p>
      </dgm:t>
    </dgm:pt>
    <dgm:pt modelId="{AD2C28BB-145B-4D9E-92F4-DA1B069AE6A9}" type="sibTrans" cxnId="{BA5C65D1-8EC8-4881-9122-39163666CBA9}">
      <dgm:prSet/>
      <dgm:spPr/>
      <dgm:t>
        <a:bodyPr/>
        <a:lstStyle/>
        <a:p>
          <a:endParaRPr lang="fr-FR"/>
        </a:p>
      </dgm:t>
    </dgm:pt>
    <dgm:pt modelId="{E0CD0D80-3009-4A10-A50F-B186A3EF8E22}">
      <dgm:prSet phldrT="[Texte]"/>
      <dgm:spPr/>
      <dgm:t>
        <a:bodyPr/>
        <a:lstStyle/>
        <a:p>
          <a:r>
            <a:rPr lang="fr-FR" dirty="0" smtClean="0"/>
            <a:t>Temps mort de </a:t>
          </a:r>
          <a:r>
            <a:rPr lang="fr-FR" dirty="0" smtClean="0"/>
            <a:t>10 </a:t>
          </a:r>
          <a:r>
            <a:rPr lang="fr-FR" dirty="0" smtClean="0"/>
            <a:t>secondes</a:t>
          </a:r>
          <a:endParaRPr lang="fr-FR" dirty="0"/>
        </a:p>
      </dgm:t>
    </dgm:pt>
    <dgm:pt modelId="{1D4BF6C4-71AB-4CA3-9E11-7738F4C3E76B}" type="parTrans" cxnId="{5A239D34-6905-40B7-ADD9-6ABDE631DBF7}">
      <dgm:prSet/>
      <dgm:spPr/>
      <dgm:t>
        <a:bodyPr/>
        <a:lstStyle/>
        <a:p>
          <a:endParaRPr lang="fr-FR"/>
        </a:p>
      </dgm:t>
    </dgm:pt>
    <dgm:pt modelId="{B57542D8-6149-4B37-B540-A5E3A98CB6C5}" type="sibTrans" cxnId="{5A239D34-6905-40B7-ADD9-6ABDE631DBF7}">
      <dgm:prSet/>
      <dgm:spPr/>
      <dgm:t>
        <a:bodyPr/>
        <a:lstStyle/>
        <a:p>
          <a:endParaRPr lang="fr-FR"/>
        </a:p>
      </dgm:t>
    </dgm:pt>
    <dgm:pt modelId="{A2BDBA0E-2526-42D2-80CE-CC412659150A}">
      <dgm:prSet phldrT="[Texte]"/>
      <dgm:spPr/>
      <dgm:t>
        <a:bodyPr/>
        <a:lstStyle/>
        <a:p>
          <a:r>
            <a:rPr lang="fr-FR" dirty="0" smtClean="0"/>
            <a:t>Reboucle sur la phase 2</a:t>
          </a:r>
          <a:endParaRPr lang="fr-FR" dirty="0"/>
        </a:p>
      </dgm:t>
    </dgm:pt>
    <dgm:pt modelId="{094B99C8-7C5F-4BDE-9E4B-198FA3EDC7CC}" type="parTrans" cxnId="{DC3E485B-01D1-461B-9DF4-A665BF49261F}">
      <dgm:prSet/>
      <dgm:spPr/>
      <dgm:t>
        <a:bodyPr/>
        <a:lstStyle/>
        <a:p>
          <a:endParaRPr lang="fr-FR"/>
        </a:p>
      </dgm:t>
    </dgm:pt>
    <dgm:pt modelId="{99E98931-6906-4EB5-9501-B36E07D05DD3}" type="sibTrans" cxnId="{DC3E485B-01D1-461B-9DF4-A665BF49261F}">
      <dgm:prSet/>
      <dgm:spPr/>
      <dgm:t>
        <a:bodyPr/>
        <a:lstStyle/>
        <a:p>
          <a:endParaRPr lang="fr-FR"/>
        </a:p>
      </dgm:t>
    </dgm:pt>
    <dgm:pt modelId="{1F198810-FDDA-4823-AEDC-7C055555AFC0}">
      <dgm:prSet phldrT="[Texte]"/>
      <dgm:spPr/>
      <dgm:t>
        <a:bodyPr/>
        <a:lstStyle/>
        <a:p>
          <a:r>
            <a:rPr lang="fr-FR" dirty="0" smtClean="0"/>
            <a:t>Durée Infinie / Attendre lancement de la 1</a:t>
          </a:r>
          <a:r>
            <a:rPr lang="fr-FR" baseline="30000" dirty="0" smtClean="0"/>
            <a:t>er</a:t>
          </a:r>
          <a:r>
            <a:rPr lang="fr-FR" dirty="0" smtClean="0"/>
            <a:t> vague</a:t>
          </a:r>
          <a:endParaRPr lang="fr-FR" dirty="0"/>
        </a:p>
      </dgm:t>
    </dgm:pt>
    <dgm:pt modelId="{7FCAEF3A-273E-4F63-B4E4-25E39F807277}" type="parTrans" cxnId="{6BFF75E3-3BF3-4E27-BFFF-1A788D5E70B0}">
      <dgm:prSet/>
      <dgm:spPr/>
      <dgm:t>
        <a:bodyPr/>
        <a:lstStyle/>
        <a:p>
          <a:endParaRPr lang="fr-FR"/>
        </a:p>
      </dgm:t>
    </dgm:pt>
    <dgm:pt modelId="{EF5D52CF-6F14-43DB-BC50-314664129274}" type="sibTrans" cxnId="{6BFF75E3-3BF3-4E27-BFFF-1A788D5E70B0}">
      <dgm:prSet/>
      <dgm:spPr/>
      <dgm:t>
        <a:bodyPr/>
        <a:lstStyle/>
        <a:p>
          <a:endParaRPr lang="fr-FR"/>
        </a:p>
      </dgm:t>
    </dgm:pt>
    <dgm:pt modelId="{BA76BFA6-0463-4167-B202-D6AA94C0D18C}">
      <dgm:prSet phldrT="[Texte]"/>
      <dgm:spPr/>
      <dgm:t>
        <a:bodyPr/>
        <a:lstStyle/>
        <a:p>
          <a:r>
            <a:rPr lang="fr-FR" dirty="0" smtClean="0"/>
            <a:t>La phase 2 est terminée lorsque tout les ennemis sont éliminés </a:t>
          </a:r>
          <a:endParaRPr lang="fr-FR" dirty="0"/>
        </a:p>
      </dgm:t>
    </dgm:pt>
    <dgm:pt modelId="{D5DEF6B2-8AB2-42ED-B5E9-86469A73C0E3}" type="parTrans" cxnId="{F6AEF242-D875-4B5A-AA86-E3A6F2AF7DA2}">
      <dgm:prSet/>
      <dgm:spPr/>
      <dgm:t>
        <a:bodyPr/>
        <a:lstStyle/>
        <a:p>
          <a:endParaRPr lang="fr-FR"/>
        </a:p>
      </dgm:t>
    </dgm:pt>
    <dgm:pt modelId="{C7C9FDED-0B6C-49D1-98E9-1CC8496888BF}" type="sibTrans" cxnId="{F6AEF242-D875-4B5A-AA86-E3A6F2AF7DA2}">
      <dgm:prSet/>
      <dgm:spPr/>
      <dgm:t>
        <a:bodyPr/>
        <a:lstStyle/>
        <a:p>
          <a:endParaRPr lang="fr-FR"/>
        </a:p>
      </dgm:t>
    </dgm:pt>
    <dgm:pt modelId="{85F41BD7-A837-4F2A-9D28-3F55036BA9DE}" type="pres">
      <dgm:prSet presAssocID="{F7A896D6-136F-42A1-BD27-12D079ADFC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7059C37-2B93-43B9-8DFF-5F9B8EECE542}" type="pres">
      <dgm:prSet presAssocID="{EDB493BB-B3AB-435F-96ED-3775BB3E9C8C}" presName="composite" presStyleCnt="0"/>
      <dgm:spPr/>
    </dgm:pt>
    <dgm:pt modelId="{0F23B2E4-5A83-4454-9B08-8D8C4B7AD7EA}" type="pres">
      <dgm:prSet presAssocID="{EDB493BB-B3AB-435F-96ED-3775BB3E9C8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31E9CA-8D8D-46F0-97C3-BB408A3DB105}" type="pres">
      <dgm:prSet presAssocID="{EDB493BB-B3AB-435F-96ED-3775BB3E9C8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A92466-790E-43EE-AFB4-32F168D9C498}" type="pres">
      <dgm:prSet presAssocID="{B71BACAB-9872-4F27-91C9-BAAB94E8BC03}" presName="sp" presStyleCnt="0"/>
      <dgm:spPr/>
    </dgm:pt>
    <dgm:pt modelId="{A130B68C-84D1-4D45-A37D-4D8834097EA0}" type="pres">
      <dgm:prSet presAssocID="{49347411-1A07-48E0-BC1A-C2A0E2D36D65}" presName="composite" presStyleCnt="0"/>
      <dgm:spPr/>
    </dgm:pt>
    <dgm:pt modelId="{B6013425-4B6B-4B71-B2C9-B27807525361}" type="pres">
      <dgm:prSet presAssocID="{49347411-1A07-48E0-BC1A-C2A0E2D36D6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A4F83D-9A9E-4F55-A732-CF607309B678}" type="pres">
      <dgm:prSet presAssocID="{49347411-1A07-48E0-BC1A-C2A0E2D36D6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FCB0E4-BFAE-4F69-B941-44D51183DC49}" type="pres">
      <dgm:prSet presAssocID="{E344AA38-D69F-4CFA-85EF-8A490E3807DC}" presName="sp" presStyleCnt="0"/>
      <dgm:spPr/>
    </dgm:pt>
    <dgm:pt modelId="{13DF536B-1044-4CCD-A579-D53875FAD10F}" type="pres">
      <dgm:prSet presAssocID="{CE74A45B-0B99-4936-9AF4-BB47A18715B3}" presName="composite" presStyleCnt="0"/>
      <dgm:spPr/>
    </dgm:pt>
    <dgm:pt modelId="{E6040910-27C8-44B2-82C1-B5FA09FBC33C}" type="pres">
      <dgm:prSet presAssocID="{CE74A45B-0B99-4936-9AF4-BB47A18715B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9D4926-B953-41B8-9E78-78318359598F}" type="pres">
      <dgm:prSet presAssocID="{CE74A45B-0B99-4936-9AF4-BB47A18715B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A5C65D1-8EC8-4881-9122-39163666CBA9}" srcId="{F7A896D6-136F-42A1-BD27-12D079ADFC32}" destId="{CE74A45B-0B99-4936-9AF4-BB47A18715B3}" srcOrd="2" destOrd="0" parTransId="{7618904C-D29A-4B01-A95C-BB05B255A574}" sibTransId="{AD2C28BB-145B-4D9E-92F4-DA1B069AE6A9}"/>
    <dgm:cxn modelId="{014D9D6C-075F-4352-927E-FF56FA9F88EB}" srcId="{49347411-1A07-48E0-BC1A-C2A0E2D36D65}" destId="{09ED8C6F-710C-408E-8B80-581CF7121B33}" srcOrd="0" destOrd="0" parTransId="{BA5CF5E3-BC2E-4FEA-A92D-18416B02185D}" sibTransId="{E352960E-761C-476C-9810-2DD60C9F0675}"/>
    <dgm:cxn modelId="{B05955C9-4602-4AF9-8F29-4F5AE934EC93}" type="presOf" srcId="{E0CD0D80-3009-4A10-A50F-B186A3EF8E22}" destId="{DB9D4926-B953-41B8-9E78-78318359598F}" srcOrd="0" destOrd="0" presId="urn:microsoft.com/office/officeart/2005/8/layout/chevron2"/>
    <dgm:cxn modelId="{015C9524-FC46-4FE0-8B0F-E6B44BA9F8D7}" type="presOf" srcId="{1F198810-FDDA-4823-AEDC-7C055555AFC0}" destId="{3031E9CA-8D8D-46F0-97C3-BB408A3DB105}" srcOrd="0" destOrd="2" presId="urn:microsoft.com/office/officeart/2005/8/layout/chevron2"/>
    <dgm:cxn modelId="{C150814D-6DCE-4928-B3B5-EA48F5B9FD05}" srcId="{EDB493BB-B3AB-435F-96ED-3775BB3E9C8C}" destId="{865A5C8B-B04E-4805-94A9-9AD07B8B62B3}" srcOrd="1" destOrd="0" parTransId="{9CF8FBE3-CBAE-4453-91F4-73BD33A59154}" sibTransId="{4EB2D2E9-272D-4645-93BE-DD15E4CB66BD}"/>
    <dgm:cxn modelId="{625CCB41-C68E-4880-8A3E-23BDDDDD4FA4}" srcId="{F7A896D6-136F-42A1-BD27-12D079ADFC32}" destId="{EDB493BB-B3AB-435F-96ED-3775BB3E9C8C}" srcOrd="0" destOrd="0" parTransId="{40D21E27-FBD7-460D-8A25-9BE31D575176}" sibTransId="{B71BACAB-9872-4F27-91C9-BAAB94E8BC03}"/>
    <dgm:cxn modelId="{5A9FCBF9-E0DB-4EAA-AB24-1FC4042D9884}" type="presOf" srcId="{ACC7A5F0-887A-4E25-867D-9CD11ED1017F}" destId="{3031E9CA-8D8D-46F0-97C3-BB408A3DB105}" srcOrd="0" destOrd="0" presId="urn:microsoft.com/office/officeart/2005/8/layout/chevron2"/>
    <dgm:cxn modelId="{5A239D34-6905-40B7-ADD9-6ABDE631DBF7}" srcId="{CE74A45B-0B99-4936-9AF4-BB47A18715B3}" destId="{E0CD0D80-3009-4A10-A50F-B186A3EF8E22}" srcOrd="0" destOrd="0" parTransId="{1D4BF6C4-71AB-4CA3-9E11-7738F4C3E76B}" sibTransId="{B57542D8-6149-4B37-B540-A5E3A98CB6C5}"/>
    <dgm:cxn modelId="{41BDFC75-B120-4183-9CDE-80A83581DC57}" srcId="{F7A896D6-136F-42A1-BD27-12D079ADFC32}" destId="{49347411-1A07-48E0-BC1A-C2A0E2D36D65}" srcOrd="1" destOrd="0" parTransId="{760C9270-0139-4437-A8FE-03D8AE5E2597}" sibTransId="{E344AA38-D69F-4CFA-85EF-8A490E3807DC}"/>
    <dgm:cxn modelId="{EEC9C9E9-2EDB-4459-BC26-825B4F52F8CE}" type="presOf" srcId="{BA76BFA6-0463-4167-B202-D6AA94C0D18C}" destId="{FEA4F83D-9A9E-4F55-A732-CF607309B678}" srcOrd="0" destOrd="1" presId="urn:microsoft.com/office/officeart/2005/8/layout/chevron2"/>
    <dgm:cxn modelId="{4E53DD6F-FD2E-4738-9395-D6419BAD8DBE}" type="presOf" srcId="{A2BDBA0E-2526-42D2-80CE-CC412659150A}" destId="{DB9D4926-B953-41B8-9E78-78318359598F}" srcOrd="0" destOrd="1" presId="urn:microsoft.com/office/officeart/2005/8/layout/chevron2"/>
    <dgm:cxn modelId="{107607D1-56EB-4503-BC48-AB319DE69730}" type="presOf" srcId="{09ED8C6F-710C-408E-8B80-581CF7121B33}" destId="{FEA4F83D-9A9E-4F55-A732-CF607309B678}" srcOrd="0" destOrd="0" presId="urn:microsoft.com/office/officeart/2005/8/layout/chevron2"/>
    <dgm:cxn modelId="{C8C31D00-F3A0-4A12-B8A5-2381CC361FDB}" type="presOf" srcId="{49347411-1A07-48E0-BC1A-C2A0E2D36D65}" destId="{B6013425-4B6B-4B71-B2C9-B27807525361}" srcOrd="0" destOrd="0" presId="urn:microsoft.com/office/officeart/2005/8/layout/chevron2"/>
    <dgm:cxn modelId="{DC3E485B-01D1-461B-9DF4-A665BF49261F}" srcId="{CE74A45B-0B99-4936-9AF4-BB47A18715B3}" destId="{A2BDBA0E-2526-42D2-80CE-CC412659150A}" srcOrd="1" destOrd="0" parTransId="{094B99C8-7C5F-4BDE-9E4B-198FA3EDC7CC}" sibTransId="{99E98931-6906-4EB5-9501-B36E07D05DD3}"/>
    <dgm:cxn modelId="{6BFF75E3-3BF3-4E27-BFFF-1A788D5E70B0}" srcId="{EDB493BB-B3AB-435F-96ED-3775BB3E9C8C}" destId="{1F198810-FDDA-4823-AEDC-7C055555AFC0}" srcOrd="2" destOrd="0" parTransId="{7FCAEF3A-273E-4F63-B4E4-25E39F807277}" sibTransId="{EF5D52CF-6F14-43DB-BC50-314664129274}"/>
    <dgm:cxn modelId="{8BD3E00E-3B4D-420E-BA00-B9C33F8FA911}" type="presOf" srcId="{EDB493BB-B3AB-435F-96ED-3775BB3E9C8C}" destId="{0F23B2E4-5A83-4454-9B08-8D8C4B7AD7EA}" srcOrd="0" destOrd="0" presId="urn:microsoft.com/office/officeart/2005/8/layout/chevron2"/>
    <dgm:cxn modelId="{F6AEF242-D875-4B5A-AA86-E3A6F2AF7DA2}" srcId="{49347411-1A07-48E0-BC1A-C2A0E2D36D65}" destId="{BA76BFA6-0463-4167-B202-D6AA94C0D18C}" srcOrd="1" destOrd="0" parTransId="{D5DEF6B2-8AB2-42ED-B5E9-86469A73C0E3}" sibTransId="{C7C9FDED-0B6C-49D1-98E9-1CC8496888BF}"/>
    <dgm:cxn modelId="{D3C1743E-032E-4E7A-B0F1-23FA68E31949}" srcId="{EDB493BB-B3AB-435F-96ED-3775BB3E9C8C}" destId="{ACC7A5F0-887A-4E25-867D-9CD11ED1017F}" srcOrd="0" destOrd="0" parTransId="{BAD5DEC2-4404-4229-8AFB-AE00EC51B2CE}" sibTransId="{4DC42F78-7648-4CB0-9C16-5A618C456115}"/>
    <dgm:cxn modelId="{9EFD76B1-79CA-46CE-8046-FF52C2C7BC05}" type="presOf" srcId="{F7A896D6-136F-42A1-BD27-12D079ADFC32}" destId="{85F41BD7-A837-4F2A-9D28-3F55036BA9DE}" srcOrd="0" destOrd="0" presId="urn:microsoft.com/office/officeart/2005/8/layout/chevron2"/>
    <dgm:cxn modelId="{09AB6BF2-CA2A-4CA9-A179-EE753EF2718D}" type="presOf" srcId="{CE74A45B-0B99-4936-9AF4-BB47A18715B3}" destId="{E6040910-27C8-44B2-82C1-B5FA09FBC33C}" srcOrd="0" destOrd="0" presId="urn:microsoft.com/office/officeart/2005/8/layout/chevron2"/>
    <dgm:cxn modelId="{6E916BFC-E333-4F6D-A915-9CA980B78F03}" type="presOf" srcId="{865A5C8B-B04E-4805-94A9-9AD07B8B62B3}" destId="{3031E9CA-8D8D-46F0-97C3-BB408A3DB105}" srcOrd="0" destOrd="1" presId="urn:microsoft.com/office/officeart/2005/8/layout/chevron2"/>
    <dgm:cxn modelId="{8C1392EF-FD22-4237-869E-8C1A0E1EED1C}" type="presParOf" srcId="{85F41BD7-A837-4F2A-9D28-3F55036BA9DE}" destId="{F7059C37-2B93-43B9-8DFF-5F9B8EECE542}" srcOrd="0" destOrd="0" presId="urn:microsoft.com/office/officeart/2005/8/layout/chevron2"/>
    <dgm:cxn modelId="{4CCB81D7-B47E-4895-929A-559CC25E4C3E}" type="presParOf" srcId="{F7059C37-2B93-43B9-8DFF-5F9B8EECE542}" destId="{0F23B2E4-5A83-4454-9B08-8D8C4B7AD7EA}" srcOrd="0" destOrd="0" presId="urn:microsoft.com/office/officeart/2005/8/layout/chevron2"/>
    <dgm:cxn modelId="{8DF3E99F-25AC-49AE-9A91-065D4B52F798}" type="presParOf" srcId="{F7059C37-2B93-43B9-8DFF-5F9B8EECE542}" destId="{3031E9CA-8D8D-46F0-97C3-BB408A3DB105}" srcOrd="1" destOrd="0" presId="urn:microsoft.com/office/officeart/2005/8/layout/chevron2"/>
    <dgm:cxn modelId="{754A2DF7-A025-4D42-9904-F968218EDF08}" type="presParOf" srcId="{85F41BD7-A837-4F2A-9D28-3F55036BA9DE}" destId="{36A92466-790E-43EE-AFB4-32F168D9C498}" srcOrd="1" destOrd="0" presId="urn:microsoft.com/office/officeart/2005/8/layout/chevron2"/>
    <dgm:cxn modelId="{7CA22FD1-BEFC-4AE8-A44E-EF100232EB1F}" type="presParOf" srcId="{85F41BD7-A837-4F2A-9D28-3F55036BA9DE}" destId="{A130B68C-84D1-4D45-A37D-4D8834097EA0}" srcOrd="2" destOrd="0" presId="urn:microsoft.com/office/officeart/2005/8/layout/chevron2"/>
    <dgm:cxn modelId="{ADE82BF2-AA8E-4F05-AC3C-705472623BB8}" type="presParOf" srcId="{A130B68C-84D1-4D45-A37D-4D8834097EA0}" destId="{B6013425-4B6B-4B71-B2C9-B27807525361}" srcOrd="0" destOrd="0" presId="urn:microsoft.com/office/officeart/2005/8/layout/chevron2"/>
    <dgm:cxn modelId="{F4B9AD57-14AC-4F96-8A6B-2B3676E732A3}" type="presParOf" srcId="{A130B68C-84D1-4D45-A37D-4D8834097EA0}" destId="{FEA4F83D-9A9E-4F55-A732-CF607309B678}" srcOrd="1" destOrd="0" presId="urn:microsoft.com/office/officeart/2005/8/layout/chevron2"/>
    <dgm:cxn modelId="{7D805BA0-2A6E-48A3-B3F0-4114B79C93F9}" type="presParOf" srcId="{85F41BD7-A837-4F2A-9D28-3F55036BA9DE}" destId="{2BFCB0E4-BFAE-4F69-B941-44D51183DC49}" srcOrd="3" destOrd="0" presId="urn:microsoft.com/office/officeart/2005/8/layout/chevron2"/>
    <dgm:cxn modelId="{929794D6-8095-494E-A53B-4BF322A85CF0}" type="presParOf" srcId="{85F41BD7-A837-4F2A-9D28-3F55036BA9DE}" destId="{13DF536B-1044-4CCD-A579-D53875FAD10F}" srcOrd="4" destOrd="0" presId="urn:microsoft.com/office/officeart/2005/8/layout/chevron2"/>
    <dgm:cxn modelId="{7D571954-076A-44C2-8768-889FF3D65E7D}" type="presParOf" srcId="{13DF536B-1044-4CCD-A579-D53875FAD10F}" destId="{E6040910-27C8-44B2-82C1-B5FA09FBC33C}" srcOrd="0" destOrd="0" presId="urn:microsoft.com/office/officeart/2005/8/layout/chevron2"/>
    <dgm:cxn modelId="{DA747F9D-1BCA-4D57-BEE5-1B39F22AA16A}" type="presParOf" srcId="{13DF536B-1044-4CCD-A579-D53875FAD10F}" destId="{DB9D4926-B953-41B8-9E78-78318359598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726B4-2371-4DD2-9336-F48A235721A0}" type="doc">
      <dgm:prSet loTypeId="urn:microsoft.com/office/officeart/2005/8/layout/hierarchy4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FC9F1F75-C4F6-465D-B52B-6A0740695DE8}">
      <dgm:prSet phldrT="[Texte]"/>
      <dgm:spPr/>
      <dgm:t>
        <a:bodyPr/>
        <a:lstStyle/>
        <a:p>
          <a:pPr algn="ctr"/>
          <a:r>
            <a:rPr lang="fr-FR" dirty="0" smtClean="0"/>
            <a:t>Menu Principal</a:t>
          </a:r>
          <a:endParaRPr lang="fr-FR" dirty="0"/>
        </a:p>
      </dgm:t>
    </dgm:pt>
    <dgm:pt modelId="{025D0C6A-1525-4555-9294-FCAD12B868A7}" type="parTrans" cxnId="{54D95F10-F09A-47B9-83CC-7562C1084A2C}">
      <dgm:prSet/>
      <dgm:spPr/>
      <dgm:t>
        <a:bodyPr/>
        <a:lstStyle/>
        <a:p>
          <a:pPr algn="ctr"/>
          <a:endParaRPr lang="fr-FR"/>
        </a:p>
      </dgm:t>
    </dgm:pt>
    <dgm:pt modelId="{2D10E7A9-6DA5-4539-9C5C-49B6008CE5B2}" type="sibTrans" cxnId="{54D95F10-F09A-47B9-83CC-7562C1084A2C}">
      <dgm:prSet/>
      <dgm:spPr/>
      <dgm:t>
        <a:bodyPr/>
        <a:lstStyle/>
        <a:p>
          <a:pPr algn="ctr"/>
          <a:endParaRPr lang="fr-FR"/>
        </a:p>
      </dgm:t>
    </dgm:pt>
    <dgm:pt modelId="{5EF5C032-5D9D-4D8B-91EE-1B66BCF00550}">
      <dgm:prSet phldrT="[Texte]"/>
      <dgm:spPr/>
      <dgm:t>
        <a:bodyPr/>
        <a:lstStyle/>
        <a:p>
          <a:pPr algn="ctr"/>
          <a:r>
            <a:rPr lang="fr-FR" dirty="0" smtClean="0"/>
            <a:t>Solo</a:t>
          </a:r>
          <a:endParaRPr lang="fr-FR" dirty="0"/>
        </a:p>
      </dgm:t>
    </dgm:pt>
    <dgm:pt modelId="{E7752FFA-346A-47CF-A887-247B1FE806D8}" type="parTrans" cxnId="{B0191333-DC15-43F8-A529-3257C6EC0FF9}">
      <dgm:prSet/>
      <dgm:spPr/>
      <dgm:t>
        <a:bodyPr/>
        <a:lstStyle/>
        <a:p>
          <a:pPr algn="ctr"/>
          <a:endParaRPr lang="fr-FR"/>
        </a:p>
      </dgm:t>
    </dgm:pt>
    <dgm:pt modelId="{43453276-DDD8-403F-8B7A-16F64D6BBE3F}" type="sibTrans" cxnId="{B0191333-DC15-43F8-A529-3257C6EC0FF9}">
      <dgm:prSet/>
      <dgm:spPr/>
      <dgm:t>
        <a:bodyPr/>
        <a:lstStyle/>
        <a:p>
          <a:pPr algn="ctr"/>
          <a:endParaRPr lang="fr-FR"/>
        </a:p>
      </dgm:t>
    </dgm:pt>
    <dgm:pt modelId="{30C340F1-5769-49B8-9634-C7C16F0DF1F0}">
      <dgm:prSet phldrT="[Texte]"/>
      <dgm:spPr/>
      <dgm:t>
        <a:bodyPr/>
        <a:lstStyle/>
        <a:p>
          <a:pPr algn="ctr"/>
          <a:r>
            <a:rPr lang="fr-FR" dirty="0" smtClean="0"/>
            <a:t>Multi-joueurs</a:t>
          </a:r>
          <a:endParaRPr lang="fr-FR" dirty="0"/>
        </a:p>
      </dgm:t>
    </dgm:pt>
    <dgm:pt modelId="{F5372163-4E9B-46BD-8676-9B407C6ED066}" type="parTrans" cxnId="{512270CE-22B6-4B3C-9A4E-4705083F1885}">
      <dgm:prSet/>
      <dgm:spPr/>
      <dgm:t>
        <a:bodyPr/>
        <a:lstStyle/>
        <a:p>
          <a:pPr algn="ctr"/>
          <a:endParaRPr lang="fr-FR"/>
        </a:p>
      </dgm:t>
    </dgm:pt>
    <dgm:pt modelId="{A46D6F5A-6EAF-4830-9A9B-92D065ACCCC1}" type="sibTrans" cxnId="{512270CE-22B6-4B3C-9A4E-4705083F1885}">
      <dgm:prSet/>
      <dgm:spPr/>
      <dgm:t>
        <a:bodyPr/>
        <a:lstStyle/>
        <a:p>
          <a:pPr algn="ctr"/>
          <a:endParaRPr lang="fr-FR"/>
        </a:p>
      </dgm:t>
    </dgm:pt>
    <dgm:pt modelId="{9F7BED7F-3BC4-4A95-B08E-26C1B2CB02A7}" type="pres">
      <dgm:prSet presAssocID="{7D4726B4-2371-4DD2-9336-F48A235721A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C88C0391-A164-4E6E-81A5-790FF0DB8442}" type="pres">
      <dgm:prSet presAssocID="{FC9F1F75-C4F6-465D-B52B-6A0740695DE8}" presName="vertOne" presStyleCnt="0"/>
      <dgm:spPr/>
    </dgm:pt>
    <dgm:pt modelId="{B12069FE-C3F2-4666-93C7-BD31F1263BCC}" type="pres">
      <dgm:prSet presAssocID="{FC9F1F75-C4F6-465D-B52B-6A0740695DE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ABF4DB9-2AC1-4E68-B445-4A97A17065DD}" type="pres">
      <dgm:prSet presAssocID="{FC9F1F75-C4F6-465D-B52B-6A0740695DE8}" presName="parTransOne" presStyleCnt="0"/>
      <dgm:spPr/>
    </dgm:pt>
    <dgm:pt modelId="{823B473A-CB3C-4639-B7F6-4F52771F3224}" type="pres">
      <dgm:prSet presAssocID="{FC9F1F75-C4F6-465D-B52B-6A0740695DE8}" presName="horzOne" presStyleCnt="0"/>
      <dgm:spPr/>
    </dgm:pt>
    <dgm:pt modelId="{C5652507-4BDF-4971-A188-EBB89A9F69CB}" type="pres">
      <dgm:prSet presAssocID="{5EF5C032-5D9D-4D8B-91EE-1B66BCF00550}" presName="vertTwo" presStyleCnt="0"/>
      <dgm:spPr/>
    </dgm:pt>
    <dgm:pt modelId="{0205D89D-3E40-483E-AFE9-02E8395F0029}" type="pres">
      <dgm:prSet presAssocID="{5EF5C032-5D9D-4D8B-91EE-1B66BCF00550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7C148FA-9F69-45CD-B5F1-172C25A438A4}" type="pres">
      <dgm:prSet presAssocID="{5EF5C032-5D9D-4D8B-91EE-1B66BCF00550}" presName="horzTwo" presStyleCnt="0"/>
      <dgm:spPr/>
    </dgm:pt>
    <dgm:pt modelId="{348B3847-9B17-448E-BC4C-C7C7AEFDFDFE}" type="pres">
      <dgm:prSet presAssocID="{43453276-DDD8-403F-8B7A-16F64D6BBE3F}" presName="sibSpaceTwo" presStyleCnt="0"/>
      <dgm:spPr/>
    </dgm:pt>
    <dgm:pt modelId="{056FF96E-7E71-49A7-B87C-9FD60E4C94F5}" type="pres">
      <dgm:prSet presAssocID="{30C340F1-5769-49B8-9634-C7C16F0DF1F0}" presName="vertTwo" presStyleCnt="0"/>
      <dgm:spPr/>
    </dgm:pt>
    <dgm:pt modelId="{3F34A6B6-B3A5-401A-AE7A-C5DDD17B5709}" type="pres">
      <dgm:prSet presAssocID="{30C340F1-5769-49B8-9634-C7C16F0DF1F0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DDEC43E-6098-4AA1-8896-425ACF3E76AF}" type="pres">
      <dgm:prSet presAssocID="{30C340F1-5769-49B8-9634-C7C16F0DF1F0}" presName="horzTwo" presStyleCnt="0"/>
      <dgm:spPr/>
    </dgm:pt>
  </dgm:ptLst>
  <dgm:cxnLst>
    <dgm:cxn modelId="{3B6EF511-487C-4282-BAAB-4AEC5E4021F4}" type="presOf" srcId="{30C340F1-5769-49B8-9634-C7C16F0DF1F0}" destId="{3F34A6B6-B3A5-401A-AE7A-C5DDD17B5709}" srcOrd="0" destOrd="0" presId="urn:microsoft.com/office/officeart/2005/8/layout/hierarchy4"/>
    <dgm:cxn modelId="{B0191333-DC15-43F8-A529-3257C6EC0FF9}" srcId="{FC9F1F75-C4F6-465D-B52B-6A0740695DE8}" destId="{5EF5C032-5D9D-4D8B-91EE-1B66BCF00550}" srcOrd="0" destOrd="0" parTransId="{E7752FFA-346A-47CF-A887-247B1FE806D8}" sibTransId="{43453276-DDD8-403F-8B7A-16F64D6BBE3F}"/>
    <dgm:cxn modelId="{54D95F10-F09A-47B9-83CC-7562C1084A2C}" srcId="{7D4726B4-2371-4DD2-9336-F48A235721A0}" destId="{FC9F1F75-C4F6-465D-B52B-6A0740695DE8}" srcOrd="0" destOrd="0" parTransId="{025D0C6A-1525-4555-9294-FCAD12B868A7}" sibTransId="{2D10E7A9-6DA5-4539-9C5C-49B6008CE5B2}"/>
    <dgm:cxn modelId="{C037C65B-DF36-41B3-B30A-0431EF6243C3}" type="presOf" srcId="{5EF5C032-5D9D-4D8B-91EE-1B66BCF00550}" destId="{0205D89D-3E40-483E-AFE9-02E8395F0029}" srcOrd="0" destOrd="0" presId="urn:microsoft.com/office/officeart/2005/8/layout/hierarchy4"/>
    <dgm:cxn modelId="{E07FE02B-3C47-47F4-849C-A605B8223AED}" type="presOf" srcId="{FC9F1F75-C4F6-465D-B52B-6A0740695DE8}" destId="{B12069FE-C3F2-4666-93C7-BD31F1263BCC}" srcOrd="0" destOrd="0" presId="urn:microsoft.com/office/officeart/2005/8/layout/hierarchy4"/>
    <dgm:cxn modelId="{573D753D-E085-4349-9B4E-C45282C75A7D}" type="presOf" srcId="{7D4726B4-2371-4DD2-9336-F48A235721A0}" destId="{9F7BED7F-3BC4-4A95-B08E-26C1B2CB02A7}" srcOrd="0" destOrd="0" presId="urn:microsoft.com/office/officeart/2005/8/layout/hierarchy4"/>
    <dgm:cxn modelId="{512270CE-22B6-4B3C-9A4E-4705083F1885}" srcId="{FC9F1F75-C4F6-465D-B52B-6A0740695DE8}" destId="{30C340F1-5769-49B8-9634-C7C16F0DF1F0}" srcOrd="1" destOrd="0" parTransId="{F5372163-4E9B-46BD-8676-9B407C6ED066}" sibTransId="{A46D6F5A-6EAF-4830-9A9B-92D065ACCCC1}"/>
    <dgm:cxn modelId="{7A57F290-FD7E-41E0-AAF9-09E52C843B2D}" type="presParOf" srcId="{9F7BED7F-3BC4-4A95-B08E-26C1B2CB02A7}" destId="{C88C0391-A164-4E6E-81A5-790FF0DB8442}" srcOrd="0" destOrd="0" presId="urn:microsoft.com/office/officeart/2005/8/layout/hierarchy4"/>
    <dgm:cxn modelId="{EF0C776D-7366-44EA-8C62-FDBBE64FD7E0}" type="presParOf" srcId="{C88C0391-A164-4E6E-81A5-790FF0DB8442}" destId="{B12069FE-C3F2-4666-93C7-BD31F1263BCC}" srcOrd="0" destOrd="0" presId="urn:microsoft.com/office/officeart/2005/8/layout/hierarchy4"/>
    <dgm:cxn modelId="{08C4E9A4-DD31-427D-A9EB-547C8359BE3C}" type="presParOf" srcId="{C88C0391-A164-4E6E-81A5-790FF0DB8442}" destId="{AABF4DB9-2AC1-4E68-B445-4A97A17065DD}" srcOrd="1" destOrd="0" presId="urn:microsoft.com/office/officeart/2005/8/layout/hierarchy4"/>
    <dgm:cxn modelId="{0E7C3589-EAE6-4B2E-8C39-4E0D40F2B10A}" type="presParOf" srcId="{C88C0391-A164-4E6E-81A5-790FF0DB8442}" destId="{823B473A-CB3C-4639-B7F6-4F52771F3224}" srcOrd="2" destOrd="0" presId="urn:microsoft.com/office/officeart/2005/8/layout/hierarchy4"/>
    <dgm:cxn modelId="{87E8B1C5-8DDF-466F-90F0-9172DDFA831D}" type="presParOf" srcId="{823B473A-CB3C-4639-B7F6-4F52771F3224}" destId="{C5652507-4BDF-4971-A188-EBB89A9F69CB}" srcOrd="0" destOrd="0" presId="urn:microsoft.com/office/officeart/2005/8/layout/hierarchy4"/>
    <dgm:cxn modelId="{40785634-B3A6-427F-9AE0-B815D98B5634}" type="presParOf" srcId="{C5652507-4BDF-4971-A188-EBB89A9F69CB}" destId="{0205D89D-3E40-483E-AFE9-02E8395F0029}" srcOrd="0" destOrd="0" presId="urn:microsoft.com/office/officeart/2005/8/layout/hierarchy4"/>
    <dgm:cxn modelId="{54FE5E6C-E1E7-4AAE-A8AA-94BAE38F371D}" type="presParOf" srcId="{C5652507-4BDF-4971-A188-EBB89A9F69CB}" destId="{A7C148FA-9F69-45CD-B5F1-172C25A438A4}" srcOrd="1" destOrd="0" presId="urn:microsoft.com/office/officeart/2005/8/layout/hierarchy4"/>
    <dgm:cxn modelId="{523DFF79-6EFE-4A5B-B0F5-D9E305E3B164}" type="presParOf" srcId="{823B473A-CB3C-4639-B7F6-4F52771F3224}" destId="{348B3847-9B17-448E-BC4C-C7C7AEFDFDFE}" srcOrd="1" destOrd="0" presId="urn:microsoft.com/office/officeart/2005/8/layout/hierarchy4"/>
    <dgm:cxn modelId="{E0B7C6FF-0DDC-4C24-B9F6-5BC682A4A171}" type="presParOf" srcId="{823B473A-CB3C-4639-B7F6-4F52771F3224}" destId="{056FF96E-7E71-49A7-B87C-9FD60E4C94F5}" srcOrd="2" destOrd="0" presId="urn:microsoft.com/office/officeart/2005/8/layout/hierarchy4"/>
    <dgm:cxn modelId="{1EC6BC70-11E8-4BEB-B40E-79957A38F14C}" type="presParOf" srcId="{056FF96E-7E71-49A7-B87C-9FD60E4C94F5}" destId="{3F34A6B6-B3A5-401A-AE7A-C5DDD17B5709}" srcOrd="0" destOrd="0" presId="urn:microsoft.com/office/officeart/2005/8/layout/hierarchy4"/>
    <dgm:cxn modelId="{30E425E3-2437-49A7-81B1-153E03F641BB}" type="presParOf" srcId="{056FF96E-7E71-49A7-B87C-9FD60E4C94F5}" destId="{9DDEC43E-6098-4AA1-8896-425ACF3E76A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3B2E4-5A83-4454-9B08-8D8C4B7AD7EA}">
      <dsp:nvSpPr>
        <dsp:cNvPr id="0" name=""/>
        <dsp:cNvSpPr/>
      </dsp:nvSpPr>
      <dsp:spPr>
        <a:xfrm rot="5400000">
          <a:off x="-176193" y="177758"/>
          <a:ext cx="1174625" cy="82223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Phase 1: Préparation</a:t>
          </a:r>
          <a:endParaRPr lang="fr-FR" sz="1200" kern="1200" dirty="0"/>
        </a:p>
      </dsp:txBody>
      <dsp:txXfrm rot="-5400000">
        <a:off x="1" y="412683"/>
        <a:ext cx="822238" cy="352387"/>
      </dsp:txXfrm>
    </dsp:sp>
    <dsp:sp modelId="{3031E9CA-8D8D-46F0-97C3-BB408A3DB105}">
      <dsp:nvSpPr>
        <dsp:cNvPr id="0" name=""/>
        <dsp:cNvSpPr/>
      </dsp:nvSpPr>
      <dsp:spPr>
        <a:xfrm rot="5400000">
          <a:off x="4538830" y="-3715028"/>
          <a:ext cx="763506" cy="819669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Début de la partie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Étude du terrain, mise en place d’une stratégie, construction des tours, achat </a:t>
          </a:r>
          <a:r>
            <a:rPr lang="fr-FR" sz="1400" kern="1200" dirty="0" smtClean="0"/>
            <a:t>d’améliorations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Durée Infinie / Attendre lancement de la 1</a:t>
          </a:r>
          <a:r>
            <a:rPr lang="fr-FR" sz="1400" kern="1200" baseline="30000" dirty="0" smtClean="0"/>
            <a:t>er</a:t>
          </a:r>
          <a:r>
            <a:rPr lang="fr-FR" sz="1400" kern="1200" dirty="0" smtClean="0"/>
            <a:t> vague</a:t>
          </a:r>
          <a:endParaRPr lang="fr-FR" sz="1400" kern="1200" dirty="0"/>
        </a:p>
      </dsp:txBody>
      <dsp:txXfrm rot="-5400000">
        <a:off x="822238" y="38835"/>
        <a:ext cx="8159420" cy="688964"/>
      </dsp:txXfrm>
    </dsp:sp>
    <dsp:sp modelId="{B6013425-4B6B-4B71-B2C9-B27807525361}">
      <dsp:nvSpPr>
        <dsp:cNvPr id="0" name=""/>
        <dsp:cNvSpPr/>
      </dsp:nvSpPr>
      <dsp:spPr>
        <a:xfrm rot="5400000">
          <a:off x="-176193" y="1150980"/>
          <a:ext cx="1174625" cy="82223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Phase 2: Combat</a:t>
          </a:r>
          <a:endParaRPr lang="fr-FR" sz="1200" kern="1200" dirty="0"/>
        </a:p>
      </dsp:txBody>
      <dsp:txXfrm rot="-5400000">
        <a:off x="1" y="1385905"/>
        <a:ext cx="822238" cy="352387"/>
      </dsp:txXfrm>
    </dsp:sp>
    <dsp:sp modelId="{FEA4F83D-9A9E-4F55-A732-CF607309B678}">
      <dsp:nvSpPr>
        <dsp:cNvPr id="0" name=""/>
        <dsp:cNvSpPr/>
      </dsp:nvSpPr>
      <dsp:spPr>
        <a:xfrm rot="5400000">
          <a:off x="4538830" y="-2741805"/>
          <a:ext cx="763506" cy="819669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Les ennemis commencent à apparaître sur la carte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La phase 2 est terminée lorsque tout les ennemis sont éliminés </a:t>
          </a:r>
          <a:endParaRPr lang="fr-FR" sz="1400" kern="1200" dirty="0"/>
        </a:p>
      </dsp:txBody>
      <dsp:txXfrm rot="-5400000">
        <a:off x="822238" y="1012058"/>
        <a:ext cx="8159420" cy="688964"/>
      </dsp:txXfrm>
    </dsp:sp>
    <dsp:sp modelId="{E6040910-27C8-44B2-82C1-B5FA09FBC33C}">
      <dsp:nvSpPr>
        <dsp:cNvPr id="0" name=""/>
        <dsp:cNvSpPr/>
      </dsp:nvSpPr>
      <dsp:spPr>
        <a:xfrm rot="5400000">
          <a:off x="-176193" y="2124203"/>
          <a:ext cx="1174625" cy="82223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Phase 3: Transition</a:t>
          </a:r>
          <a:endParaRPr lang="fr-FR" sz="1200" kern="1200" dirty="0"/>
        </a:p>
      </dsp:txBody>
      <dsp:txXfrm rot="-5400000">
        <a:off x="1" y="2359128"/>
        <a:ext cx="822238" cy="352387"/>
      </dsp:txXfrm>
    </dsp:sp>
    <dsp:sp modelId="{DB9D4926-B953-41B8-9E78-78318359598F}">
      <dsp:nvSpPr>
        <dsp:cNvPr id="0" name=""/>
        <dsp:cNvSpPr/>
      </dsp:nvSpPr>
      <dsp:spPr>
        <a:xfrm rot="5400000">
          <a:off x="4538830" y="-1768582"/>
          <a:ext cx="763506" cy="819669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Temps mort de </a:t>
          </a:r>
          <a:r>
            <a:rPr lang="fr-FR" sz="1400" kern="1200" dirty="0" smtClean="0"/>
            <a:t>10 </a:t>
          </a:r>
          <a:r>
            <a:rPr lang="fr-FR" sz="1400" kern="1200" dirty="0" smtClean="0"/>
            <a:t>secondes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Reboucle sur la phase 2</a:t>
          </a:r>
          <a:endParaRPr lang="fr-FR" sz="1400" kern="1200" dirty="0"/>
        </a:p>
      </dsp:txBody>
      <dsp:txXfrm rot="-5400000">
        <a:off x="822238" y="1985281"/>
        <a:ext cx="8159420" cy="68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069FE-C3F2-4666-93C7-BD31F1263BCC}">
      <dsp:nvSpPr>
        <dsp:cNvPr id="0" name=""/>
        <dsp:cNvSpPr/>
      </dsp:nvSpPr>
      <dsp:spPr>
        <a:xfrm>
          <a:off x="3162" y="895"/>
          <a:ext cx="8559524" cy="1224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300" kern="1200" dirty="0" smtClean="0"/>
            <a:t>Menu Principal</a:t>
          </a:r>
          <a:endParaRPr lang="fr-FR" sz="5300" kern="1200" dirty="0"/>
        </a:p>
      </dsp:txBody>
      <dsp:txXfrm>
        <a:off x="39033" y="36766"/>
        <a:ext cx="8487782" cy="1152967"/>
      </dsp:txXfrm>
    </dsp:sp>
    <dsp:sp modelId="{0205D89D-3E40-483E-AFE9-02E8395F0029}">
      <dsp:nvSpPr>
        <dsp:cNvPr id="0" name=""/>
        <dsp:cNvSpPr/>
      </dsp:nvSpPr>
      <dsp:spPr>
        <a:xfrm>
          <a:off x="3162" y="1445539"/>
          <a:ext cx="4107257" cy="1224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100" kern="1200" dirty="0" smtClean="0"/>
            <a:t>Solo</a:t>
          </a:r>
          <a:endParaRPr lang="fr-FR" sz="5100" kern="1200" dirty="0"/>
        </a:p>
      </dsp:txBody>
      <dsp:txXfrm>
        <a:off x="39033" y="1481410"/>
        <a:ext cx="4035515" cy="1152967"/>
      </dsp:txXfrm>
    </dsp:sp>
    <dsp:sp modelId="{3F34A6B6-B3A5-401A-AE7A-C5DDD17B5709}">
      <dsp:nvSpPr>
        <dsp:cNvPr id="0" name=""/>
        <dsp:cNvSpPr/>
      </dsp:nvSpPr>
      <dsp:spPr>
        <a:xfrm>
          <a:off x="4455429" y="1445539"/>
          <a:ext cx="4107257" cy="1224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100" kern="1200" dirty="0" smtClean="0"/>
            <a:t>Multi-joueurs</a:t>
          </a:r>
          <a:endParaRPr lang="fr-FR" sz="5100" kern="1200" dirty="0"/>
        </a:p>
      </dsp:txBody>
      <dsp:txXfrm>
        <a:off x="4491300" y="1481410"/>
        <a:ext cx="4035515" cy="1152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532A9-FDE4-461A-BBEB-CD43C59B9035}" type="datetimeFigureOut">
              <a:rPr lang="fr-FR" smtClean="0"/>
              <a:t>23/07/2015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B467F-AF2F-4623-9BFA-D7A03E463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82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467F-AF2F-4623-9BFA-D7A03E463C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20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3994-F7C7-436B-BDA1-1B749360535C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4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7E82-6B31-4709-9A42-74228B44C277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1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DC43-71DE-41D7-8350-36C11AD35A5E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1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0523-A925-40D8-AE88-8D75F9143242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0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9C1B-8C9C-4E5B-AA99-AFFCA5C4A25C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69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74AA-0768-4C12-8C61-2B1AFD1398D8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9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DB9D-0231-4197-8FEF-C33DBD0BFEAA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83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E786-8BC2-41D8-A59B-87544E41A736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2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D1DB-C6B8-4AEA-A45F-45B8EE0CC6FD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2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81BF-F4D0-4582-AF63-775035321406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0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2773-8576-429E-8B37-E40508F0EB26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1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14A2-F737-4A60-B299-0098DA2FDEE8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5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1C3F-A039-4A0D-B31E-56CFC851F965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2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19E4-1470-4E53-9E30-4098649C944A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D9D5-D577-4703-BE66-D158A17884E1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2F1D-C243-4447-95DE-377A378F184E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2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EB-25EE-491F-86A6-18CB3D466D51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E3E0CE-3CCE-4ABF-BFDF-CA0D7CC4890D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Calligraphic" pitchFamily="2" charset="0"/>
              </a:rPr>
              <a:t>Darkness</a:t>
            </a:r>
            <a:r>
              <a:rPr lang="fr-FR" dirty="0">
                <a:latin typeface="Calligraphic" pitchFamily="2" charset="0"/>
              </a:rPr>
              <a:t> </a:t>
            </a:r>
            <a:r>
              <a:rPr lang="fr-FR" dirty="0" smtClean="0">
                <a:latin typeface="Calligraphic" pitchFamily="2" charset="0"/>
              </a:rPr>
              <a:t>Defender</a:t>
            </a:r>
            <a:endParaRPr lang="fr-FR" dirty="0">
              <a:latin typeface="Calligraphic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Projet Annuel 3</a:t>
            </a:r>
            <a:r>
              <a:rPr lang="fr-FR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Année 3DJV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97" y="-8466"/>
            <a:ext cx="1205725" cy="81219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24" y="-264992"/>
            <a:ext cx="2084173" cy="118602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0" y="5903893"/>
            <a:ext cx="19046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Théo COUVERT</a:t>
            </a:r>
          </a:p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Kevin REY</a:t>
            </a:r>
          </a:p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3A 3DJV</a:t>
            </a:r>
          </a:p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Promotion 2014-2017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0213830" y="6119336"/>
            <a:ext cx="1978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Enseignants :</a:t>
            </a:r>
          </a:p>
          <a:p>
            <a:pPr algn="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Mme. Marie 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ARCHER</a:t>
            </a:r>
          </a:p>
          <a:p>
            <a:pPr algn="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M. Nicolas 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VIDAL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 </a:t>
            </a:r>
            <a:r>
              <a:rPr lang="fr-FR" dirty="0" smtClean="0"/>
              <a:t>types de parties</a:t>
            </a:r>
            <a:endParaRPr lang="fr-FR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709887"/>
              </p:ext>
            </p:extLst>
          </p:nvPr>
        </p:nvGraphicFramePr>
        <p:xfrm>
          <a:off x="2192769" y="2555519"/>
          <a:ext cx="8565849" cy="2671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Infini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8920077" cy="3124201"/>
          </a:xfrm>
        </p:spPr>
        <p:txBody>
          <a:bodyPr/>
          <a:lstStyle/>
          <a:p>
            <a:r>
              <a:rPr lang="fr-FR" dirty="0"/>
              <a:t>Mode Solo </a:t>
            </a:r>
            <a:r>
              <a:rPr lang="fr-FR" dirty="0" smtClean="0"/>
              <a:t>et Multi-joueurs – Joueurs VS </a:t>
            </a:r>
            <a:r>
              <a:rPr lang="fr-FR" dirty="0" smtClean="0"/>
              <a:t>IA</a:t>
            </a:r>
          </a:p>
          <a:p>
            <a:r>
              <a:rPr lang="fr-FR" dirty="0" smtClean="0"/>
              <a:t>Les joueurs affrontent un nombre de vagues infinie</a:t>
            </a:r>
          </a:p>
          <a:p>
            <a:r>
              <a:rPr lang="fr-FR" dirty="0" smtClean="0"/>
              <a:t>Objectif: Survivre le plus longtemps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09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Personnage et ennemis</a:t>
            </a:r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9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Joueur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Vue première personne (FPS)</a:t>
            </a:r>
          </a:p>
          <a:p>
            <a:r>
              <a:rPr lang="fr-FR" dirty="0" smtClean="0"/>
              <a:t>Se déplace sur la carte</a:t>
            </a:r>
          </a:p>
          <a:p>
            <a:r>
              <a:rPr lang="fr-FR" dirty="0" smtClean="0"/>
              <a:t>Achète les tours</a:t>
            </a:r>
            <a:endParaRPr lang="en-US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7175" y="2853844"/>
            <a:ext cx="4895850" cy="2750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6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Espace réservé du contenu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42" y="2340973"/>
            <a:ext cx="6721647" cy="3776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12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Ennemis</a:t>
            </a:r>
            <a:endParaRPr lang="en-US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Comportement</a:t>
            </a:r>
            <a:endParaRPr lang="en-US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Poursuivent les joueurs</a:t>
            </a:r>
          </a:p>
          <a:p>
            <a:r>
              <a:rPr lang="fr-FR" dirty="0" smtClean="0"/>
              <a:t>Cherchent le plus court chemin</a:t>
            </a:r>
          </a:p>
          <a:p>
            <a:r>
              <a:rPr lang="fr-FR" dirty="0" smtClean="0"/>
              <a:t>Deviennent de plus en plus dangereux</a:t>
            </a:r>
          </a:p>
          <a:p>
            <a:endParaRPr lang="fr-FR" dirty="0"/>
          </a:p>
          <a:p>
            <a:r>
              <a:rPr lang="fr-FR" dirty="0"/>
              <a:t>Santé Max = Santé Initiale </a:t>
            </a:r>
            <a:r>
              <a:rPr lang="fr-FR" dirty="0" smtClean="0"/>
              <a:t>x Niveau</a:t>
            </a:r>
            <a:endParaRPr lang="fr-FR" dirty="0"/>
          </a:p>
          <a:p>
            <a:r>
              <a:rPr lang="fr-FR" dirty="0" smtClean="0"/>
              <a:t>Dégâts Max </a:t>
            </a:r>
            <a:r>
              <a:rPr lang="fr-FR" dirty="0"/>
              <a:t>= </a:t>
            </a:r>
            <a:r>
              <a:rPr lang="fr-FR" dirty="0" smtClean="0"/>
              <a:t>Dégâts Initiale x 2 * Niveau</a:t>
            </a:r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Niveaux Ennemis</a:t>
            </a:r>
            <a:endParaRPr lang="en-US" dirty="0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69" y="3335338"/>
            <a:ext cx="2354799" cy="2354799"/>
          </a:xfrm>
          <a:effectLst>
            <a:softEdge rad="3175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Vagues - </a:t>
            </a:r>
            <a:r>
              <a:rPr lang="fr-FR" dirty="0" err="1" smtClean="0"/>
              <a:t>Loops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Vagues</a:t>
            </a:r>
            <a:endParaRPr lang="en-US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9249971"/>
              </p:ext>
            </p:extLst>
          </p:nvPr>
        </p:nvGraphicFramePr>
        <p:xfrm>
          <a:off x="1484313" y="3335338"/>
          <a:ext cx="3579665" cy="24758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0320"/>
                <a:gridCol w="1417857"/>
                <a:gridCol w="1361488"/>
              </a:tblGrid>
              <a:tr h="309481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Vagues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Nombre unités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Niveau unités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</a:tr>
              <a:tr h="309481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1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10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1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</a:tr>
              <a:tr h="309481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2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10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1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</a:tr>
              <a:tr h="309481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3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16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2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</a:tr>
              <a:tr h="309481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4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20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3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</a:tr>
              <a:tr h="309481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5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10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4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</a:tr>
              <a:tr h="309481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6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10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4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</a:tr>
              <a:tr h="309481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7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20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5</a:t>
                      </a:r>
                      <a:endParaRPr lang="en-US" sz="1500" dirty="0"/>
                    </a:p>
                  </a:txBody>
                  <a:tcPr marL="76310" marR="76310" marT="38155" marB="38155"/>
                </a:tc>
              </a:tr>
            </a:tbl>
          </a:graphicData>
        </a:graphic>
      </p:graphicFrame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err="1" smtClean="0"/>
              <a:t>Loops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41989" y="3335337"/>
            <a:ext cx="5061034" cy="2455862"/>
          </a:xfrm>
        </p:spPr>
        <p:txBody>
          <a:bodyPr>
            <a:normAutofit fontScale="92500"/>
          </a:bodyPr>
          <a:lstStyle/>
          <a:p>
            <a:endParaRPr lang="fr-FR" dirty="0" smtClean="0"/>
          </a:p>
          <a:p>
            <a:r>
              <a:rPr lang="fr-FR" dirty="0" smtClean="0"/>
              <a:t>Relance les vagues</a:t>
            </a:r>
          </a:p>
          <a:p>
            <a:r>
              <a:rPr lang="fr-FR" dirty="0" smtClean="0"/>
              <a:t>Ennemis plus dangereux</a:t>
            </a:r>
          </a:p>
          <a:p>
            <a:endParaRPr lang="fr-FR" dirty="0" smtClean="0"/>
          </a:p>
          <a:p>
            <a:r>
              <a:rPr lang="fr-FR" dirty="0"/>
              <a:t>Santé Max = Santé Initiale </a:t>
            </a:r>
            <a:r>
              <a:rPr lang="fr-FR" dirty="0" smtClean="0"/>
              <a:t>x Niveau x Loop</a:t>
            </a:r>
            <a:endParaRPr lang="fr-FR" dirty="0"/>
          </a:p>
          <a:p>
            <a:r>
              <a:rPr lang="fr-FR" dirty="0"/>
              <a:t>Dégâts Max = Dégâts Initiale x </a:t>
            </a:r>
            <a:r>
              <a:rPr lang="fr-FR" dirty="0" smtClean="0"/>
              <a:t>2* Niveau x 2 * Loop</a:t>
            </a:r>
            <a:endParaRPr lang="en-US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8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tours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4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Système économique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Monnaie du jeu = « Matériaux »</a:t>
            </a:r>
          </a:p>
          <a:p>
            <a:r>
              <a:rPr lang="fr-FR" dirty="0" smtClean="0"/>
              <a:t>Utilisée pour la construction des tours, les améliorations</a:t>
            </a:r>
          </a:p>
          <a:p>
            <a:r>
              <a:rPr lang="fr-FR" dirty="0" smtClean="0"/>
              <a:t>Gain de matériaux à la fin de chaque vagues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0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barricades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Permettent de former un chemin</a:t>
            </a:r>
          </a:p>
          <a:p>
            <a:r>
              <a:rPr lang="fr-FR" dirty="0" smtClean="0"/>
              <a:t>Indispensable pour construire les tours</a:t>
            </a:r>
            <a:endParaRPr lang="en-US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91732" y="3177344"/>
            <a:ext cx="3415156" cy="196698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7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</a:t>
            </a:r>
            <a:r>
              <a:rPr lang="fr-FR" dirty="0" err="1" smtClean="0"/>
              <a:t>Darkness</a:t>
            </a:r>
            <a:r>
              <a:rPr lang="fr-FR" dirty="0" smtClean="0"/>
              <a:t> Defender </a:t>
            </a:r>
            <a:r>
              <a:rPr lang="fr-FR" dirty="0" smtClean="0"/>
              <a:t>?</a:t>
            </a:r>
            <a:br>
              <a:rPr lang="fr-FR" dirty="0" smtClean="0"/>
            </a:br>
            <a:r>
              <a:rPr lang="fr-FR" dirty="0" smtClean="0"/>
              <a:t>Contexte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de Stratégie, basé </a:t>
            </a:r>
            <a:r>
              <a:rPr lang="fr-FR" dirty="0" smtClean="0"/>
              <a:t>sur le principe d’un Tower-</a:t>
            </a:r>
            <a:r>
              <a:rPr lang="fr-FR" dirty="0" err="1" smtClean="0"/>
              <a:t>Defense</a:t>
            </a:r>
            <a:endParaRPr lang="fr-FR" dirty="0" smtClean="0"/>
          </a:p>
          <a:p>
            <a:r>
              <a:rPr lang="fr-FR" dirty="0" smtClean="0"/>
              <a:t>Jeu Solo et </a:t>
            </a:r>
            <a:r>
              <a:rPr lang="fr-FR" dirty="0" smtClean="0"/>
              <a:t>Multi-joueurs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5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tours</a:t>
            </a:r>
            <a:endParaRPr lang="en-US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Comportement</a:t>
            </a:r>
            <a:endParaRPr lang="en-US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 posent sur les barricades</a:t>
            </a:r>
          </a:p>
          <a:p>
            <a:r>
              <a:rPr lang="fr-FR" dirty="0" smtClean="0"/>
              <a:t>Attaquent les ennemis à porter</a:t>
            </a:r>
          </a:p>
          <a:p>
            <a:r>
              <a:rPr lang="fr-FR" dirty="0" smtClean="0"/>
              <a:t>Peuvent être améliorées</a:t>
            </a:r>
          </a:p>
          <a:p>
            <a:endParaRPr lang="fr-FR" dirty="0"/>
          </a:p>
          <a:p>
            <a:r>
              <a:rPr lang="fr-FR" dirty="0" smtClean="0"/>
              <a:t>Cadence Max </a:t>
            </a:r>
            <a:r>
              <a:rPr lang="fr-FR" dirty="0"/>
              <a:t>= Cadence </a:t>
            </a:r>
            <a:r>
              <a:rPr lang="fr-FR" dirty="0" smtClean="0"/>
              <a:t>Initiale – 0,2 secondes</a:t>
            </a:r>
            <a:endParaRPr lang="fr-FR" dirty="0"/>
          </a:p>
          <a:p>
            <a:r>
              <a:rPr lang="fr-FR" dirty="0" smtClean="0"/>
              <a:t>Dégâts Max = Dégâts Initiale * Niveau</a:t>
            </a:r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Niveaux Tours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69" y="3335338"/>
            <a:ext cx="2455862" cy="245586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46334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37038" y="3379827"/>
            <a:ext cx="3109434" cy="23668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038" y="3379827"/>
            <a:ext cx="3109434" cy="23668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38" y="3379827"/>
            <a:ext cx="3109434" cy="23668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</a:t>
            </a:r>
            <a:r>
              <a:rPr lang="fr-FR" dirty="0" err="1" smtClean="0"/>
              <a:t>Munin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Mémoire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Initialisation – Parcours toute la carte</a:t>
            </a:r>
          </a:p>
          <a:p>
            <a:r>
              <a:rPr lang="fr-FR" dirty="0" smtClean="0"/>
              <a:t>Stocker sous forme de grille</a:t>
            </a:r>
          </a:p>
          <a:p>
            <a:r>
              <a:rPr lang="fr-FR" dirty="0" smtClean="0"/>
              <a:t>Mémorise la position de chaque tours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Etat Grille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9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</a:t>
            </a:r>
            <a:r>
              <a:rPr lang="fr-FR" dirty="0" err="1" smtClean="0"/>
              <a:t>Munin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Algorithme A*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Possibilité pour les joueurs de créer des passages</a:t>
            </a:r>
          </a:p>
          <a:p>
            <a:r>
              <a:rPr lang="fr-FR" dirty="0" smtClean="0"/>
              <a:t>Toujours avoir un chemin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75" y="3335338"/>
            <a:ext cx="3778249" cy="245586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4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features</a:t>
            </a:r>
            <a:r>
              <a:rPr lang="fr-FR" dirty="0" smtClean="0"/>
              <a:t> spécialisées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1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features</a:t>
            </a:r>
            <a:r>
              <a:rPr lang="fr-FR" dirty="0"/>
              <a:t> spécialisées</a:t>
            </a:r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1606378" y="2658533"/>
            <a:ext cx="4772989" cy="576262"/>
          </a:xfrm>
        </p:spPr>
        <p:txBody>
          <a:bodyPr/>
          <a:lstStyle/>
          <a:p>
            <a:r>
              <a:rPr lang="fr-FR" dirty="0" smtClean="0"/>
              <a:t>Mode partie contre l’ordinateur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Joueur(s) contre l’IA</a:t>
            </a:r>
          </a:p>
          <a:p>
            <a:endParaRPr lang="en-US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Boutique In-Game</a:t>
            </a:r>
            <a:endParaRPr lang="en-US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316" y="3335338"/>
            <a:ext cx="3811567" cy="2455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7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Demonstration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2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184531" y="2767916"/>
            <a:ext cx="4339839" cy="1075037"/>
          </a:xfrm>
        </p:spPr>
        <p:txBody>
          <a:bodyPr>
            <a:normAutofit fontScale="90000"/>
          </a:bodyPr>
          <a:lstStyle/>
          <a:p>
            <a:r>
              <a:rPr lang="fr-FR" sz="2800" dirty="0" smtClean="0">
                <a:latin typeface="Calligraphic" pitchFamily="2" charset="0"/>
              </a:rPr>
              <a:t>Merci de votre attention !</a:t>
            </a:r>
            <a:br>
              <a:rPr lang="fr-FR" sz="2800" dirty="0" smtClean="0">
                <a:latin typeface="Calligraphic" pitchFamily="2" charset="0"/>
              </a:rPr>
            </a:br>
            <a:r>
              <a:rPr lang="fr-FR" sz="2800" dirty="0" smtClean="0">
                <a:latin typeface="Calligraphic" pitchFamily="2" charset="0"/>
              </a:rPr>
              <a:t>Avez-vous des questions ?</a:t>
            </a:r>
            <a:endParaRPr lang="fr-FR" sz="2800" dirty="0">
              <a:latin typeface="Calligraphic" pitchFamily="2" charset="0"/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033" y="1373661"/>
            <a:ext cx="3311611" cy="3863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codé en C#, développé sous Unity3D</a:t>
            </a:r>
          </a:p>
          <a:p>
            <a:r>
              <a:rPr lang="fr-FR" dirty="0" smtClean="0"/>
              <a:t>Multi-joueurs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Features</a:t>
            </a:r>
            <a:r>
              <a:rPr lang="fr-FR" dirty="0" smtClean="0"/>
              <a:t> spécialisées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5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Gameplay</a:t>
            </a:r>
            <a:endParaRPr lang="fr-FR" dirty="0"/>
          </a:p>
          <a:p>
            <a:r>
              <a:rPr lang="fr-FR" dirty="0" smtClean="0"/>
              <a:t>Personnages – Ennemis</a:t>
            </a:r>
          </a:p>
          <a:p>
            <a:r>
              <a:rPr lang="fr-FR" dirty="0" smtClean="0"/>
              <a:t>Tours</a:t>
            </a:r>
            <a:endParaRPr lang="fr-FR" dirty="0" smtClean="0"/>
          </a:p>
          <a:p>
            <a:r>
              <a:rPr lang="fr-FR" dirty="0" err="1" smtClean="0"/>
              <a:t>Features</a:t>
            </a:r>
            <a:r>
              <a:rPr lang="fr-FR" dirty="0" smtClean="0"/>
              <a:t> Spécialisées</a:t>
            </a:r>
          </a:p>
          <a:p>
            <a:r>
              <a:rPr lang="fr-FR" dirty="0" smtClean="0"/>
              <a:t>Démonstration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5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Scénario – Charte Graphique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Incarner le méchant !</a:t>
            </a:r>
          </a:p>
          <a:p>
            <a:r>
              <a:rPr lang="fr-FR" dirty="0" smtClean="0"/>
              <a:t>Univers </a:t>
            </a:r>
            <a:r>
              <a:rPr lang="fr-FR" dirty="0" err="1" smtClean="0"/>
              <a:t>Medieval</a:t>
            </a:r>
            <a:r>
              <a:rPr lang="fr-FR" dirty="0" smtClean="0"/>
              <a:t>/</a:t>
            </a:r>
            <a:r>
              <a:rPr lang="fr-FR" dirty="0" err="1" smtClean="0"/>
              <a:t>Steampunk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4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Gameplay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7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Tower </a:t>
            </a:r>
            <a:r>
              <a:rPr lang="fr-FR" dirty="0" err="1" smtClean="0"/>
              <a:t>Defense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1871130" y="2759075"/>
            <a:ext cx="4622537" cy="576262"/>
          </a:xfrm>
        </p:spPr>
        <p:txBody>
          <a:bodyPr/>
          <a:lstStyle/>
          <a:p>
            <a:r>
              <a:rPr lang="fr-FR" dirty="0" smtClean="0"/>
              <a:t>Stratégie</a:t>
            </a:r>
            <a:endParaRPr lang="fr-FR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sz="quarter" idx="4"/>
          </p:nvPr>
        </p:nvSpPr>
        <p:spPr>
          <a:xfrm>
            <a:off x="1871130" y="3426426"/>
            <a:ext cx="6951594" cy="2455862"/>
          </a:xfrm>
        </p:spPr>
        <p:txBody>
          <a:bodyPr/>
          <a:lstStyle/>
          <a:p>
            <a:r>
              <a:rPr lang="fr-FR" dirty="0" smtClean="0"/>
              <a:t>Étude des cartes</a:t>
            </a:r>
            <a:endParaRPr lang="fr-FR" dirty="0"/>
          </a:p>
          <a:p>
            <a:r>
              <a:rPr lang="fr-FR" dirty="0" smtClean="0"/>
              <a:t>Mise en place d’une tactique </a:t>
            </a:r>
            <a:r>
              <a:rPr lang="fr-FR" dirty="0" smtClean="0"/>
              <a:t>(comment et où placer des </a:t>
            </a:r>
            <a:r>
              <a:rPr lang="fr-FR" dirty="0" smtClean="0"/>
              <a:t>tours</a:t>
            </a:r>
            <a:r>
              <a:rPr lang="fr-FR" dirty="0" smtClean="0"/>
              <a:t>)</a:t>
            </a:r>
          </a:p>
          <a:p>
            <a:r>
              <a:rPr lang="fr-FR" dirty="0" smtClean="0"/>
              <a:t>Plus long chemin à parcourir</a:t>
            </a:r>
            <a:endParaRPr lang="fr-FR" dirty="0" smtClean="0"/>
          </a:p>
          <a:p>
            <a:r>
              <a:rPr lang="fr-FR" dirty="0"/>
              <a:t>Construction </a:t>
            </a:r>
            <a:r>
              <a:rPr lang="fr-FR" dirty="0" smtClean="0"/>
              <a:t>des </a:t>
            </a:r>
            <a:r>
              <a:rPr lang="fr-FR" dirty="0"/>
              <a:t>tours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1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Tower </a:t>
            </a:r>
            <a:r>
              <a:rPr lang="fr-FR" dirty="0" err="1" smtClean="0"/>
              <a:t>Defense</a:t>
            </a:r>
            <a:r>
              <a:rPr lang="fr-FR" dirty="0" smtClean="0"/>
              <a:t> « ordinaire »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388166"/>
          </a:xfrm>
        </p:spPr>
        <p:txBody>
          <a:bodyPr/>
          <a:lstStyle/>
          <a:p>
            <a:r>
              <a:rPr lang="fr-FR" dirty="0" smtClean="0"/>
              <a:t>Défendre une zone/un élément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err="1" smtClean="0"/>
              <a:t>Darkness</a:t>
            </a:r>
            <a:r>
              <a:rPr lang="fr-FR" dirty="0" smtClean="0"/>
              <a:t> Defender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Protéger son personnage</a:t>
            </a:r>
          </a:p>
          <a:p>
            <a:endParaRPr lang="fr-FR" dirty="0"/>
          </a:p>
          <a:p>
            <a:r>
              <a:rPr lang="fr-FR" dirty="0" smtClean="0"/>
              <a:t>Si </a:t>
            </a:r>
            <a:r>
              <a:rPr lang="fr-FR" dirty="0" smtClean="0"/>
              <a:t>un personnage </a:t>
            </a:r>
            <a:r>
              <a:rPr lang="fr-FR" dirty="0" smtClean="0"/>
              <a:t>meurt --&gt; Fin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1484311" y="3824046"/>
            <a:ext cx="4895056" cy="1967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16" y="3824045"/>
            <a:ext cx="3213646" cy="2059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625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d’une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3" name="Espace réservé du contenu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618931"/>
              </p:ext>
            </p:extLst>
          </p:nvPr>
        </p:nvGraphicFramePr>
        <p:xfrm>
          <a:off x="2192765" y="2617573"/>
          <a:ext cx="901893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05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837</TotalTime>
  <Words>482</Words>
  <Application>Microsoft Office PowerPoint</Application>
  <PresentationFormat>Grand écran</PresentationFormat>
  <Paragraphs>170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Calligraphic</vt:lpstr>
      <vt:lpstr>Corbel</vt:lpstr>
      <vt:lpstr>Parallaxe</vt:lpstr>
      <vt:lpstr>Darkness Defender</vt:lpstr>
      <vt:lpstr>Qu’est ce que Darkness Defender ? Contexte du Projet</vt:lpstr>
      <vt:lpstr>Contraintes du Projet</vt:lpstr>
      <vt:lpstr>Sommaire</vt:lpstr>
      <vt:lpstr>Scénario – Charte Graphique</vt:lpstr>
      <vt:lpstr>Gameplay</vt:lpstr>
      <vt:lpstr>Tower Defense</vt:lpstr>
      <vt:lpstr>Objectif</vt:lpstr>
      <vt:lpstr>Déroulement d’une partie</vt:lpstr>
      <vt:lpstr>2 types de parties</vt:lpstr>
      <vt:lpstr>Mode Infini</vt:lpstr>
      <vt:lpstr>Personnage et ennemis</vt:lpstr>
      <vt:lpstr>Joueur</vt:lpstr>
      <vt:lpstr>Interface</vt:lpstr>
      <vt:lpstr>Ennemis</vt:lpstr>
      <vt:lpstr>Vagues - Loops</vt:lpstr>
      <vt:lpstr>Les tours</vt:lpstr>
      <vt:lpstr>Système économique</vt:lpstr>
      <vt:lpstr>Les barricades</vt:lpstr>
      <vt:lpstr>Les tours</vt:lpstr>
      <vt:lpstr>Algorithme de Munin</vt:lpstr>
      <vt:lpstr>Algorithme de Munin</vt:lpstr>
      <vt:lpstr>Les features spécialisées</vt:lpstr>
      <vt:lpstr>Les features spécialisées</vt:lpstr>
      <vt:lpstr>Demonstration</vt:lpstr>
      <vt:lpstr>Merci de votre attention ! Avez-vous des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Darkness Defender</dc:title>
  <dc:creator>kevin rey</dc:creator>
  <cp:lastModifiedBy>kevin rey</cp:lastModifiedBy>
  <cp:revision>70</cp:revision>
  <dcterms:created xsi:type="dcterms:W3CDTF">2015-01-11T12:38:00Z</dcterms:created>
  <dcterms:modified xsi:type="dcterms:W3CDTF">2015-07-23T23:13:14Z</dcterms:modified>
</cp:coreProperties>
</file>