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595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95972E-0708-4903-9745-1EF782D02713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de-DE"/>
        </a:p>
      </dgm:t>
    </dgm:pt>
    <dgm:pt modelId="{EEC97B8C-2A43-4A1B-8690-10FFD14F6E54}">
      <dgm:prSet phldrT="[Text]" phldr="1"/>
      <dgm:spPr/>
      <dgm:t>
        <a:bodyPr/>
        <a:lstStyle/>
        <a:p>
          <a:endParaRPr lang="de-DE" dirty="0"/>
        </a:p>
      </dgm:t>
    </dgm:pt>
    <dgm:pt modelId="{3A09A4C1-002E-4819-A1ED-C03F4AE98E8A}" type="parTrans" cxnId="{71DC3360-4F45-4471-93C4-BDD23983035E}">
      <dgm:prSet/>
      <dgm:spPr/>
      <dgm:t>
        <a:bodyPr/>
        <a:lstStyle/>
        <a:p>
          <a:endParaRPr lang="de-DE"/>
        </a:p>
      </dgm:t>
    </dgm:pt>
    <dgm:pt modelId="{67FD2CE8-CC73-4EF9-A9E7-D62C79D8B266}" type="sibTrans" cxnId="{71DC3360-4F45-4471-93C4-BDD23983035E}">
      <dgm:prSet/>
      <dgm:spPr/>
      <dgm:t>
        <a:bodyPr/>
        <a:lstStyle/>
        <a:p>
          <a:endParaRPr lang="de-DE"/>
        </a:p>
      </dgm:t>
    </dgm:pt>
    <dgm:pt modelId="{9E365AFE-CB7D-43F5-87F6-25EED374EAAA}">
      <dgm:prSet phldrT="[Text]"/>
      <dgm:spPr/>
      <dgm:t>
        <a:bodyPr/>
        <a:lstStyle/>
        <a:p>
          <a:endParaRPr lang="de-DE" dirty="0"/>
        </a:p>
      </dgm:t>
    </dgm:pt>
    <dgm:pt modelId="{73127FB5-D40B-4ABD-BF7C-2A17E76B84EC}" type="parTrans" cxnId="{39AD3ACC-7D13-42EE-8556-1E750D414700}">
      <dgm:prSet/>
      <dgm:spPr/>
      <dgm:t>
        <a:bodyPr/>
        <a:lstStyle/>
        <a:p>
          <a:endParaRPr lang="de-DE"/>
        </a:p>
      </dgm:t>
    </dgm:pt>
    <dgm:pt modelId="{501E32C7-C6F2-4129-BC06-25113414378F}" type="sibTrans" cxnId="{39AD3ACC-7D13-42EE-8556-1E750D414700}">
      <dgm:prSet/>
      <dgm:spPr/>
      <dgm:t>
        <a:bodyPr/>
        <a:lstStyle/>
        <a:p>
          <a:endParaRPr lang="de-DE"/>
        </a:p>
      </dgm:t>
    </dgm:pt>
    <dgm:pt modelId="{B49F79F7-4F7E-465A-8242-7A13D4C5E9BD}">
      <dgm:prSet phldrT="[Text]" phldr="1"/>
      <dgm:spPr/>
      <dgm:t>
        <a:bodyPr/>
        <a:lstStyle/>
        <a:p>
          <a:endParaRPr lang="de-DE"/>
        </a:p>
      </dgm:t>
    </dgm:pt>
    <dgm:pt modelId="{D0F16382-2A72-4765-8D79-B3F6A2DD2507}" type="parTrans" cxnId="{93CC0CBF-9FEE-49C7-881B-0C58E0F437A3}">
      <dgm:prSet/>
      <dgm:spPr/>
      <dgm:t>
        <a:bodyPr/>
        <a:lstStyle/>
        <a:p>
          <a:endParaRPr lang="de-DE"/>
        </a:p>
      </dgm:t>
    </dgm:pt>
    <dgm:pt modelId="{A6D820F2-F9D2-4F72-9008-C2E6D0BB240C}" type="sibTrans" cxnId="{93CC0CBF-9FEE-49C7-881B-0C58E0F437A3}">
      <dgm:prSet/>
      <dgm:spPr/>
      <dgm:t>
        <a:bodyPr/>
        <a:lstStyle/>
        <a:p>
          <a:endParaRPr lang="de-DE"/>
        </a:p>
      </dgm:t>
    </dgm:pt>
    <dgm:pt modelId="{A91EC114-9DA0-46D8-B8F8-69F0F2BFFDB8}">
      <dgm:prSet phldrT="[Text]" phldr="1"/>
      <dgm:spPr/>
      <dgm:t>
        <a:bodyPr/>
        <a:lstStyle/>
        <a:p>
          <a:endParaRPr lang="de-DE"/>
        </a:p>
      </dgm:t>
    </dgm:pt>
    <dgm:pt modelId="{EB27E2F0-56C9-4C79-A849-01843B084AEF}" type="parTrans" cxnId="{DD1F4D1A-A0A6-4121-8810-8D4C92344772}">
      <dgm:prSet/>
      <dgm:spPr/>
      <dgm:t>
        <a:bodyPr/>
        <a:lstStyle/>
        <a:p>
          <a:endParaRPr lang="de-DE"/>
        </a:p>
      </dgm:t>
    </dgm:pt>
    <dgm:pt modelId="{60DC7468-81F9-42DF-8E64-12BF147745A9}" type="sibTrans" cxnId="{DD1F4D1A-A0A6-4121-8810-8D4C92344772}">
      <dgm:prSet/>
      <dgm:spPr/>
      <dgm:t>
        <a:bodyPr/>
        <a:lstStyle/>
        <a:p>
          <a:endParaRPr lang="de-DE"/>
        </a:p>
      </dgm:t>
    </dgm:pt>
    <dgm:pt modelId="{20DDBFF8-15CD-4824-97A5-6824DEA0C32C}">
      <dgm:prSet phldrT="[Text]" phldr="1"/>
      <dgm:spPr/>
      <dgm:t>
        <a:bodyPr/>
        <a:lstStyle/>
        <a:p>
          <a:endParaRPr lang="de-DE" dirty="0"/>
        </a:p>
      </dgm:t>
    </dgm:pt>
    <dgm:pt modelId="{EB960BD9-9E81-4190-A3B5-D2DB890AB51E}" type="parTrans" cxnId="{9D046562-B9AD-4BA3-BD99-FF9700C9E52C}">
      <dgm:prSet/>
      <dgm:spPr/>
      <dgm:t>
        <a:bodyPr/>
        <a:lstStyle/>
        <a:p>
          <a:endParaRPr lang="de-DE"/>
        </a:p>
      </dgm:t>
    </dgm:pt>
    <dgm:pt modelId="{C1A0D0D6-B5F0-4BD2-B5C2-41837566BC44}" type="sibTrans" cxnId="{9D046562-B9AD-4BA3-BD99-FF9700C9E52C}">
      <dgm:prSet/>
      <dgm:spPr/>
      <dgm:t>
        <a:bodyPr/>
        <a:lstStyle/>
        <a:p>
          <a:endParaRPr lang="de-DE"/>
        </a:p>
      </dgm:t>
    </dgm:pt>
    <dgm:pt modelId="{7D25EF47-5BAC-4A07-990A-3C68FA18F172}" type="pres">
      <dgm:prSet presAssocID="{2F95972E-0708-4903-9745-1EF782D0271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1D9A3AE-9217-4522-8EA2-A24D57DA5327}" type="pres">
      <dgm:prSet presAssocID="{EEC97B8C-2A43-4A1B-8690-10FFD14F6E54}" presName="hierRoot1" presStyleCnt="0"/>
      <dgm:spPr/>
    </dgm:pt>
    <dgm:pt modelId="{ADFA6F51-06BC-46EC-A540-E7A01663711D}" type="pres">
      <dgm:prSet presAssocID="{EEC97B8C-2A43-4A1B-8690-10FFD14F6E54}" presName="composite" presStyleCnt="0"/>
      <dgm:spPr/>
    </dgm:pt>
    <dgm:pt modelId="{E0B39B6A-A9F8-4042-AA0A-77CF049BCD5B}" type="pres">
      <dgm:prSet presAssocID="{EEC97B8C-2A43-4A1B-8690-10FFD14F6E54}" presName="image" presStyleLbl="node0" presStyleIdx="0" presStyleCnt="1"/>
      <dgm:spPr/>
    </dgm:pt>
    <dgm:pt modelId="{2D03B287-64F5-4DBE-92CC-7693D7F43947}" type="pres">
      <dgm:prSet presAssocID="{EEC97B8C-2A43-4A1B-8690-10FFD14F6E54}" presName="text" presStyleLbl="revTx" presStyleIdx="0" presStyleCnt="5">
        <dgm:presLayoutVars>
          <dgm:chPref val="3"/>
        </dgm:presLayoutVars>
      </dgm:prSet>
      <dgm:spPr/>
    </dgm:pt>
    <dgm:pt modelId="{1C2F146B-3585-4956-9129-0548AAC90BFD}" type="pres">
      <dgm:prSet presAssocID="{EEC97B8C-2A43-4A1B-8690-10FFD14F6E54}" presName="hierChild2" presStyleCnt="0"/>
      <dgm:spPr/>
    </dgm:pt>
    <dgm:pt modelId="{5AFB3A3A-F4B1-4F44-A33C-4100C80BC9F1}" type="pres">
      <dgm:prSet presAssocID="{73127FB5-D40B-4ABD-BF7C-2A17E76B84EC}" presName="Name10" presStyleLbl="parChTrans1D2" presStyleIdx="0" presStyleCnt="2"/>
      <dgm:spPr/>
    </dgm:pt>
    <dgm:pt modelId="{84BBC947-F690-4A33-8EB6-D5E698586C22}" type="pres">
      <dgm:prSet presAssocID="{9E365AFE-CB7D-43F5-87F6-25EED374EAAA}" presName="hierRoot2" presStyleCnt="0"/>
      <dgm:spPr/>
    </dgm:pt>
    <dgm:pt modelId="{5D757CBE-C757-4ACA-B790-E195C2EFB117}" type="pres">
      <dgm:prSet presAssocID="{9E365AFE-CB7D-43F5-87F6-25EED374EAAA}" presName="composite2" presStyleCnt="0"/>
      <dgm:spPr/>
    </dgm:pt>
    <dgm:pt modelId="{EE4550AE-041F-4D07-A204-84B6B94AD699}" type="pres">
      <dgm:prSet presAssocID="{9E365AFE-CB7D-43F5-87F6-25EED374EAAA}" presName="image2" presStyleLbl="node2" presStyleIdx="0" presStyleCnt="2"/>
      <dgm:spPr/>
    </dgm:pt>
    <dgm:pt modelId="{4A2DA8EA-3C36-4776-A3CB-D24644BE3AFE}" type="pres">
      <dgm:prSet presAssocID="{9E365AFE-CB7D-43F5-87F6-25EED374EAAA}" presName="text2" presStyleLbl="revTx" presStyleIdx="1" presStyleCnt="5">
        <dgm:presLayoutVars>
          <dgm:chPref val="3"/>
        </dgm:presLayoutVars>
      </dgm:prSet>
      <dgm:spPr/>
    </dgm:pt>
    <dgm:pt modelId="{2D15C47B-3D99-4EE5-AB02-3351B466B1E8}" type="pres">
      <dgm:prSet presAssocID="{9E365AFE-CB7D-43F5-87F6-25EED374EAAA}" presName="hierChild3" presStyleCnt="0"/>
      <dgm:spPr/>
    </dgm:pt>
    <dgm:pt modelId="{F4F7297D-56C3-4363-A5AE-CDE21255542A}" type="pres">
      <dgm:prSet presAssocID="{D0F16382-2A72-4765-8D79-B3F6A2DD2507}" presName="Name17" presStyleLbl="parChTrans1D3" presStyleIdx="0" presStyleCnt="2"/>
      <dgm:spPr/>
    </dgm:pt>
    <dgm:pt modelId="{FD24909E-CA28-4A10-B884-AA1C78A34687}" type="pres">
      <dgm:prSet presAssocID="{B49F79F7-4F7E-465A-8242-7A13D4C5E9BD}" presName="hierRoot3" presStyleCnt="0"/>
      <dgm:spPr/>
    </dgm:pt>
    <dgm:pt modelId="{8BFBB479-27BA-47D9-89B4-5024B4C7D396}" type="pres">
      <dgm:prSet presAssocID="{B49F79F7-4F7E-465A-8242-7A13D4C5E9BD}" presName="composite3" presStyleCnt="0"/>
      <dgm:spPr/>
    </dgm:pt>
    <dgm:pt modelId="{6A10812A-F274-4879-B5D5-44A02B8E7E8F}" type="pres">
      <dgm:prSet presAssocID="{B49F79F7-4F7E-465A-8242-7A13D4C5E9BD}" presName="image3" presStyleLbl="node3" presStyleIdx="0" presStyleCnt="2"/>
      <dgm:spPr/>
    </dgm:pt>
    <dgm:pt modelId="{930EFB1B-2665-422E-B2CE-D48CC8ECC392}" type="pres">
      <dgm:prSet presAssocID="{B49F79F7-4F7E-465A-8242-7A13D4C5E9BD}" presName="text3" presStyleLbl="revTx" presStyleIdx="2" presStyleCnt="5">
        <dgm:presLayoutVars>
          <dgm:chPref val="3"/>
        </dgm:presLayoutVars>
      </dgm:prSet>
      <dgm:spPr/>
    </dgm:pt>
    <dgm:pt modelId="{1CEE47DD-2BD7-4D08-AC9F-AA2AE4483C38}" type="pres">
      <dgm:prSet presAssocID="{B49F79F7-4F7E-465A-8242-7A13D4C5E9BD}" presName="hierChild4" presStyleCnt="0"/>
      <dgm:spPr/>
    </dgm:pt>
    <dgm:pt modelId="{D8749AA8-4267-4F8B-B87B-5FF734BA3F75}" type="pres">
      <dgm:prSet presAssocID="{EB27E2F0-56C9-4C79-A849-01843B084AEF}" presName="Name17" presStyleLbl="parChTrans1D3" presStyleIdx="1" presStyleCnt="2"/>
      <dgm:spPr/>
    </dgm:pt>
    <dgm:pt modelId="{FACAD599-A78E-4E1F-98E2-EE6D2BC70604}" type="pres">
      <dgm:prSet presAssocID="{A91EC114-9DA0-46D8-B8F8-69F0F2BFFDB8}" presName="hierRoot3" presStyleCnt="0"/>
      <dgm:spPr/>
    </dgm:pt>
    <dgm:pt modelId="{A9F660EC-6756-45B3-921C-FB5B8872957A}" type="pres">
      <dgm:prSet presAssocID="{A91EC114-9DA0-46D8-B8F8-69F0F2BFFDB8}" presName="composite3" presStyleCnt="0"/>
      <dgm:spPr/>
    </dgm:pt>
    <dgm:pt modelId="{A2A1987C-9172-4F66-AA55-9714D6F9C1FE}" type="pres">
      <dgm:prSet presAssocID="{A91EC114-9DA0-46D8-B8F8-69F0F2BFFDB8}" presName="image3" presStyleLbl="node3" presStyleIdx="1" presStyleCnt="2"/>
      <dgm:spPr/>
    </dgm:pt>
    <dgm:pt modelId="{A6F348DF-C2FD-4731-8211-DF128FEC20FD}" type="pres">
      <dgm:prSet presAssocID="{A91EC114-9DA0-46D8-B8F8-69F0F2BFFDB8}" presName="text3" presStyleLbl="revTx" presStyleIdx="3" presStyleCnt="5">
        <dgm:presLayoutVars>
          <dgm:chPref val="3"/>
        </dgm:presLayoutVars>
      </dgm:prSet>
      <dgm:spPr/>
    </dgm:pt>
    <dgm:pt modelId="{854CD3B2-0F16-4BF6-9BA3-56FDECBCB06E}" type="pres">
      <dgm:prSet presAssocID="{A91EC114-9DA0-46D8-B8F8-69F0F2BFFDB8}" presName="hierChild4" presStyleCnt="0"/>
      <dgm:spPr/>
    </dgm:pt>
    <dgm:pt modelId="{C08E70EA-75FC-4067-B0FE-12A08E250D23}" type="pres">
      <dgm:prSet presAssocID="{EB960BD9-9E81-4190-A3B5-D2DB890AB51E}" presName="Name10" presStyleLbl="parChTrans1D2" presStyleIdx="1" presStyleCnt="2"/>
      <dgm:spPr/>
    </dgm:pt>
    <dgm:pt modelId="{89A2AF9E-366C-4969-9AD0-F1220EAFDC30}" type="pres">
      <dgm:prSet presAssocID="{20DDBFF8-15CD-4824-97A5-6824DEA0C32C}" presName="hierRoot2" presStyleCnt="0"/>
      <dgm:spPr/>
    </dgm:pt>
    <dgm:pt modelId="{220ECD30-9D61-4B57-BF65-3049F68042CD}" type="pres">
      <dgm:prSet presAssocID="{20DDBFF8-15CD-4824-97A5-6824DEA0C32C}" presName="composite2" presStyleCnt="0"/>
      <dgm:spPr/>
    </dgm:pt>
    <dgm:pt modelId="{FC047EC3-8554-4CA2-BE09-AFD61C1F047E}" type="pres">
      <dgm:prSet presAssocID="{20DDBFF8-15CD-4824-97A5-6824DEA0C32C}" presName="image2" presStyleLbl="node2" presStyleIdx="1" presStyleCnt="2"/>
      <dgm:spPr/>
    </dgm:pt>
    <dgm:pt modelId="{B9D3530B-7B43-4E52-B198-5157B19A4093}" type="pres">
      <dgm:prSet presAssocID="{20DDBFF8-15CD-4824-97A5-6824DEA0C32C}" presName="text2" presStyleLbl="revTx" presStyleIdx="4" presStyleCnt="5">
        <dgm:presLayoutVars>
          <dgm:chPref val="3"/>
        </dgm:presLayoutVars>
      </dgm:prSet>
      <dgm:spPr/>
    </dgm:pt>
    <dgm:pt modelId="{C48A7808-98E9-427D-8EF3-CB21EE64E9CE}" type="pres">
      <dgm:prSet presAssocID="{20DDBFF8-15CD-4824-97A5-6824DEA0C32C}" presName="hierChild3" presStyleCnt="0"/>
      <dgm:spPr/>
    </dgm:pt>
  </dgm:ptLst>
  <dgm:cxnLst>
    <dgm:cxn modelId="{DD1F4D1A-A0A6-4121-8810-8D4C92344772}" srcId="{9E365AFE-CB7D-43F5-87F6-25EED374EAAA}" destId="{A91EC114-9DA0-46D8-B8F8-69F0F2BFFDB8}" srcOrd="1" destOrd="0" parTransId="{EB27E2F0-56C9-4C79-A849-01843B084AEF}" sibTransId="{60DC7468-81F9-42DF-8E64-12BF147745A9}"/>
    <dgm:cxn modelId="{8408DF34-633D-44F4-B4CD-E43CD960519C}" type="presOf" srcId="{73127FB5-D40B-4ABD-BF7C-2A17E76B84EC}" destId="{5AFB3A3A-F4B1-4F44-A33C-4100C80BC9F1}" srcOrd="0" destOrd="0" presId="urn:microsoft.com/office/officeart/2009/layout/CirclePictureHierarchy"/>
    <dgm:cxn modelId="{402DCC3D-EB72-4860-B84F-6A76BBC640DD}" type="presOf" srcId="{20DDBFF8-15CD-4824-97A5-6824DEA0C32C}" destId="{B9D3530B-7B43-4E52-B198-5157B19A4093}" srcOrd="0" destOrd="0" presId="urn:microsoft.com/office/officeart/2009/layout/CirclePictureHierarchy"/>
    <dgm:cxn modelId="{5B3B2560-F461-4C0E-BB95-BF447CC47AC8}" type="presOf" srcId="{9E365AFE-CB7D-43F5-87F6-25EED374EAAA}" destId="{4A2DA8EA-3C36-4776-A3CB-D24644BE3AFE}" srcOrd="0" destOrd="0" presId="urn:microsoft.com/office/officeart/2009/layout/CirclePictureHierarchy"/>
    <dgm:cxn modelId="{71DC3360-4F45-4471-93C4-BDD23983035E}" srcId="{2F95972E-0708-4903-9745-1EF782D02713}" destId="{EEC97B8C-2A43-4A1B-8690-10FFD14F6E54}" srcOrd="0" destOrd="0" parTransId="{3A09A4C1-002E-4819-A1ED-C03F4AE98E8A}" sibTransId="{67FD2CE8-CC73-4EF9-A9E7-D62C79D8B266}"/>
    <dgm:cxn modelId="{A3B75660-20B6-497E-A6C9-86FEF9F48AF8}" type="presOf" srcId="{EEC97B8C-2A43-4A1B-8690-10FFD14F6E54}" destId="{2D03B287-64F5-4DBE-92CC-7693D7F43947}" srcOrd="0" destOrd="0" presId="urn:microsoft.com/office/officeart/2009/layout/CirclePictureHierarchy"/>
    <dgm:cxn modelId="{9D046562-B9AD-4BA3-BD99-FF9700C9E52C}" srcId="{EEC97B8C-2A43-4A1B-8690-10FFD14F6E54}" destId="{20DDBFF8-15CD-4824-97A5-6824DEA0C32C}" srcOrd="1" destOrd="0" parTransId="{EB960BD9-9E81-4190-A3B5-D2DB890AB51E}" sibTransId="{C1A0D0D6-B5F0-4BD2-B5C2-41837566BC44}"/>
    <dgm:cxn modelId="{71DCC86A-FFD1-4FA0-A0B2-4C4545CF589E}" type="presOf" srcId="{D0F16382-2A72-4765-8D79-B3F6A2DD2507}" destId="{F4F7297D-56C3-4363-A5AE-CDE21255542A}" srcOrd="0" destOrd="0" presId="urn:microsoft.com/office/officeart/2009/layout/CirclePictureHierarchy"/>
    <dgm:cxn modelId="{80CE797D-340B-40A5-BBFD-A0E5D26B25F6}" type="presOf" srcId="{A91EC114-9DA0-46D8-B8F8-69F0F2BFFDB8}" destId="{A6F348DF-C2FD-4731-8211-DF128FEC20FD}" srcOrd="0" destOrd="0" presId="urn:microsoft.com/office/officeart/2009/layout/CirclePictureHierarchy"/>
    <dgm:cxn modelId="{C820C484-012F-4717-B513-F916AC58CD5D}" type="presOf" srcId="{EB960BD9-9E81-4190-A3B5-D2DB890AB51E}" destId="{C08E70EA-75FC-4067-B0FE-12A08E250D23}" srcOrd="0" destOrd="0" presId="urn:microsoft.com/office/officeart/2009/layout/CirclePictureHierarchy"/>
    <dgm:cxn modelId="{89912DA0-AE74-436E-A4A8-3A6AC059792C}" type="presOf" srcId="{2F95972E-0708-4903-9745-1EF782D02713}" destId="{7D25EF47-5BAC-4A07-990A-3C68FA18F172}" srcOrd="0" destOrd="0" presId="urn:microsoft.com/office/officeart/2009/layout/CirclePictureHierarchy"/>
    <dgm:cxn modelId="{93CC0CBF-9FEE-49C7-881B-0C58E0F437A3}" srcId="{9E365AFE-CB7D-43F5-87F6-25EED374EAAA}" destId="{B49F79F7-4F7E-465A-8242-7A13D4C5E9BD}" srcOrd="0" destOrd="0" parTransId="{D0F16382-2A72-4765-8D79-B3F6A2DD2507}" sibTransId="{A6D820F2-F9D2-4F72-9008-C2E6D0BB240C}"/>
    <dgm:cxn modelId="{39AD3ACC-7D13-42EE-8556-1E750D414700}" srcId="{EEC97B8C-2A43-4A1B-8690-10FFD14F6E54}" destId="{9E365AFE-CB7D-43F5-87F6-25EED374EAAA}" srcOrd="0" destOrd="0" parTransId="{73127FB5-D40B-4ABD-BF7C-2A17E76B84EC}" sibTransId="{501E32C7-C6F2-4129-BC06-25113414378F}"/>
    <dgm:cxn modelId="{B4B579D6-D614-4458-B912-4C278F115E1C}" type="presOf" srcId="{B49F79F7-4F7E-465A-8242-7A13D4C5E9BD}" destId="{930EFB1B-2665-422E-B2CE-D48CC8ECC392}" srcOrd="0" destOrd="0" presId="urn:microsoft.com/office/officeart/2009/layout/CirclePictureHierarchy"/>
    <dgm:cxn modelId="{974D82EF-6CCA-4E82-B1E5-9D6A8F3AC6FD}" type="presOf" srcId="{EB27E2F0-56C9-4C79-A849-01843B084AEF}" destId="{D8749AA8-4267-4F8B-B87B-5FF734BA3F75}" srcOrd="0" destOrd="0" presId="urn:microsoft.com/office/officeart/2009/layout/CirclePictureHierarchy"/>
    <dgm:cxn modelId="{9BC715B5-0C58-4F58-9843-1E2C1C86504C}" type="presParOf" srcId="{7D25EF47-5BAC-4A07-990A-3C68FA18F172}" destId="{D1D9A3AE-9217-4522-8EA2-A24D57DA5327}" srcOrd="0" destOrd="0" presId="urn:microsoft.com/office/officeart/2009/layout/CirclePictureHierarchy"/>
    <dgm:cxn modelId="{02AF0F86-7B2E-4DEC-93DA-D389CE6A6EB1}" type="presParOf" srcId="{D1D9A3AE-9217-4522-8EA2-A24D57DA5327}" destId="{ADFA6F51-06BC-46EC-A540-E7A01663711D}" srcOrd="0" destOrd="0" presId="urn:microsoft.com/office/officeart/2009/layout/CirclePictureHierarchy"/>
    <dgm:cxn modelId="{C2205405-097E-4ED7-A4EE-B5DEDCADCA21}" type="presParOf" srcId="{ADFA6F51-06BC-46EC-A540-E7A01663711D}" destId="{E0B39B6A-A9F8-4042-AA0A-77CF049BCD5B}" srcOrd="0" destOrd="0" presId="urn:microsoft.com/office/officeart/2009/layout/CirclePictureHierarchy"/>
    <dgm:cxn modelId="{76D21F1E-413E-411D-8258-163191B7DF77}" type="presParOf" srcId="{ADFA6F51-06BC-46EC-A540-E7A01663711D}" destId="{2D03B287-64F5-4DBE-92CC-7693D7F43947}" srcOrd="1" destOrd="0" presId="urn:microsoft.com/office/officeart/2009/layout/CirclePictureHierarchy"/>
    <dgm:cxn modelId="{BC298543-6391-4A69-B6DB-B20F854175E5}" type="presParOf" srcId="{D1D9A3AE-9217-4522-8EA2-A24D57DA5327}" destId="{1C2F146B-3585-4956-9129-0548AAC90BFD}" srcOrd="1" destOrd="0" presId="urn:microsoft.com/office/officeart/2009/layout/CirclePictureHierarchy"/>
    <dgm:cxn modelId="{ECFB216E-2242-4F4C-A468-A943A315EE0A}" type="presParOf" srcId="{1C2F146B-3585-4956-9129-0548AAC90BFD}" destId="{5AFB3A3A-F4B1-4F44-A33C-4100C80BC9F1}" srcOrd="0" destOrd="0" presId="urn:microsoft.com/office/officeart/2009/layout/CirclePictureHierarchy"/>
    <dgm:cxn modelId="{FAD705EA-05DE-47A0-A4FB-7076C83942F2}" type="presParOf" srcId="{1C2F146B-3585-4956-9129-0548AAC90BFD}" destId="{84BBC947-F690-4A33-8EB6-D5E698586C22}" srcOrd="1" destOrd="0" presId="urn:microsoft.com/office/officeart/2009/layout/CirclePictureHierarchy"/>
    <dgm:cxn modelId="{E493A82F-B122-48F1-9053-C299C4BD0985}" type="presParOf" srcId="{84BBC947-F690-4A33-8EB6-D5E698586C22}" destId="{5D757CBE-C757-4ACA-B790-E195C2EFB117}" srcOrd="0" destOrd="0" presId="urn:microsoft.com/office/officeart/2009/layout/CirclePictureHierarchy"/>
    <dgm:cxn modelId="{8E639B5A-315A-4F53-A77C-F9434841B885}" type="presParOf" srcId="{5D757CBE-C757-4ACA-B790-E195C2EFB117}" destId="{EE4550AE-041F-4D07-A204-84B6B94AD699}" srcOrd="0" destOrd="0" presId="urn:microsoft.com/office/officeart/2009/layout/CirclePictureHierarchy"/>
    <dgm:cxn modelId="{EDB7EDAA-9D83-44EC-9B4F-E8F5E5315F47}" type="presParOf" srcId="{5D757CBE-C757-4ACA-B790-E195C2EFB117}" destId="{4A2DA8EA-3C36-4776-A3CB-D24644BE3AFE}" srcOrd="1" destOrd="0" presId="urn:microsoft.com/office/officeart/2009/layout/CirclePictureHierarchy"/>
    <dgm:cxn modelId="{447FFC40-E444-4325-999B-C0D8F793FE4F}" type="presParOf" srcId="{84BBC947-F690-4A33-8EB6-D5E698586C22}" destId="{2D15C47B-3D99-4EE5-AB02-3351B466B1E8}" srcOrd="1" destOrd="0" presId="urn:microsoft.com/office/officeart/2009/layout/CirclePictureHierarchy"/>
    <dgm:cxn modelId="{F7D87748-5F20-4E92-87B8-5EFE161AE19D}" type="presParOf" srcId="{2D15C47B-3D99-4EE5-AB02-3351B466B1E8}" destId="{F4F7297D-56C3-4363-A5AE-CDE21255542A}" srcOrd="0" destOrd="0" presId="urn:microsoft.com/office/officeart/2009/layout/CirclePictureHierarchy"/>
    <dgm:cxn modelId="{87382579-FC03-4EE1-96DD-34BF898B20D5}" type="presParOf" srcId="{2D15C47B-3D99-4EE5-AB02-3351B466B1E8}" destId="{FD24909E-CA28-4A10-B884-AA1C78A34687}" srcOrd="1" destOrd="0" presId="urn:microsoft.com/office/officeart/2009/layout/CirclePictureHierarchy"/>
    <dgm:cxn modelId="{5095263D-F7B4-4F49-8E60-3CED7821D4A0}" type="presParOf" srcId="{FD24909E-CA28-4A10-B884-AA1C78A34687}" destId="{8BFBB479-27BA-47D9-89B4-5024B4C7D396}" srcOrd="0" destOrd="0" presId="urn:microsoft.com/office/officeart/2009/layout/CirclePictureHierarchy"/>
    <dgm:cxn modelId="{EBB5010E-501E-4AB6-AB06-9A7339C4E8F4}" type="presParOf" srcId="{8BFBB479-27BA-47D9-89B4-5024B4C7D396}" destId="{6A10812A-F274-4879-B5D5-44A02B8E7E8F}" srcOrd="0" destOrd="0" presId="urn:microsoft.com/office/officeart/2009/layout/CirclePictureHierarchy"/>
    <dgm:cxn modelId="{4E24383C-4965-4B81-B6D0-04BCCBFDA17C}" type="presParOf" srcId="{8BFBB479-27BA-47D9-89B4-5024B4C7D396}" destId="{930EFB1B-2665-422E-B2CE-D48CC8ECC392}" srcOrd="1" destOrd="0" presId="urn:microsoft.com/office/officeart/2009/layout/CirclePictureHierarchy"/>
    <dgm:cxn modelId="{6F2BA508-1494-4E14-BAFC-9116D572306A}" type="presParOf" srcId="{FD24909E-CA28-4A10-B884-AA1C78A34687}" destId="{1CEE47DD-2BD7-4D08-AC9F-AA2AE4483C38}" srcOrd="1" destOrd="0" presId="urn:microsoft.com/office/officeart/2009/layout/CirclePictureHierarchy"/>
    <dgm:cxn modelId="{C22620E6-91FA-4C32-9848-62499A1F054F}" type="presParOf" srcId="{2D15C47B-3D99-4EE5-AB02-3351B466B1E8}" destId="{D8749AA8-4267-4F8B-B87B-5FF734BA3F75}" srcOrd="2" destOrd="0" presId="urn:microsoft.com/office/officeart/2009/layout/CirclePictureHierarchy"/>
    <dgm:cxn modelId="{E87FA4B6-823F-468B-90D5-FF43AB5015AE}" type="presParOf" srcId="{2D15C47B-3D99-4EE5-AB02-3351B466B1E8}" destId="{FACAD599-A78E-4E1F-98E2-EE6D2BC70604}" srcOrd="3" destOrd="0" presId="urn:microsoft.com/office/officeart/2009/layout/CirclePictureHierarchy"/>
    <dgm:cxn modelId="{815B5F6D-00B5-45ED-89E0-627207B336A7}" type="presParOf" srcId="{FACAD599-A78E-4E1F-98E2-EE6D2BC70604}" destId="{A9F660EC-6756-45B3-921C-FB5B8872957A}" srcOrd="0" destOrd="0" presId="urn:microsoft.com/office/officeart/2009/layout/CirclePictureHierarchy"/>
    <dgm:cxn modelId="{F9B8CB6D-8FBF-417E-A640-32E4926E8216}" type="presParOf" srcId="{A9F660EC-6756-45B3-921C-FB5B8872957A}" destId="{A2A1987C-9172-4F66-AA55-9714D6F9C1FE}" srcOrd="0" destOrd="0" presId="urn:microsoft.com/office/officeart/2009/layout/CirclePictureHierarchy"/>
    <dgm:cxn modelId="{9AAA76A4-68E6-4B75-B7A7-A8143E10AD3D}" type="presParOf" srcId="{A9F660EC-6756-45B3-921C-FB5B8872957A}" destId="{A6F348DF-C2FD-4731-8211-DF128FEC20FD}" srcOrd="1" destOrd="0" presId="urn:microsoft.com/office/officeart/2009/layout/CirclePictureHierarchy"/>
    <dgm:cxn modelId="{6DB6FB3E-A527-4E7B-AA3A-FC8AC7946167}" type="presParOf" srcId="{FACAD599-A78E-4E1F-98E2-EE6D2BC70604}" destId="{854CD3B2-0F16-4BF6-9BA3-56FDECBCB06E}" srcOrd="1" destOrd="0" presId="urn:microsoft.com/office/officeart/2009/layout/CirclePictureHierarchy"/>
    <dgm:cxn modelId="{1D12A1BD-35BA-448C-8485-DF48298836E4}" type="presParOf" srcId="{1C2F146B-3585-4956-9129-0548AAC90BFD}" destId="{C08E70EA-75FC-4067-B0FE-12A08E250D23}" srcOrd="2" destOrd="0" presId="urn:microsoft.com/office/officeart/2009/layout/CirclePictureHierarchy"/>
    <dgm:cxn modelId="{03BE4ADF-8DD3-4B1E-90D4-D7990E318769}" type="presParOf" srcId="{1C2F146B-3585-4956-9129-0548AAC90BFD}" destId="{89A2AF9E-366C-4969-9AD0-F1220EAFDC30}" srcOrd="3" destOrd="0" presId="urn:microsoft.com/office/officeart/2009/layout/CirclePictureHierarchy"/>
    <dgm:cxn modelId="{7FFB978A-BFC3-4A2E-A2D8-0544A2294E99}" type="presParOf" srcId="{89A2AF9E-366C-4969-9AD0-F1220EAFDC30}" destId="{220ECD30-9D61-4B57-BF65-3049F68042CD}" srcOrd="0" destOrd="0" presId="urn:microsoft.com/office/officeart/2009/layout/CirclePictureHierarchy"/>
    <dgm:cxn modelId="{CB2C2AC5-B78A-41F4-B2D3-5FF56482C2E4}" type="presParOf" srcId="{220ECD30-9D61-4B57-BF65-3049F68042CD}" destId="{FC047EC3-8554-4CA2-BE09-AFD61C1F047E}" srcOrd="0" destOrd="0" presId="urn:microsoft.com/office/officeart/2009/layout/CirclePictureHierarchy"/>
    <dgm:cxn modelId="{5D47A3A8-6D49-48FC-9E00-61F29958FAB3}" type="presParOf" srcId="{220ECD30-9D61-4B57-BF65-3049F68042CD}" destId="{B9D3530B-7B43-4E52-B198-5157B19A4093}" srcOrd="1" destOrd="0" presId="urn:microsoft.com/office/officeart/2009/layout/CirclePictureHierarchy"/>
    <dgm:cxn modelId="{5D6D910C-C315-4A92-BECB-AD949C52A9C7}" type="presParOf" srcId="{89A2AF9E-366C-4969-9AD0-F1220EAFDC30}" destId="{C48A7808-98E9-427D-8EF3-CB21EE64E9CE}" srcOrd="1" destOrd="0" presId="urn:microsoft.com/office/officeart/2009/layout/CirclePictureHierarchy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F95972E-0708-4903-9745-1EF782D02713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EEC97B8C-2A43-4A1B-8690-10FFD14F6E54}">
      <dgm:prSet phldrT="[Text]"/>
      <dgm:spPr/>
      <dgm:t>
        <a:bodyPr/>
        <a:lstStyle/>
        <a:p>
          <a:r>
            <a:rPr lang="de-DE" dirty="0" err="1"/>
            <a:t>recreate</a:t>
          </a:r>
          <a:endParaRPr lang="de-DE" dirty="0"/>
        </a:p>
      </dgm:t>
    </dgm:pt>
    <dgm:pt modelId="{3A09A4C1-002E-4819-A1ED-C03F4AE98E8A}" type="parTrans" cxnId="{71DC3360-4F45-4471-93C4-BDD23983035E}">
      <dgm:prSet/>
      <dgm:spPr/>
      <dgm:t>
        <a:bodyPr/>
        <a:lstStyle/>
        <a:p>
          <a:endParaRPr lang="de-DE"/>
        </a:p>
      </dgm:t>
    </dgm:pt>
    <dgm:pt modelId="{67FD2CE8-CC73-4EF9-A9E7-D62C79D8B266}" type="sibTrans" cxnId="{71DC3360-4F45-4471-93C4-BDD23983035E}">
      <dgm:prSet/>
      <dgm:spPr/>
      <dgm:t>
        <a:bodyPr/>
        <a:lstStyle/>
        <a:p>
          <a:endParaRPr lang="de-DE"/>
        </a:p>
      </dgm:t>
    </dgm:pt>
    <dgm:pt modelId="{9E365AFE-CB7D-43F5-87F6-25EED374EAAA}">
      <dgm:prSet phldrT="[Text]"/>
      <dgm:spPr/>
      <dgm:t>
        <a:bodyPr/>
        <a:lstStyle/>
        <a:p>
          <a:r>
            <a:rPr lang="de-DE" dirty="0" err="1"/>
            <a:t>recreate</a:t>
          </a:r>
          <a:endParaRPr lang="de-DE" dirty="0"/>
        </a:p>
      </dgm:t>
    </dgm:pt>
    <dgm:pt modelId="{73127FB5-D40B-4ABD-BF7C-2A17E76B84EC}" type="parTrans" cxnId="{39AD3ACC-7D13-42EE-8556-1E750D414700}">
      <dgm:prSet/>
      <dgm:spPr/>
      <dgm:t>
        <a:bodyPr/>
        <a:lstStyle/>
        <a:p>
          <a:endParaRPr lang="de-DE"/>
        </a:p>
      </dgm:t>
    </dgm:pt>
    <dgm:pt modelId="{501E32C7-C6F2-4129-BC06-25113414378F}" type="sibTrans" cxnId="{39AD3ACC-7D13-42EE-8556-1E750D414700}">
      <dgm:prSet/>
      <dgm:spPr/>
      <dgm:t>
        <a:bodyPr/>
        <a:lstStyle/>
        <a:p>
          <a:endParaRPr lang="de-DE"/>
        </a:p>
      </dgm:t>
    </dgm:pt>
    <dgm:pt modelId="{B49F79F7-4F7E-465A-8242-7A13D4C5E9BD}">
      <dgm:prSet phldrT="[Text]"/>
      <dgm:spPr/>
      <dgm:t>
        <a:bodyPr/>
        <a:lstStyle/>
        <a:p>
          <a:r>
            <a:rPr lang="de-DE" dirty="0" err="1"/>
            <a:t>recreate</a:t>
          </a:r>
          <a:endParaRPr lang="de-DE" dirty="0"/>
        </a:p>
      </dgm:t>
    </dgm:pt>
    <dgm:pt modelId="{D0F16382-2A72-4765-8D79-B3F6A2DD2507}" type="parTrans" cxnId="{93CC0CBF-9FEE-49C7-881B-0C58E0F437A3}">
      <dgm:prSet/>
      <dgm:spPr/>
      <dgm:t>
        <a:bodyPr/>
        <a:lstStyle/>
        <a:p>
          <a:endParaRPr lang="de-DE"/>
        </a:p>
      </dgm:t>
    </dgm:pt>
    <dgm:pt modelId="{A6D820F2-F9D2-4F72-9008-C2E6D0BB240C}" type="sibTrans" cxnId="{93CC0CBF-9FEE-49C7-881B-0C58E0F437A3}">
      <dgm:prSet/>
      <dgm:spPr/>
      <dgm:t>
        <a:bodyPr/>
        <a:lstStyle/>
        <a:p>
          <a:endParaRPr lang="de-DE"/>
        </a:p>
      </dgm:t>
    </dgm:pt>
    <dgm:pt modelId="{A91EC114-9DA0-46D8-B8F8-69F0F2BFFDB8}">
      <dgm:prSet phldrT="[Text]"/>
      <dgm:spPr/>
      <dgm:t>
        <a:bodyPr/>
        <a:lstStyle/>
        <a:p>
          <a:endParaRPr lang="de-DE" dirty="0"/>
        </a:p>
      </dgm:t>
    </dgm:pt>
    <dgm:pt modelId="{EB27E2F0-56C9-4C79-A849-01843B084AEF}" type="parTrans" cxnId="{DD1F4D1A-A0A6-4121-8810-8D4C92344772}">
      <dgm:prSet/>
      <dgm:spPr/>
      <dgm:t>
        <a:bodyPr/>
        <a:lstStyle/>
        <a:p>
          <a:endParaRPr lang="de-DE"/>
        </a:p>
      </dgm:t>
    </dgm:pt>
    <dgm:pt modelId="{60DC7468-81F9-42DF-8E64-12BF147745A9}" type="sibTrans" cxnId="{DD1F4D1A-A0A6-4121-8810-8D4C92344772}">
      <dgm:prSet/>
      <dgm:spPr/>
      <dgm:t>
        <a:bodyPr/>
        <a:lstStyle/>
        <a:p>
          <a:endParaRPr lang="de-DE"/>
        </a:p>
      </dgm:t>
    </dgm:pt>
    <dgm:pt modelId="{20DDBFF8-15CD-4824-97A5-6824DEA0C32C}">
      <dgm:prSet phldrT="[Text]"/>
      <dgm:spPr/>
      <dgm:t>
        <a:bodyPr/>
        <a:lstStyle/>
        <a:p>
          <a:endParaRPr lang="de-DE" dirty="0"/>
        </a:p>
      </dgm:t>
    </dgm:pt>
    <dgm:pt modelId="{EB960BD9-9E81-4190-A3B5-D2DB890AB51E}" type="parTrans" cxnId="{9D046562-B9AD-4BA3-BD99-FF9700C9E52C}">
      <dgm:prSet/>
      <dgm:spPr/>
      <dgm:t>
        <a:bodyPr/>
        <a:lstStyle/>
        <a:p>
          <a:endParaRPr lang="de-DE"/>
        </a:p>
      </dgm:t>
    </dgm:pt>
    <dgm:pt modelId="{C1A0D0D6-B5F0-4BD2-B5C2-41837566BC44}" type="sibTrans" cxnId="{9D046562-B9AD-4BA3-BD99-FF9700C9E52C}">
      <dgm:prSet/>
      <dgm:spPr/>
      <dgm:t>
        <a:bodyPr/>
        <a:lstStyle/>
        <a:p>
          <a:endParaRPr lang="de-DE"/>
        </a:p>
      </dgm:t>
    </dgm:pt>
    <dgm:pt modelId="{7D25EF47-5BAC-4A07-990A-3C68FA18F172}" type="pres">
      <dgm:prSet presAssocID="{2F95972E-0708-4903-9745-1EF782D0271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1D9A3AE-9217-4522-8EA2-A24D57DA5327}" type="pres">
      <dgm:prSet presAssocID="{EEC97B8C-2A43-4A1B-8690-10FFD14F6E54}" presName="hierRoot1" presStyleCnt="0"/>
      <dgm:spPr/>
    </dgm:pt>
    <dgm:pt modelId="{ADFA6F51-06BC-46EC-A540-E7A01663711D}" type="pres">
      <dgm:prSet presAssocID="{EEC97B8C-2A43-4A1B-8690-10FFD14F6E54}" presName="composite" presStyleCnt="0"/>
      <dgm:spPr/>
    </dgm:pt>
    <dgm:pt modelId="{E0B39B6A-A9F8-4042-AA0A-77CF049BCD5B}" type="pres">
      <dgm:prSet presAssocID="{EEC97B8C-2A43-4A1B-8690-10FFD14F6E54}" presName="image" presStyleLbl="node0" presStyleIdx="0" presStyleCnt="1"/>
      <dgm:spPr>
        <a:solidFill>
          <a:schemeClr val="accent6"/>
        </a:solidFill>
      </dgm:spPr>
    </dgm:pt>
    <dgm:pt modelId="{2D03B287-64F5-4DBE-92CC-7693D7F43947}" type="pres">
      <dgm:prSet presAssocID="{EEC97B8C-2A43-4A1B-8690-10FFD14F6E54}" presName="text" presStyleLbl="revTx" presStyleIdx="0" presStyleCnt="5">
        <dgm:presLayoutVars>
          <dgm:chPref val="3"/>
        </dgm:presLayoutVars>
      </dgm:prSet>
      <dgm:spPr/>
    </dgm:pt>
    <dgm:pt modelId="{1C2F146B-3585-4956-9129-0548AAC90BFD}" type="pres">
      <dgm:prSet presAssocID="{EEC97B8C-2A43-4A1B-8690-10FFD14F6E54}" presName="hierChild2" presStyleCnt="0"/>
      <dgm:spPr/>
    </dgm:pt>
    <dgm:pt modelId="{5AFB3A3A-F4B1-4F44-A33C-4100C80BC9F1}" type="pres">
      <dgm:prSet presAssocID="{73127FB5-D40B-4ABD-BF7C-2A17E76B84EC}" presName="Name10" presStyleLbl="parChTrans1D2" presStyleIdx="0" presStyleCnt="2"/>
      <dgm:spPr/>
    </dgm:pt>
    <dgm:pt modelId="{84BBC947-F690-4A33-8EB6-D5E698586C22}" type="pres">
      <dgm:prSet presAssocID="{9E365AFE-CB7D-43F5-87F6-25EED374EAAA}" presName="hierRoot2" presStyleCnt="0"/>
      <dgm:spPr/>
    </dgm:pt>
    <dgm:pt modelId="{5D757CBE-C757-4ACA-B790-E195C2EFB117}" type="pres">
      <dgm:prSet presAssocID="{9E365AFE-CB7D-43F5-87F6-25EED374EAAA}" presName="composite2" presStyleCnt="0"/>
      <dgm:spPr/>
    </dgm:pt>
    <dgm:pt modelId="{EE4550AE-041F-4D07-A204-84B6B94AD699}" type="pres">
      <dgm:prSet presAssocID="{9E365AFE-CB7D-43F5-87F6-25EED374EAAA}" presName="image2" presStyleLbl="node2" presStyleIdx="0" presStyleCnt="2"/>
      <dgm:spPr>
        <a:solidFill>
          <a:schemeClr val="accent6"/>
        </a:solidFill>
      </dgm:spPr>
    </dgm:pt>
    <dgm:pt modelId="{4A2DA8EA-3C36-4776-A3CB-D24644BE3AFE}" type="pres">
      <dgm:prSet presAssocID="{9E365AFE-CB7D-43F5-87F6-25EED374EAAA}" presName="text2" presStyleLbl="revTx" presStyleIdx="1" presStyleCnt="5">
        <dgm:presLayoutVars>
          <dgm:chPref val="3"/>
        </dgm:presLayoutVars>
      </dgm:prSet>
      <dgm:spPr/>
    </dgm:pt>
    <dgm:pt modelId="{2D15C47B-3D99-4EE5-AB02-3351B466B1E8}" type="pres">
      <dgm:prSet presAssocID="{9E365AFE-CB7D-43F5-87F6-25EED374EAAA}" presName="hierChild3" presStyleCnt="0"/>
      <dgm:spPr/>
    </dgm:pt>
    <dgm:pt modelId="{F4F7297D-56C3-4363-A5AE-CDE21255542A}" type="pres">
      <dgm:prSet presAssocID="{D0F16382-2A72-4765-8D79-B3F6A2DD2507}" presName="Name17" presStyleLbl="parChTrans1D3" presStyleIdx="0" presStyleCnt="2"/>
      <dgm:spPr/>
    </dgm:pt>
    <dgm:pt modelId="{FD24909E-CA28-4A10-B884-AA1C78A34687}" type="pres">
      <dgm:prSet presAssocID="{B49F79F7-4F7E-465A-8242-7A13D4C5E9BD}" presName="hierRoot3" presStyleCnt="0"/>
      <dgm:spPr/>
    </dgm:pt>
    <dgm:pt modelId="{8BFBB479-27BA-47D9-89B4-5024B4C7D396}" type="pres">
      <dgm:prSet presAssocID="{B49F79F7-4F7E-465A-8242-7A13D4C5E9BD}" presName="composite3" presStyleCnt="0"/>
      <dgm:spPr/>
    </dgm:pt>
    <dgm:pt modelId="{6A10812A-F274-4879-B5D5-44A02B8E7E8F}" type="pres">
      <dgm:prSet presAssocID="{B49F79F7-4F7E-465A-8242-7A13D4C5E9BD}" presName="image3" presStyleLbl="node3" presStyleIdx="0" presStyleCnt="2"/>
      <dgm:spPr>
        <a:solidFill>
          <a:schemeClr val="accent1"/>
        </a:solidFill>
      </dgm:spPr>
    </dgm:pt>
    <dgm:pt modelId="{930EFB1B-2665-422E-B2CE-D48CC8ECC392}" type="pres">
      <dgm:prSet presAssocID="{B49F79F7-4F7E-465A-8242-7A13D4C5E9BD}" presName="text3" presStyleLbl="revTx" presStyleIdx="2" presStyleCnt="5">
        <dgm:presLayoutVars>
          <dgm:chPref val="3"/>
        </dgm:presLayoutVars>
      </dgm:prSet>
      <dgm:spPr/>
    </dgm:pt>
    <dgm:pt modelId="{1CEE47DD-2BD7-4D08-AC9F-AA2AE4483C38}" type="pres">
      <dgm:prSet presAssocID="{B49F79F7-4F7E-465A-8242-7A13D4C5E9BD}" presName="hierChild4" presStyleCnt="0"/>
      <dgm:spPr/>
    </dgm:pt>
    <dgm:pt modelId="{D8749AA8-4267-4F8B-B87B-5FF734BA3F75}" type="pres">
      <dgm:prSet presAssocID="{EB27E2F0-56C9-4C79-A849-01843B084AEF}" presName="Name17" presStyleLbl="parChTrans1D3" presStyleIdx="1" presStyleCnt="2"/>
      <dgm:spPr/>
    </dgm:pt>
    <dgm:pt modelId="{FACAD599-A78E-4E1F-98E2-EE6D2BC70604}" type="pres">
      <dgm:prSet presAssocID="{A91EC114-9DA0-46D8-B8F8-69F0F2BFFDB8}" presName="hierRoot3" presStyleCnt="0"/>
      <dgm:spPr/>
    </dgm:pt>
    <dgm:pt modelId="{A9F660EC-6756-45B3-921C-FB5B8872957A}" type="pres">
      <dgm:prSet presAssocID="{A91EC114-9DA0-46D8-B8F8-69F0F2BFFDB8}" presName="composite3" presStyleCnt="0"/>
      <dgm:spPr/>
    </dgm:pt>
    <dgm:pt modelId="{A2A1987C-9172-4F66-AA55-9714D6F9C1FE}" type="pres">
      <dgm:prSet presAssocID="{A91EC114-9DA0-46D8-B8F8-69F0F2BFFDB8}" presName="image3" presStyleLbl="node3" presStyleIdx="1" presStyleCnt="2"/>
      <dgm:spPr>
        <a:solidFill>
          <a:schemeClr val="accent1"/>
        </a:solidFill>
      </dgm:spPr>
    </dgm:pt>
    <dgm:pt modelId="{A6F348DF-C2FD-4731-8211-DF128FEC20FD}" type="pres">
      <dgm:prSet presAssocID="{A91EC114-9DA0-46D8-B8F8-69F0F2BFFDB8}" presName="text3" presStyleLbl="revTx" presStyleIdx="3" presStyleCnt="5">
        <dgm:presLayoutVars>
          <dgm:chPref val="3"/>
        </dgm:presLayoutVars>
      </dgm:prSet>
      <dgm:spPr/>
    </dgm:pt>
    <dgm:pt modelId="{854CD3B2-0F16-4BF6-9BA3-56FDECBCB06E}" type="pres">
      <dgm:prSet presAssocID="{A91EC114-9DA0-46D8-B8F8-69F0F2BFFDB8}" presName="hierChild4" presStyleCnt="0"/>
      <dgm:spPr/>
    </dgm:pt>
    <dgm:pt modelId="{C08E70EA-75FC-4067-B0FE-12A08E250D23}" type="pres">
      <dgm:prSet presAssocID="{EB960BD9-9E81-4190-A3B5-D2DB890AB51E}" presName="Name10" presStyleLbl="parChTrans1D2" presStyleIdx="1" presStyleCnt="2"/>
      <dgm:spPr/>
    </dgm:pt>
    <dgm:pt modelId="{89A2AF9E-366C-4969-9AD0-F1220EAFDC30}" type="pres">
      <dgm:prSet presAssocID="{20DDBFF8-15CD-4824-97A5-6824DEA0C32C}" presName="hierRoot2" presStyleCnt="0"/>
      <dgm:spPr/>
    </dgm:pt>
    <dgm:pt modelId="{220ECD30-9D61-4B57-BF65-3049F68042CD}" type="pres">
      <dgm:prSet presAssocID="{20DDBFF8-15CD-4824-97A5-6824DEA0C32C}" presName="composite2" presStyleCnt="0"/>
      <dgm:spPr/>
    </dgm:pt>
    <dgm:pt modelId="{FC047EC3-8554-4CA2-BE09-AFD61C1F047E}" type="pres">
      <dgm:prSet presAssocID="{20DDBFF8-15CD-4824-97A5-6824DEA0C32C}" presName="image2" presStyleLbl="node2" presStyleIdx="1" presStyleCnt="2"/>
      <dgm:spPr>
        <a:solidFill>
          <a:schemeClr val="accent1"/>
        </a:solidFill>
      </dgm:spPr>
    </dgm:pt>
    <dgm:pt modelId="{B9D3530B-7B43-4E52-B198-5157B19A4093}" type="pres">
      <dgm:prSet presAssocID="{20DDBFF8-15CD-4824-97A5-6824DEA0C32C}" presName="text2" presStyleLbl="revTx" presStyleIdx="4" presStyleCnt="5">
        <dgm:presLayoutVars>
          <dgm:chPref val="3"/>
        </dgm:presLayoutVars>
      </dgm:prSet>
      <dgm:spPr/>
    </dgm:pt>
    <dgm:pt modelId="{C48A7808-98E9-427D-8EF3-CB21EE64E9CE}" type="pres">
      <dgm:prSet presAssocID="{20DDBFF8-15CD-4824-97A5-6824DEA0C32C}" presName="hierChild3" presStyleCnt="0"/>
      <dgm:spPr/>
    </dgm:pt>
  </dgm:ptLst>
  <dgm:cxnLst>
    <dgm:cxn modelId="{DD1F4D1A-A0A6-4121-8810-8D4C92344772}" srcId="{9E365AFE-CB7D-43F5-87F6-25EED374EAAA}" destId="{A91EC114-9DA0-46D8-B8F8-69F0F2BFFDB8}" srcOrd="1" destOrd="0" parTransId="{EB27E2F0-56C9-4C79-A849-01843B084AEF}" sibTransId="{60DC7468-81F9-42DF-8E64-12BF147745A9}"/>
    <dgm:cxn modelId="{8408DF34-633D-44F4-B4CD-E43CD960519C}" type="presOf" srcId="{73127FB5-D40B-4ABD-BF7C-2A17E76B84EC}" destId="{5AFB3A3A-F4B1-4F44-A33C-4100C80BC9F1}" srcOrd="0" destOrd="0" presId="urn:microsoft.com/office/officeart/2009/layout/CirclePictureHierarchy"/>
    <dgm:cxn modelId="{402DCC3D-EB72-4860-B84F-6A76BBC640DD}" type="presOf" srcId="{20DDBFF8-15CD-4824-97A5-6824DEA0C32C}" destId="{B9D3530B-7B43-4E52-B198-5157B19A4093}" srcOrd="0" destOrd="0" presId="urn:microsoft.com/office/officeart/2009/layout/CirclePictureHierarchy"/>
    <dgm:cxn modelId="{5B3B2560-F461-4C0E-BB95-BF447CC47AC8}" type="presOf" srcId="{9E365AFE-CB7D-43F5-87F6-25EED374EAAA}" destId="{4A2DA8EA-3C36-4776-A3CB-D24644BE3AFE}" srcOrd="0" destOrd="0" presId="urn:microsoft.com/office/officeart/2009/layout/CirclePictureHierarchy"/>
    <dgm:cxn modelId="{71DC3360-4F45-4471-93C4-BDD23983035E}" srcId="{2F95972E-0708-4903-9745-1EF782D02713}" destId="{EEC97B8C-2A43-4A1B-8690-10FFD14F6E54}" srcOrd="0" destOrd="0" parTransId="{3A09A4C1-002E-4819-A1ED-C03F4AE98E8A}" sibTransId="{67FD2CE8-CC73-4EF9-A9E7-D62C79D8B266}"/>
    <dgm:cxn modelId="{A3B75660-20B6-497E-A6C9-86FEF9F48AF8}" type="presOf" srcId="{EEC97B8C-2A43-4A1B-8690-10FFD14F6E54}" destId="{2D03B287-64F5-4DBE-92CC-7693D7F43947}" srcOrd="0" destOrd="0" presId="urn:microsoft.com/office/officeart/2009/layout/CirclePictureHierarchy"/>
    <dgm:cxn modelId="{9D046562-B9AD-4BA3-BD99-FF9700C9E52C}" srcId="{EEC97B8C-2A43-4A1B-8690-10FFD14F6E54}" destId="{20DDBFF8-15CD-4824-97A5-6824DEA0C32C}" srcOrd="1" destOrd="0" parTransId="{EB960BD9-9E81-4190-A3B5-D2DB890AB51E}" sibTransId="{C1A0D0D6-B5F0-4BD2-B5C2-41837566BC44}"/>
    <dgm:cxn modelId="{71DCC86A-FFD1-4FA0-A0B2-4C4545CF589E}" type="presOf" srcId="{D0F16382-2A72-4765-8D79-B3F6A2DD2507}" destId="{F4F7297D-56C3-4363-A5AE-CDE21255542A}" srcOrd="0" destOrd="0" presId="urn:microsoft.com/office/officeart/2009/layout/CirclePictureHierarchy"/>
    <dgm:cxn modelId="{80CE797D-340B-40A5-BBFD-A0E5D26B25F6}" type="presOf" srcId="{A91EC114-9DA0-46D8-B8F8-69F0F2BFFDB8}" destId="{A6F348DF-C2FD-4731-8211-DF128FEC20FD}" srcOrd="0" destOrd="0" presId="urn:microsoft.com/office/officeart/2009/layout/CirclePictureHierarchy"/>
    <dgm:cxn modelId="{C820C484-012F-4717-B513-F916AC58CD5D}" type="presOf" srcId="{EB960BD9-9E81-4190-A3B5-D2DB890AB51E}" destId="{C08E70EA-75FC-4067-B0FE-12A08E250D23}" srcOrd="0" destOrd="0" presId="urn:microsoft.com/office/officeart/2009/layout/CirclePictureHierarchy"/>
    <dgm:cxn modelId="{89912DA0-AE74-436E-A4A8-3A6AC059792C}" type="presOf" srcId="{2F95972E-0708-4903-9745-1EF782D02713}" destId="{7D25EF47-5BAC-4A07-990A-3C68FA18F172}" srcOrd="0" destOrd="0" presId="urn:microsoft.com/office/officeart/2009/layout/CirclePictureHierarchy"/>
    <dgm:cxn modelId="{93CC0CBF-9FEE-49C7-881B-0C58E0F437A3}" srcId="{9E365AFE-CB7D-43F5-87F6-25EED374EAAA}" destId="{B49F79F7-4F7E-465A-8242-7A13D4C5E9BD}" srcOrd="0" destOrd="0" parTransId="{D0F16382-2A72-4765-8D79-B3F6A2DD2507}" sibTransId="{A6D820F2-F9D2-4F72-9008-C2E6D0BB240C}"/>
    <dgm:cxn modelId="{39AD3ACC-7D13-42EE-8556-1E750D414700}" srcId="{EEC97B8C-2A43-4A1B-8690-10FFD14F6E54}" destId="{9E365AFE-CB7D-43F5-87F6-25EED374EAAA}" srcOrd="0" destOrd="0" parTransId="{73127FB5-D40B-4ABD-BF7C-2A17E76B84EC}" sibTransId="{501E32C7-C6F2-4129-BC06-25113414378F}"/>
    <dgm:cxn modelId="{B4B579D6-D614-4458-B912-4C278F115E1C}" type="presOf" srcId="{B49F79F7-4F7E-465A-8242-7A13D4C5E9BD}" destId="{930EFB1B-2665-422E-B2CE-D48CC8ECC392}" srcOrd="0" destOrd="0" presId="urn:microsoft.com/office/officeart/2009/layout/CirclePictureHierarchy"/>
    <dgm:cxn modelId="{974D82EF-6CCA-4E82-B1E5-9D6A8F3AC6FD}" type="presOf" srcId="{EB27E2F0-56C9-4C79-A849-01843B084AEF}" destId="{D8749AA8-4267-4F8B-B87B-5FF734BA3F75}" srcOrd="0" destOrd="0" presId="urn:microsoft.com/office/officeart/2009/layout/CirclePictureHierarchy"/>
    <dgm:cxn modelId="{9BC715B5-0C58-4F58-9843-1E2C1C86504C}" type="presParOf" srcId="{7D25EF47-5BAC-4A07-990A-3C68FA18F172}" destId="{D1D9A3AE-9217-4522-8EA2-A24D57DA5327}" srcOrd="0" destOrd="0" presId="urn:microsoft.com/office/officeart/2009/layout/CirclePictureHierarchy"/>
    <dgm:cxn modelId="{02AF0F86-7B2E-4DEC-93DA-D389CE6A6EB1}" type="presParOf" srcId="{D1D9A3AE-9217-4522-8EA2-A24D57DA5327}" destId="{ADFA6F51-06BC-46EC-A540-E7A01663711D}" srcOrd="0" destOrd="0" presId="urn:microsoft.com/office/officeart/2009/layout/CirclePictureHierarchy"/>
    <dgm:cxn modelId="{C2205405-097E-4ED7-A4EE-B5DEDCADCA21}" type="presParOf" srcId="{ADFA6F51-06BC-46EC-A540-E7A01663711D}" destId="{E0B39B6A-A9F8-4042-AA0A-77CF049BCD5B}" srcOrd="0" destOrd="0" presId="urn:microsoft.com/office/officeart/2009/layout/CirclePictureHierarchy"/>
    <dgm:cxn modelId="{76D21F1E-413E-411D-8258-163191B7DF77}" type="presParOf" srcId="{ADFA6F51-06BC-46EC-A540-E7A01663711D}" destId="{2D03B287-64F5-4DBE-92CC-7693D7F43947}" srcOrd="1" destOrd="0" presId="urn:microsoft.com/office/officeart/2009/layout/CirclePictureHierarchy"/>
    <dgm:cxn modelId="{BC298543-6391-4A69-B6DB-B20F854175E5}" type="presParOf" srcId="{D1D9A3AE-9217-4522-8EA2-A24D57DA5327}" destId="{1C2F146B-3585-4956-9129-0548AAC90BFD}" srcOrd="1" destOrd="0" presId="urn:microsoft.com/office/officeart/2009/layout/CirclePictureHierarchy"/>
    <dgm:cxn modelId="{ECFB216E-2242-4F4C-A468-A943A315EE0A}" type="presParOf" srcId="{1C2F146B-3585-4956-9129-0548AAC90BFD}" destId="{5AFB3A3A-F4B1-4F44-A33C-4100C80BC9F1}" srcOrd="0" destOrd="0" presId="urn:microsoft.com/office/officeart/2009/layout/CirclePictureHierarchy"/>
    <dgm:cxn modelId="{FAD705EA-05DE-47A0-A4FB-7076C83942F2}" type="presParOf" srcId="{1C2F146B-3585-4956-9129-0548AAC90BFD}" destId="{84BBC947-F690-4A33-8EB6-D5E698586C22}" srcOrd="1" destOrd="0" presId="urn:microsoft.com/office/officeart/2009/layout/CirclePictureHierarchy"/>
    <dgm:cxn modelId="{E493A82F-B122-48F1-9053-C299C4BD0985}" type="presParOf" srcId="{84BBC947-F690-4A33-8EB6-D5E698586C22}" destId="{5D757CBE-C757-4ACA-B790-E195C2EFB117}" srcOrd="0" destOrd="0" presId="urn:microsoft.com/office/officeart/2009/layout/CirclePictureHierarchy"/>
    <dgm:cxn modelId="{8E639B5A-315A-4F53-A77C-F9434841B885}" type="presParOf" srcId="{5D757CBE-C757-4ACA-B790-E195C2EFB117}" destId="{EE4550AE-041F-4D07-A204-84B6B94AD699}" srcOrd="0" destOrd="0" presId="urn:microsoft.com/office/officeart/2009/layout/CirclePictureHierarchy"/>
    <dgm:cxn modelId="{EDB7EDAA-9D83-44EC-9B4F-E8F5E5315F47}" type="presParOf" srcId="{5D757CBE-C757-4ACA-B790-E195C2EFB117}" destId="{4A2DA8EA-3C36-4776-A3CB-D24644BE3AFE}" srcOrd="1" destOrd="0" presId="urn:microsoft.com/office/officeart/2009/layout/CirclePictureHierarchy"/>
    <dgm:cxn modelId="{447FFC40-E444-4325-999B-C0D8F793FE4F}" type="presParOf" srcId="{84BBC947-F690-4A33-8EB6-D5E698586C22}" destId="{2D15C47B-3D99-4EE5-AB02-3351B466B1E8}" srcOrd="1" destOrd="0" presId="urn:microsoft.com/office/officeart/2009/layout/CirclePictureHierarchy"/>
    <dgm:cxn modelId="{F7D87748-5F20-4E92-87B8-5EFE161AE19D}" type="presParOf" srcId="{2D15C47B-3D99-4EE5-AB02-3351B466B1E8}" destId="{F4F7297D-56C3-4363-A5AE-CDE21255542A}" srcOrd="0" destOrd="0" presId="urn:microsoft.com/office/officeart/2009/layout/CirclePictureHierarchy"/>
    <dgm:cxn modelId="{87382579-FC03-4EE1-96DD-34BF898B20D5}" type="presParOf" srcId="{2D15C47B-3D99-4EE5-AB02-3351B466B1E8}" destId="{FD24909E-CA28-4A10-B884-AA1C78A34687}" srcOrd="1" destOrd="0" presId="urn:microsoft.com/office/officeart/2009/layout/CirclePictureHierarchy"/>
    <dgm:cxn modelId="{5095263D-F7B4-4F49-8E60-3CED7821D4A0}" type="presParOf" srcId="{FD24909E-CA28-4A10-B884-AA1C78A34687}" destId="{8BFBB479-27BA-47D9-89B4-5024B4C7D396}" srcOrd="0" destOrd="0" presId="urn:microsoft.com/office/officeart/2009/layout/CirclePictureHierarchy"/>
    <dgm:cxn modelId="{EBB5010E-501E-4AB6-AB06-9A7339C4E8F4}" type="presParOf" srcId="{8BFBB479-27BA-47D9-89B4-5024B4C7D396}" destId="{6A10812A-F274-4879-B5D5-44A02B8E7E8F}" srcOrd="0" destOrd="0" presId="urn:microsoft.com/office/officeart/2009/layout/CirclePictureHierarchy"/>
    <dgm:cxn modelId="{4E24383C-4965-4B81-B6D0-04BCCBFDA17C}" type="presParOf" srcId="{8BFBB479-27BA-47D9-89B4-5024B4C7D396}" destId="{930EFB1B-2665-422E-B2CE-D48CC8ECC392}" srcOrd="1" destOrd="0" presId="urn:microsoft.com/office/officeart/2009/layout/CirclePictureHierarchy"/>
    <dgm:cxn modelId="{6F2BA508-1494-4E14-BAFC-9116D572306A}" type="presParOf" srcId="{FD24909E-CA28-4A10-B884-AA1C78A34687}" destId="{1CEE47DD-2BD7-4D08-AC9F-AA2AE4483C38}" srcOrd="1" destOrd="0" presId="urn:microsoft.com/office/officeart/2009/layout/CirclePictureHierarchy"/>
    <dgm:cxn modelId="{C22620E6-91FA-4C32-9848-62499A1F054F}" type="presParOf" srcId="{2D15C47B-3D99-4EE5-AB02-3351B466B1E8}" destId="{D8749AA8-4267-4F8B-B87B-5FF734BA3F75}" srcOrd="2" destOrd="0" presId="urn:microsoft.com/office/officeart/2009/layout/CirclePictureHierarchy"/>
    <dgm:cxn modelId="{E87FA4B6-823F-468B-90D5-FF43AB5015AE}" type="presParOf" srcId="{2D15C47B-3D99-4EE5-AB02-3351B466B1E8}" destId="{FACAD599-A78E-4E1F-98E2-EE6D2BC70604}" srcOrd="3" destOrd="0" presId="urn:microsoft.com/office/officeart/2009/layout/CirclePictureHierarchy"/>
    <dgm:cxn modelId="{815B5F6D-00B5-45ED-89E0-627207B336A7}" type="presParOf" srcId="{FACAD599-A78E-4E1F-98E2-EE6D2BC70604}" destId="{A9F660EC-6756-45B3-921C-FB5B8872957A}" srcOrd="0" destOrd="0" presId="urn:microsoft.com/office/officeart/2009/layout/CirclePictureHierarchy"/>
    <dgm:cxn modelId="{F9B8CB6D-8FBF-417E-A640-32E4926E8216}" type="presParOf" srcId="{A9F660EC-6756-45B3-921C-FB5B8872957A}" destId="{A2A1987C-9172-4F66-AA55-9714D6F9C1FE}" srcOrd="0" destOrd="0" presId="urn:microsoft.com/office/officeart/2009/layout/CirclePictureHierarchy"/>
    <dgm:cxn modelId="{9AAA76A4-68E6-4B75-B7A7-A8143E10AD3D}" type="presParOf" srcId="{A9F660EC-6756-45B3-921C-FB5B8872957A}" destId="{A6F348DF-C2FD-4731-8211-DF128FEC20FD}" srcOrd="1" destOrd="0" presId="urn:microsoft.com/office/officeart/2009/layout/CirclePictureHierarchy"/>
    <dgm:cxn modelId="{6DB6FB3E-A527-4E7B-AA3A-FC8AC7946167}" type="presParOf" srcId="{FACAD599-A78E-4E1F-98E2-EE6D2BC70604}" destId="{854CD3B2-0F16-4BF6-9BA3-56FDECBCB06E}" srcOrd="1" destOrd="0" presId="urn:microsoft.com/office/officeart/2009/layout/CirclePictureHierarchy"/>
    <dgm:cxn modelId="{1D12A1BD-35BA-448C-8485-DF48298836E4}" type="presParOf" srcId="{1C2F146B-3585-4956-9129-0548AAC90BFD}" destId="{C08E70EA-75FC-4067-B0FE-12A08E250D23}" srcOrd="2" destOrd="0" presId="urn:microsoft.com/office/officeart/2009/layout/CirclePictureHierarchy"/>
    <dgm:cxn modelId="{03BE4ADF-8DD3-4B1E-90D4-D7990E318769}" type="presParOf" srcId="{1C2F146B-3585-4956-9129-0548AAC90BFD}" destId="{89A2AF9E-366C-4969-9AD0-F1220EAFDC30}" srcOrd="3" destOrd="0" presId="urn:microsoft.com/office/officeart/2009/layout/CirclePictureHierarchy"/>
    <dgm:cxn modelId="{7FFB978A-BFC3-4A2E-A2D8-0544A2294E99}" type="presParOf" srcId="{89A2AF9E-366C-4969-9AD0-F1220EAFDC30}" destId="{220ECD30-9D61-4B57-BF65-3049F68042CD}" srcOrd="0" destOrd="0" presId="urn:microsoft.com/office/officeart/2009/layout/CirclePictureHierarchy"/>
    <dgm:cxn modelId="{CB2C2AC5-B78A-41F4-B2D3-5FF56482C2E4}" type="presParOf" srcId="{220ECD30-9D61-4B57-BF65-3049F68042CD}" destId="{FC047EC3-8554-4CA2-BE09-AFD61C1F047E}" srcOrd="0" destOrd="0" presId="urn:microsoft.com/office/officeart/2009/layout/CirclePictureHierarchy"/>
    <dgm:cxn modelId="{5D47A3A8-6D49-48FC-9E00-61F29958FAB3}" type="presParOf" srcId="{220ECD30-9D61-4B57-BF65-3049F68042CD}" destId="{B9D3530B-7B43-4E52-B198-5157B19A4093}" srcOrd="1" destOrd="0" presId="urn:microsoft.com/office/officeart/2009/layout/CirclePictureHierarchy"/>
    <dgm:cxn modelId="{5D6D910C-C315-4A92-BECB-AD949C52A9C7}" type="presParOf" srcId="{89A2AF9E-366C-4969-9AD0-F1220EAFDC30}" destId="{C48A7808-98E9-427D-8EF3-CB21EE64E9CE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5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2F95972E-0708-4903-9745-1EF782D02713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EEC97B8C-2A43-4A1B-8690-10FFD14F6E54}">
      <dgm:prSet phldrT="[Text]" phldr="1"/>
      <dgm:spPr/>
      <dgm:t>
        <a:bodyPr/>
        <a:lstStyle/>
        <a:p>
          <a:endParaRPr lang="de-DE" dirty="0"/>
        </a:p>
      </dgm:t>
    </dgm:pt>
    <dgm:pt modelId="{3A09A4C1-002E-4819-A1ED-C03F4AE98E8A}" type="parTrans" cxnId="{71DC3360-4F45-4471-93C4-BDD23983035E}">
      <dgm:prSet/>
      <dgm:spPr/>
      <dgm:t>
        <a:bodyPr/>
        <a:lstStyle/>
        <a:p>
          <a:endParaRPr lang="de-DE"/>
        </a:p>
      </dgm:t>
    </dgm:pt>
    <dgm:pt modelId="{67FD2CE8-CC73-4EF9-A9E7-D62C79D8B266}" type="sibTrans" cxnId="{71DC3360-4F45-4471-93C4-BDD23983035E}">
      <dgm:prSet/>
      <dgm:spPr/>
      <dgm:t>
        <a:bodyPr/>
        <a:lstStyle/>
        <a:p>
          <a:endParaRPr lang="de-DE"/>
        </a:p>
      </dgm:t>
    </dgm:pt>
    <dgm:pt modelId="{9E365AFE-CB7D-43F5-87F6-25EED374EAAA}">
      <dgm:prSet phldrT="[Text]"/>
      <dgm:spPr/>
      <dgm:t>
        <a:bodyPr/>
        <a:lstStyle/>
        <a:p>
          <a:endParaRPr lang="de-DE" dirty="0"/>
        </a:p>
      </dgm:t>
    </dgm:pt>
    <dgm:pt modelId="{73127FB5-D40B-4ABD-BF7C-2A17E76B84EC}" type="parTrans" cxnId="{39AD3ACC-7D13-42EE-8556-1E750D414700}">
      <dgm:prSet/>
      <dgm:spPr/>
      <dgm:t>
        <a:bodyPr/>
        <a:lstStyle/>
        <a:p>
          <a:endParaRPr lang="de-DE"/>
        </a:p>
      </dgm:t>
    </dgm:pt>
    <dgm:pt modelId="{501E32C7-C6F2-4129-BC06-25113414378F}" type="sibTrans" cxnId="{39AD3ACC-7D13-42EE-8556-1E750D414700}">
      <dgm:prSet/>
      <dgm:spPr/>
      <dgm:t>
        <a:bodyPr/>
        <a:lstStyle/>
        <a:p>
          <a:endParaRPr lang="de-DE"/>
        </a:p>
      </dgm:t>
    </dgm:pt>
    <dgm:pt modelId="{B49F79F7-4F7E-465A-8242-7A13D4C5E9BD}">
      <dgm:prSet phldrT="[Text]" phldr="1"/>
      <dgm:spPr/>
      <dgm:t>
        <a:bodyPr/>
        <a:lstStyle/>
        <a:p>
          <a:endParaRPr lang="de-DE"/>
        </a:p>
      </dgm:t>
    </dgm:pt>
    <dgm:pt modelId="{D0F16382-2A72-4765-8D79-B3F6A2DD2507}" type="parTrans" cxnId="{93CC0CBF-9FEE-49C7-881B-0C58E0F437A3}">
      <dgm:prSet/>
      <dgm:spPr/>
      <dgm:t>
        <a:bodyPr/>
        <a:lstStyle/>
        <a:p>
          <a:endParaRPr lang="de-DE"/>
        </a:p>
      </dgm:t>
    </dgm:pt>
    <dgm:pt modelId="{A6D820F2-F9D2-4F72-9008-C2E6D0BB240C}" type="sibTrans" cxnId="{93CC0CBF-9FEE-49C7-881B-0C58E0F437A3}">
      <dgm:prSet/>
      <dgm:spPr/>
      <dgm:t>
        <a:bodyPr/>
        <a:lstStyle/>
        <a:p>
          <a:endParaRPr lang="de-DE"/>
        </a:p>
      </dgm:t>
    </dgm:pt>
    <dgm:pt modelId="{A91EC114-9DA0-46D8-B8F8-69F0F2BFFDB8}">
      <dgm:prSet phldrT="[Text]" phldr="1"/>
      <dgm:spPr/>
      <dgm:t>
        <a:bodyPr/>
        <a:lstStyle/>
        <a:p>
          <a:endParaRPr lang="de-DE"/>
        </a:p>
      </dgm:t>
    </dgm:pt>
    <dgm:pt modelId="{EB27E2F0-56C9-4C79-A849-01843B084AEF}" type="parTrans" cxnId="{DD1F4D1A-A0A6-4121-8810-8D4C92344772}">
      <dgm:prSet/>
      <dgm:spPr/>
      <dgm:t>
        <a:bodyPr/>
        <a:lstStyle/>
        <a:p>
          <a:endParaRPr lang="de-DE"/>
        </a:p>
      </dgm:t>
    </dgm:pt>
    <dgm:pt modelId="{60DC7468-81F9-42DF-8E64-12BF147745A9}" type="sibTrans" cxnId="{DD1F4D1A-A0A6-4121-8810-8D4C92344772}">
      <dgm:prSet/>
      <dgm:spPr/>
      <dgm:t>
        <a:bodyPr/>
        <a:lstStyle/>
        <a:p>
          <a:endParaRPr lang="de-DE"/>
        </a:p>
      </dgm:t>
    </dgm:pt>
    <dgm:pt modelId="{20DDBFF8-15CD-4824-97A5-6824DEA0C32C}">
      <dgm:prSet phldrT="[Text]" phldr="1"/>
      <dgm:spPr/>
      <dgm:t>
        <a:bodyPr/>
        <a:lstStyle/>
        <a:p>
          <a:endParaRPr lang="de-DE" dirty="0"/>
        </a:p>
      </dgm:t>
    </dgm:pt>
    <dgm:pt modelId="{EB960BD9-9E81-4190-A3B5-D2DB890AB51E}" type="parTrans" cxnId="{9D046562-B9AD-4BA3-BD99-FF9700C9E52C}">
      <dgm:prSet/>
      <dgm:spPr/>
      <dgm:t>
        <a:bodyPr/>
        <a:lstStyle/>
        <a:p>
          <a:endParaRPr lang="de-DE"/>
        </a:p>
      </dgm:t>
    </dgm:pt>
    <dgm:pt modelId="{C1A0D0D6-B5F0-4BD2-B5C2-41837566BC44}" type="sibTrans" cxnId="{9D046562-B9AD-4BA3-BD99-FF9700C9E52C}">
      <dgm:prSet/>
      <dgm:spPr/>
      <dgm:t>
        <a:bodyPr/>
        <a:lstStyle/>
        <a:p>
          <a:endParaRPr lang="de-DE"/>
        </a:p>
      </dgm:t>
    </dgm:pt>
    <dgm:pt modelId="{7D25EF47-5BAC-4A07-990A-3C68FA18F172}" type="pres">
      <dgm:prSet presAssocID="{2F95972E-0708-4903-9745-1EF782D0271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1D9A3AE-9217-4522-8EA2-A24D57DA5327}" type="pres">
      <dgm:prSet presAssocID="{EEC97B8C-2A43-4A1B-8690-10FFD14F6E54}" presName="hierRoot1" presStyleCnt="0"/>
      <dgm:spPr/>
    </dgm:pt>
    <dgm:pt modelId="{ADFA6F51-06BC-46EC-A540-E7A01663711D}" type="pres">
      <dgm:prSet presAssocID="{EEC97B8C-2A43-4A1B-8690-10FFD14F6E54}" presName="composite" presStyleCnt="0"/>
      <dgm:spPr/>
    </dgm:pt>
    <dgm:pt modelId="{E0B39B6A-A9F8-4042-AA0A-77CF049BCD5B}" type="pres">
      <dgm:prSet presAssocID="{EEC97B8C-2A43-4A1B-8690-10FFD14F6E54}" presName="image" presStyleLbl="node0" presStyleIdx="0" presStyleCnt="1"/>
      <dgm:spPr/>
    </dgm:pt>
    <dgm:pt modelId="{2D03B287-64F5-4DBE-92CC-7693D7F43947}" type="pres">
      <dgm:prSet presAssocID="{EEC97B8C-2A43-4A1B-8690-10FFD14F6E54}" presName="text" presStyleLbl="revTx" presStyleIdx="0" presStyleCnt="5">
        <dgm:presLayoutVars>
          <dgm:chPref val="3"/>
        </dgm:presLayoutVars>
      </dgm:prSet>
      <dgm:spPr/>
    </dgm:pt>
    <dgm:pt modelId="{1C2F146B-3585-4956-9129-0548AAC90BFD}" type="pres">
      <dgm:prSet presAssocID="{EEC97B8C-2A43-4A1B-8690-10FFD14F6E54}" presName="hierChild2" presStyleCnt="0"/>
      <dgm:spPr/>
    </dgm:pt>
    <dgm:pt modelId="{5AFB3A3A-F4B1-4F44-A33C-4100C80BC9F1}" type="pres">
      <dgm:prSet presAssocID="{73127FB5-D40B-4ABD-BF7C-2A17E76B84EC}" presName="Name10" presStyleLbl="parChTrans1D2" presStyleIdx="0" presStyleCnt="2"/>
      <dgm:spPr/>
    </dgm:pt>
    <dgm:pt modelId="{84BBC947-F690-4A33-8EB6-D5E698586C22}" type="pres">
      <dgm:prSet presAssocID="{9E365AFE-CB7D-43F5-87F6-25EED374EAAA}" presName="hierRoot2" presStyleCnt="0"/>
      <dgm:spPr/>
    </dgm:pt>
    <dgm:pt modelId="{5D757CBE-C757-4ACA-B790-E195C2EFB117}" type="pres">
      <dgm:prSet presAssocID="{9E365AFE-CB7D-43F5-87F6-25EED374EAAA}" presName="composite2" presStyleCnt="0"/>
      <dgm:spPr/>
    </dgm:pt>
    <dgm:pt modelId="{EE4550AE-041F-4D07-A204-84B6B94AD699}" type="pres">
      <dgm:prSet presAssocID="{9E365AFE-CB7D-43F5-87F6-25EED374EAAA}" presName="image2" presStyleLbl="node2" presStyleIdx="0" presStyleCnt="2"/>
      <dgm:spPr>
        <a:solidFill>
          <a:schemeClr val="accent1"/>
        </a:solidFill>
      </dgm:spPr>
    </dgm:pt>
    <dgm:pt modelId="{4A2DA8EA-3C36-4776-A3CB-D24644BE3AFE}" type="pres">
      <dgm:prSet presAssocID="{9E365AFE-CB7D-43F5-87F6-25EED374EAAA}" presName="text2" presStyleLbl="revTx" presStyleIdx="1" presStyleCnt="5">
        <dgm:presLayoutVars>
          <dgm:chPref val="3"/>
        </dgm:presLayoutVars>
      </dgm:prSet>
      <dgm:spPr/>
    </dgm:pt>
    <dgm:pt modelId="{2D15C47B-3D99-4EE5-AB02-3351B466B1E8}" type="pres">
      <dgm:prSet presAssocID="{9E365AFE-CB7D-43F5-87F6-25EED374EAAA}" presName="hierChild3" presStyleCnt="0"/>
      <dgm:spPr/>
    </dgm:pt>
    <dgm:pt modelId="{F4F7297D-56C3-4363-A5AE-CDE21255542A}" type="pres">
      <dgm:prSet presAssocID="{D0F16382-2A72-4765-8D79-B3F6A2DD2507}" presName="Name17" presStyleLbl="parChTrans1D3" presStyleIdx="0" presStyleCnt="2"/>
      <dgm:spPr/>
    </dgm:pt>
    <dgm:pt modelId="{FD24909E-CA28-4A10-B884-AA1C78A34687}" type="pres">
      <dgm:prSet presAssocID="{B49F79F7-4F7E-465A-8242-7A13D4C5E9BD}" presName="hierRoot3" presStyleCnt="0"/>
      <dgm:spPr/>
    </dgm:pt>
    <dgm:pt modelId="{8BFBB479-27BA-47D9-89B4-5024B4C7D396}" type="pres">
      <dgm:prSet presAssocID="{B49F79F7-4F7E-465A-8242-7A13D4C5E9BD}" presName="composite3" presStyleCnt="0"/>
      <dgm:spPr/>
    </dgm:pt>
    <dgm:pt modelId="{6A10812A-F274-4879-B5D5-44A02B8E7E8F}" type="pres">
      <dgm:prSet presAssocID="{B49F79F7-4F7E-465A-8242-7A13D4C5E9BD}" presName="image3" presStyleLbl="node3" presStyleIdx="0" presStyleCnt="2"/>
      <dgm:spPr/>
    </dgm:pt>
    <dgm:pt modelId="{930EFB1B-2665-422E-B2CE-D48CC8ECC392}" type="pres">
      <dgm:prSet presAssocID="{B49F79F7-4F7E-465A-8242-7A13D4C5E9BD}" presName="text3" presStyleLbl="revTx" presStyleIdx="2" presStyleCnt="5">
        <dgm:presLayoutVars>
          <dgm:chPref val="3"/>
        </dgm:presLayoutVars>
      </dgm:prSet>
      <dgm:spPr/>
    </dgm:pt>
    <dgm:pt modelId="{1CEE47DD-2BD7-4D08-AC9F-AA2AE4483C38}" type="pres">
      <dgm:prSet presAssocID="{B49F79F7-4F7E-465A-8242-7A13D4C5E9BD}" presName="hierChild4" presStyleCnt="0"/>
      <dgm:spPr/>
    </dgm:pt>
    <dgm:pt modelId="{D8749AA8-4267-4F8B-B87B-5FF734BA3F75}" type="pres">
      <dgm:prSet presAssocID="{EB27E2F0-56C9-4C79-A849-01843B084AEF}" presName="Name17" presStyleLbl="parChTrans1D3" presStyleIdx="1" presStyleCnt="2"/>
      <dgm:spPr/>
    </dgm:pt>
    <dgm:pt modelId="{FACAD599-A78E-4E1F-98E2-EE6D2BC70604}" type="pres">
      <dgm:prSet presAssocID="{A91EC114-9DA0-46D8-B8F8-69F0F2BFFDB8}" presName="hierRoot3" presStyleCnt="0"/>
      <dgm:spPr/>
    </dgm:pt>
    <dgm:pt modelId="{A9F660EC-6756-45B3-921C-FB5B8872957A}" type="pres">
      <dgm:prSet presAssocID="{A91EC114-9DA0-46D8-B8F8-69F0F2BFFDB8}" presName="composite3" presStyleCnt="0"/>
      <dgm:spPr/>
    </dgm:pt>
    <dgm:pt modelId="{A2A1987C-9172-4F66-AA55-9714D6F9C1FE}" type="pres">
      <dgm:prSet presAssocID="{A91EC114-9DA0-46D8-B8F8-69F0F2BFFDB8}" presName="image3" presStyleLbl="node3" presStyleIdx="1" presStyleCnt="2"/>
      <dgm:spPr/>
    </dgm:pt>
    <dgm:pt modelId="{A6F348DF-C2FD-4731-8211-DF128FEC20FD}" type="pres">
      <dgm:prSet presAssocID="{A91EC114-9DA0-46D8-B8F8-69F0F2BFFDB8}" presName="text3" presStyleLbl="revTx" presStyleIdx="3" presStyleCnt="5">
        <dgm:presLayoutVars>
          <dgm:chPref val="3"/>
        </dgm:presLayoutVars>
      </dgm:prSet>
      <dgm:spPr/>
    </dgm:pt>
    <dgm:pt modelId="{854CD3B2-0F16-4BF6-9BA3-56FDECBCB06E}" type="pres">
      <dgm:prSet presAssocID="{A91EC114-9DA0-46D8-B8F8-69F0F2BFFDB8}" presName="hierChild4" presStyleCnt="0"/>
      <dgm:spPr/>
    </dgm:pt>
    <dgm:pt modelId="{C08E70EA-75FC-4067-B0FE-12A08E250D23}" type="pres">
      <dgm:prSet presAssocID="{EB960BD9-9E81-4190-A3B5-D2DB890AB51E}" presName="Name10" presStyleLbl="parChTrans1D2" presStyleIdx="1" presStyleCnt="2"/>
      <dgm:spPr/>
    </dgm:pt>
    <dgm:pt modelId="{89A2AF9E-366C-4969-9AD0-F1220EAFDC30}" type="pres">
      <dgm:prSet presAssocID="{20DDBFF8-15CD-4824-97A5-6824DEA0C32C}" presName="hierRoot2" presStyleCnt="0"/>
      <dgm:spPr/>
    </dgm:pt>
    <dgm:pt modelId="{220ECD30-9D61-4B57-BF65-3049F68042CD}" type="pres">
      <dgm:prSet presAssocID="{20DDBFF8-15CD-4824-97A5-6824DEA0C32C}" presName="composite2" presStyleCnt="0"/>
      <dgm:spPr/>
    </dgm:pt>
    <dgm:pt modelId="{FC047EC3-8554-4CA2-BE09-AFD61C1F047E}" type="pres">
      <dgm:prSet presAssocID="{20DDBFF8-15CD-4824-97A5-6824DEA0C32C}" presName="image2" presStyleLbl="node2" presStyleIdx="1" presStyleCnt="2"/>
      <dgm:spPr/>
    </dgm:pt>
    <dgm:pt modelId="{B9D3530B-7B43-4E52-B198-5157B19A4093}" type="pres">
      <dgm:prSet presAssocID="{20DDBFF8-15CD-4824-97A5-6824DEA0C32C}" presName="text2" presStyleLbl="revTx" presStyleIdx="4" presStyleCnt="5">
        <dgm:presLayoutVars>
          <dgm:chPref val="3"/>
        </dgm:presLayoutVars>
      </dgm:prSet>
      <dgm:spPr/>
    </dgm:pt>
    <dgm:pt modelId="{C48A7808-98E9-427D-8EF3-CB21EE64E9CE}" type="pres">
      <dgm:prSet presAssocID="{20DDBFF8-15CD-4824-97A5-6824DEA0C32C}" presName="hierChild3" presStyleCnt="0"/>
      <dgm:spPr/>
    </dgm:pt>
  </dgm:ptLst>
  <dgm:cxnLst>
    <dgm:cxn modelId="{DD1F4D1A-A0A6-4121-8810-8D4C92344772}" srcId="{9E365AFE-CB7D-43F5-87F6-25EED374EAAA}" destId="{A91EC114-9DA0-46D8-B8F8-69F0F2BFFDB8}" srcOrd="1" destOrd="0" parTransId="{EB27E2F0-56C9-4C79-A849-01843B084AEF}" sibTransId="{60DC7468-81F9-42DF-8E64-12BF147745A9}"/>
    <dgm:cxn modelId="{8408DF34-633D-44F4-B4CD-E43CD960519C}" type="presOf" srcId="{73127FB5-D40B-4ABD-BF7C-2A17E76B84EC}" destId="{5AFB3A3A-F4B1-4F44-A33C-4100C80BC9F1}" srcOrd="0" destOrd="0" presId="urn:microsoft.com/office/officeart/2009/layout/CirclePictureHierarchy"/>
    <dgm:cxn modelId="{402DCC3D-EB72-4860-B84F-6A76BBC640DD}" type="presOf" srcId="{20DDBFF8-15CD-4824-97A5-6824DEA0C32C}" destId="{B9D3530B-7B43-4E52-B198-5157B19A4093}" srcOrd="0" destOrd="0" presId="urn:microsoft.com/office/officeart/2009/layout/CirclePictureHierarchy"/>
    <dgm:cxn modelId="{5B3B2560-F461-4C0E-BB95-BF447CC47AC8}" type="presOf" srcId="{9E365AFE-CB7D-43F5-87F6-25EED374EAAA}" destId="{4A2DA8EA-3C36-4776-A3CB-D24644BE3AFE}" srcOrd="0" destOrd="0" presId="urn:microsoft.com/office/officeart/2009/layout/CirclePictureHierarchy"/>
    <dgm:cxn modelId="{71DC3360-4F45-4471-93C4-BDD23983035E}" srcId="{2F95972E-0708-4903-9745-1EF782D02713}" destId="{EEC97B8C-2A43-4A1B-8690-10FFD14F6E54}" srcOrd="0" destOrd="0" parTransId="{3A09A4C1-002E-4819-A1ED-C03F4AE98E8A}" sibTransId="{67FD2CE8-CC73-4EF9-A9E7-D62C79D8B266}"/>
    <dgm:cxn modelId="{A3B75660-20B6-497E-A6C9-86FEF9F48AF8}" type="presOf" srcId="{EEC97B8C-2A43-4A1B-8690-10FFD14F6E54}" destId="{2D03B287-64F5-4DBE-92CC-7693D7F43947}" srcOrd="0" destOrd="0" presId="urn:microsoft.com/office/officeart/2009/layout/CirclePictureHierarchy"/>
    <dgm:cxn modelId="{9D046562-B9AD-4BA3-BD99-FF9700C9E52C}" srcId="{EEC97B8C-2A43-4A1B-8690-10FFD14F6E54}" destId="{20DDBFF8-15CD-4824-97A5-6824DEA0C32C}" srcOrd="1" destOrd="0" parTransId="{EB960BD9-9E81-4190-A3B5-D2DB890AB51E}" sibTransId="{C1A0D0D6-B5F0-4BD2-B5C2-41837566BC44}"/>
    <dgm:cxn modelId="{71DCC86A-FFD1-4FA0-A0B2-4C4545CF589E}" type="presOf" srcId="{D0F16382-2A72-4765-8D79-B3F6A2DD2507}" destId="{F4F7297D-56C3-4363-A5AE-CDE21255542A}" srcOrd="0" destOrd="0" presId="urn:microsoft.com/office/officeart/2009/layout/CirclePictureHierarchy"/>
    <dgm:cxn modelId="{80CE797D-340B-40A5-BBFD-A0E5D26B25F6}" type="presOf" srcId="{A91EC114-9DA0-46D8-B8F8-69F0F2BFFDB8}" destId="{A6F348DF-C2FD-4731-8211-DF128FEC20FD}" srcOrd="0" destOrd="0" presId="urn:microsoft.com/office/officeart/2009/layout/CirclePictureHierarchy"/>
    <dgm:cxn modelId="{C820C484-012F-4717-B513-F916AC58CD5D}" type="presOf" srcId="{EB960BD9-9E81-4190-A3B5-D2DB890AB51E}" destId="{C08E70EA-75FC-4067-B0FE-12A08E250D23}" srcOrd="0" destOrd="0" presId="urn:microsoft.com/office/officeart/2009/layout/CirclePictureHierarchy"/>
    <dgm:cxn modelId="{89912DA0-AE74-436E-A4A8-3A6AC059792C}" type="presOf" srcId="{2F95972E-0708-4903-9745-1EF782D02713}" destId="{7D25EF47-5BAC-4A07-990A-3C68FA18F172}" srcOrd="0" destOrd="0" presId="urn:microsoft.com/office/officeart/2009/layout/CirclePictureHierarchy"/>
    <dgm:cxn modelId="{93CC0CBF-9FEE-49C7-881B-0C58E0F437A3}" srcId="{9E365AFE-CB7D-43F5-87F6-25EED374EAAA}" destId="{B49F79F7-4F7E-465A-8242-7A13D4C5E9BD}" srcOrd="0" destOrd="0" parTransId="{D0F16382-2A72-4765-8D79-B3F6A2DD2507}" sibTransId="{A6D820F2-F9D2-4F72-9008-C2E6D0BB240C}"/>
    <dgm:cxn modelId="{39AD3ACC-7D13-42EE-8556-1E750D414700}" srcId="{EEC97B8C-2A43-4A1B-8690-10FFD14F6E54}" destId="{9E365AFE-CB7D-43F5-87F6-25EED374EAAA}" srcOrd="0" destOrd="0" parTransId="{73127FB5-D40B-4ABD-BF7C-2A17E76B84EC}" sibTransId="{501E32C7-C6F2-4129-BC06-25113414378F}"/>
    <dgm:cxn modelId="{B4B579D6-D614-4458-B912-4C278F115E1C}" type="presOf" srcId="{B49F79F7-4F7E-465A-8242-7A13D4C5E9BD}" destId="{930EFB1B-2665-422E-B2CE-D48CC8ECC392}" srcOrd="0" destOrd="0" presId="urn:microsoft.com/office/officeart/2009/layout/CirclePictureHierarchy"/>
    <dgm:cxn modelId="{974D82EF-6CCA-4E82-B1E5-9D6A8F3AC6FD}" type="presOf" srcId="{EB27E2F0-56C9-4C79-A849-01843B084AEF}" destId="{D8749AA8-4267-4F8B-B87B-5FF734BA3F75}" srcOrd="0" destOrd="0" presId="urn:microsoft.com/office/officeart/2009/layout/CirclePictureHierarchy"/>
    <dgm:cxn modelId="{9BC715B5-0C58-4F58-9843-1E2C1C86504C}" type="presParOf" srcId="{7D25EF47-5BAC-4A07-990A-3C68FA18F172}" destId="{D1D9A3AE-9217-4522-8EA2-A24D57DA5327}" srcOrd="0" destOrd="0" presId="urn:microsoft.com/office/officeart/2009/layout/CirclePictureHierarchy"/>
    <dgm:cxn modelId="{02AF0F86-7B2E-4DEC-93DA-D389CE6A6EB1}" type="presParOf" srcId="{D1D9A3AE-9217-4522-8EA2-A24D57DA5327}" destId="{ADFA6F51-06BC-46EC-A540-E7A01663711D}" srcOrd="0" destOrd="0" presId="urn:microsoft.com/office/officeart/2009/layout/CirclePictureHierarchy"/>
    <dgm:cxn modelId="{C2205405-097E-4ED7-A4EE-B5DEDCADCA21}" type="presParOf" srcId="{ADFA6F51-06BC-46EC-A540-E7A01663711D}" destId="{E0B39B6A-A9F8-4042-AA0A-77CF049BCD5B}" srcOrd="0" destOrd="0" presId="urn:microsoft.com/office/officeart/2009/layout/CirclePictureHierarchy"/>
    <dgm:cxn modelId="{76D21F1E-413E-411D-8258-163191B7DF77}" type="presParOf" srcId="{ADFA6F51-06BC-46EC-A540-E7A01663711D}" destId="{2D03B287-64F5-4DBE-92CC-7693D7F43947}" srcOrd="1" destOrd="0" presId="urn:microsoft.com/office/officeart/2009/layout/CirclePictureHierarchy"/>
    <dgm:cxn modelId="{BC298543-6391-4A69-B6DB-B20F854175E5}" type="presParOf" srcId="{D1D9A3AE-9217-4522-8EA2-A24D57DA5327}" destId="{1C2F146B-3585-4956-9129-0548AAC90BFD}" srcOrd="1" destOrd="0" presId="urn:microsoft.com/office/officeart/2009/layout/CirclePictureHierarchy"/>
    <dgm:cxn modelId="{ECFB216E-2242-4F4C-A468-A943A315EE0A}" type="presParOf" srcId="{1C2F146B-3585-4956-9129-0548AAC90BFD}" destId="{5AFB3A3A-F4B1-4F44-A33C-4100C80BC9F1}" srcOrd="0" destOrd="0" presId="urn:microsoft.com/office/officeart/2009/layout/CirclePictureHierarchy"/>
    <dgm:cxn modelId="{FAD705EA-05DE-47A0-A4FB-7076C83942F2}" type="presParOf" srcId="{1C2F146B-3585-4956-9129-0548AAC90BFD}" destId="{84BBC947-F690-4A33-8EB6-D5E698586C22}" srcOrd="1" destOrd="0" presId="urn:microsoft.com/office/officeart/2009/layout/CirclePictureHierarchy"/>
    <dgm:cxn modelId="{E493A82F-B122-48F1-9053-C299C4BD0985}" type="presParOf" srcId="{84BBC947-F690-4A33-8EB6-D5E698586C22}" destId="{5D757CBE-C757-4ACA-B790-E195C2EFB117}" srcOrd="0" destOrd="0" presId="urn:microsoft.com/office/officeart/2009/layout/CirclePictureHierarchy"/>
    <dgm:cxn modelId="{8E639B5A-315A-4F53-A77C-F9434841B885}" type="presParOf" srcId="{5D757CBE-C757-4ACA-B790-E195C2EFB117}" destId="{EE4550AE-041F-4D07-A204-84B6B94AD699}" srcOrd="0" destOrd="0" presId="urn:microsoft.com/office/officeart/2009/layout/CirclePictureHierarchy"/>
    <dgm:cxn modelId="{EDB7EDAA-9D83-44EC-9B4F-E8F5E5315F47}" type="presParOf" srcId="{5D757CBE-C757-4ACA-B790-E195C2EFB117}" destId="{4A2DA8EA-3C36-4776-A3CB-D24644BE3AFE}" srcOrd="1" destOrd="0" presId="urn:microsoft.com/office/officeart/2009/layout/CirclePictureHierarchy"/>
    <dgm:cxn modelId="{447FFC40-E444-4325-999B-C0D8F793FE4F}" type="presParOf" srcId="{84BBC947-F690-4A33-8EB6-D5E698586C22}" destId="{2D15C47B-3D99-4EE5-AB02-3351B466B1E8}" srcOrd="1" destOrd="0" presId="urn:microsoft.com/office/officeart/2009/layout/CirclePictureHierarchy"/>
    <dgm:cxn modelId="{F7D87748-5F20-4E92-87B8-5EFE161AE19D}" type="presParOf" srcId="{2D15C47B-3D99-4EE5-AB02-3351B466B1E8}" destId="{F4F7297D-56C3-4363-A5AE-CDE21255542A}" srcOrd="0" destOrd="0" presId="urn:microsoft.com/office/officeart/2009/layout/CirclePictureHierarchy"/>
    <dgm:cxn modelId="{87382579-FC03-4EE1-96DD-34BF898B20D5}" type="presParOf" srcId="{2D15C47B-3D99-4EE5-AB02-3351B466B1E8}" destId="{FD24909E-CA28-4A10-B884-AA1C78A34687}" srcOrd="1" destOrd="0" presId="urn:microsoft.com/office/officeart/2009/layout/CirclePictureHierarchy"/>
    <dgm:cxn modelId="{5095263D-F7B4-4F49-8E60-3CED7821D4A0}" type="presParOf" srcId="{FD24909E-CA28-4A10-B884-AA1C78A34687}" destId="{8BFBB479-27BA-47D9-89B4-5024B4C7D396}" srcOrd="0" destOrd="0" presId="urn:microsoft.com/office/officeart/2009/layout/CirclePictureHierarchy"/>
    <dgm:cxn modelId="{EBB5010E-501E-4AB6-AB06-9A7339C4E8F4}" type="presParOf" srcId="{8BFBB479-27BA-47D9-89B4-5024B4C7D396}" destId="{6A10812A-F274-4879-B5D5-44A02B8E7E8F}" srcOrd="0" destOrd="0" presId="urn:microsoft.com/office/officeart/2009/layout/CirclePictureHierarchy"/>
    <dgm:cxn modelId="{4E24383C-4965-4B81-B6D0-04BCCBFDA17C}" type="presParOf" srcId="{8BFBB479-27BA-47D9-89B4-5024B4C7D396}" destId="{930EFB1B-2665-422E-B2CE-D48CC8ECC392}" srcOrd="1" destOrd="0" presId="urn:microsoft.com/office/officeart/2009/layout/CirclePictureHierarchy"/>
    <dgm:cxn modelId="{6F2BA508-1494-4E14-BAFC-9116D572306A}" type="presParOf" srcId="{FD24909E-CA28-4A10-B884-AA1C78A34687}" destId="{1CEE47DD-2BD7-4D08-AC9F-AA2AE4483C38}" srcOrd="1" destOrd="0" presId="urn:microsoft.com/office/officeart/2009/layout/CirclePictureHierarchy"/>
    <dgm:cxn modelId="{C22620E6-91FA-4C32-9848-62499A1F054F}" type="presParOf" srcId="{2D15C47B-3D99-4EE5-AB02-3351B466B1E8}" destId="{D8749AA8-4267-4F8B-B87B-5FF734BA3F75}" srcOrd="2" destOrd="0" presId="urn:microsoft.com/office/officeart/2009/layout/CirclePictureHierarchy"/>
    <dgm:cxn modelId="{E87FA4B6-823F-468B-90D5-FF43AB5015AE}" type="presParOf" srcId="{2D15C47B-3D99-4EE5-AB02-3351B466B1E8}" destId="{FACAD599-A78E-4E1F-98E2-EE6D2BC70604}" srcOrd="3" destOrd="0" presId="urn:microsoft.com/office/officeart/2009/layout/CirclePictureHierarchy"/>
    <dgm:cxn modelId="{815B5F6D-00B5-45ED-89E0-627207B336A7}" type="presParOf" srcId="{FACAD599-A78E-4E1F-98E2-EE6D2BC70604}" destId="{A9F660EC-6756-45B3-921C-FB5B8872957A}" srcOrd="0" destOrd="0" presId="urn:microsoft.com/office/officeart/2009/layout/CirclePictureHierarchy"/>
    <dgm:cxn modelId="{F9B8CB6D-8FBF-417E-A640-32E4926E8216}" type="presParOf" srcId="{A9F660EC-6756-45B3-921C-FB5B8872957A}" destId="{A2A1987C-9172-4F66-AA55-9714D6F9C1FE}" srcOrd="0" destOrd="0" presId="urn:microsoft.com/office/officeart/2009/layout/CirclePictureHierarchy"/>
    <dgm:cxn modelId="{9AAA76A4-68E6-4B75-B7A7-A8143E10AD3D}" type="presParOf" srcId="{A9F660EC-6756-45B3-921C-FB5B8872957A}" destId="{A6F348DF-C2FD-4731-8211-DF128FEC20FD}" srcOrd="1" destOrd="0" presId="urn:microsoft.com/office/officeart/2009/layout/CirclePictureHierarchy"/>
    <dgm:cxn modelId="{6DB6FB3E-A527-4E7B-AA3A-FC8AC7946167}" type="presParOf" srcId="{FACAD599-A78E-4E1F-98E2-EE6D2BC70604}" destId="{854CD3B2-0F16-4BF6-9BA3-56FDECBCB06E}" srcOrd="1" destOrd="0" presId="urn:microsoft.com/office/officeart/2009/layout/CirclePictureHierarchy"/>
    <dgm:cxn modelId="{1D12A1BD-35BA-448C-8485-DF48298836E4}" type="presParOf" srcId="{1C2F146B-3585-4956-9129-0548AAC90BFD}" destId="{C08E70EA-75FC-4067-B0FE-12A08E250D23}" srcOrd="2" destOrd="0" presId="urn:microsoft.com/office/officeart/2009/layout/CirclePictureHierarchy"/>
    <dgm:cxn modelId="{03BE4ADF-8DD3-4B1E-90D4-D7990E318769}" type="presParOf" srcId="{1C2F146B-3585-4956-9129-0548AAC90BFD}" destId="{89A2AF9E-366C-4969-9AD0-F1220EAFDC30}" srcOrd="3" destOrd="0" presId="urn:microsoft.com/office/officeart/2009/layout/CirclePictureHierarchy"/>
    <dgm:cxn modelId="{7FFB978A-BFC3-4A2E-A2D8-0544A2294E99}" type="presParOf" srcId="{89A2AF9E-366C-4969-9AD0-F1220EAFDC30}" destId="{220ECD30-9D61-4B57-BF65-3049F68042CD}" srcOrd="0" destOrd="0" presId="urn:microsoft.com/office/officeart/2009/layout/CirclePictureHierarchy"/>
    <dgm:cxn modelId="{CB2C2AC5-B78A-41F4-B2D3-5FF56482C2E4}" type="presParOf" srcId="{220ECD30-9D61-4B57-BF65-3049F68042CD}" destId="{FC047EC3-8554-4CA2-BE09-AFD61C1F047E}" srcOrd="0" destOrd="0" presId="urn:microsoft.com/office/officeart/2009/layout/CirclePictureHierarchy"/>
    <dgm:cxn modelId="{5D47A3A8-6D49-48FC-9E00-61F29958FAB3}" type="presParOf" srcId="{220ECD30-9D61-4B57-BF65-3049F68042CD}" destId="{B9D3530B-7B43-4E52-B198-5157B19A4093}" srcOrd="1" destOrd="0" presId="urn:microsoft.com/office/officeart/2009/layout/CirclePictureHierarchy"/>
    <dgm:cxn modelId="{5D6D910C-C315-4A92-BECB-AD949C52A9C7}" type="presParOf" srcId="{89A2AF9E-366C-4969-9AD0-F1220EAFDC30}" destId="{C48A7808-98E9-427D-8EF3-CB21EE64E9CE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5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2F95972E-0708-4903-9745-1EF782D02713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EEC97B8C-2A43-4A1B-8690-10FFD14F6E54}">
      <dgm:prSet phldrT="[Text]" phldr="1"/>
      <dgm:spPr/>
      <dgm:t>
        <a:bodyPr/>
        <a:lstStyle/>
        <a:p>
          <a:endParaRPr lang="de-DE" dirty="0"/>
        </a:p>
      </dgm:t>
    </dgm:pt>
    <dgm:pt modelId="{3A09A4C1-002E-4819-A1ED-C03F4AE98E8A}" type="parTrans" cxnId="{71DC3360-4F45-4471-93C4-BDD23983035E}">
      <dgm:prSet/>
      <dgm:spPr/>
      <dgm:t>
        <a:bodyPr/>
        <a:lstStyle/>
        <a:p>
          <a:endParaRPr lang="de-DE"/>
        </a:p>
      </dgm:t>
    </dgm:pt>
    <dgm:pt modelId="{67FD2CE8-CC73-4EF9-A9E7-D62C79D8B266}" type="sibTrans" cxnId="{71DC3360-4F45-4471-93C4-BDD23983035E}">
      <dgm:prSet/>
      <dgm:spPr/>
      <dgm:t>
        <a:bodyPr/>
        <a:lstStyle/>
        <a:p>
          <a:endParaRPr lang="de-DE"/>
        </a:p>
      </dgm:t>
    </dgm:pt>
    <dgm:pt modelId="{9E365AFE-CB7D-43F5-87F6-25EED374EAAA}">
      <dgm:prSet phldrT="[Text]"/>
      <dgm:spPr/>
      <dgm:t>
        <a:bodyPr/>
        <a:lstStyle/>
        <a:p>
          <a:endParaRPr lang="de-DE" dirty="0"/>
        </a:p>
      </dgm:t>
    </dgm:pt>
    <dgm:pt modelId="{73127FB5-D40B-4ABD-BF7C-2A17E76B84EC}" type="parTrans" cxnId="{39AD3ACC-7D13-42EE-8556-1E750D414700}">
      <dgm:prSet/>
      <dgm:spPr/>
      <dgm:t>
        <a:bodyPr/>
        <a:lstStyle/>
        <a:p>
          <a:endParaRPr lang="de-DE"/>
        </a:p>
      </dgm:t>
    </dgm:pt>
    <dgm:pt modelId="{501E32C7-C6F2-4129-BC06-25113414378F}" type="sibTrans" cxnId="{39AD3ACC-7D13-42EE-8556-1E750D414700}">
      <dgm:prSet/>
      <dgm:spPr/>
      <dgm:t>
        <a:bodyPr/>
        <a:lstStyle/>
        <a:p>
          <a:endParaRPr lang="de-DE"/>
        </a:p>
      </dgm:t>
    </dgm:pt>
    <dgm:pt modelId="{B49F79F7-4F7E-465A-8242-7A13D4C5E9BD}">
      <dgm:prSet phldrT="[Text]" phldr="1"/>
      <dgm:spPr/>
      <dgm:t>
        <a:bodyPr/>
        <a:lstStyle/>
        <a:p>
          <a:endParaRPr lang="de-DE"/>
        </a:p>
      </dgm:t>
    </dgm:pt>
    <dgm:pt modelId="{D0F16382-2A72-4765-8D79-B3F6A2DD2507}" type="parTrans" cxnId="{93CC0CBF-9FEE-49C7-881B-0C58E0F437A3}">
      <dgm:prSet/>
      <dgm:spPr/>
      <dgm:t>
        <a:bodyPr/>
        <a:lstStyle/>
        <a:p>
          <a:endParaRPr lang="de-DE"/>
        </a:p>
      </dgm:t>
    </dgm:pt>
    <dgm:pt modelId="{A6D820F2-F9D2-4F72-9008-C2E6D0BB240C}" type="sibTrans" cxnId="{93CC0CBF-9FEE-49C7-881B-0C58E0F437A3}">
      <dgm:prSet/>
      <dgm:spPr/>
      <dgm:t>
        <a:bodyPr/>
        <a:lstStyle/>
        <a:p>
          <a:endParaRPr lang="de-DE"/>
        </a:p>
      </dgm:t>
    </dgm:pt>
    <dgm:pt modelId="{A91EC114-9DA0-46D8-B8F8-69F0F2BFFDB8}">
      <dgm:prSet phldrT="[Text]" phldr="1"/>
      <dgm:spPr/>
      <dgm:t>
        <a:bodyPr/>
        <a:lstStyle/>
        <a:p>
          <a:endParaRPr lang="de-DE"/>
        </a:p>
      </dgm:t>
    </dgm:pt>
    <dgm:pt modelId="{EB27E2F0-56C9-4C79-A849-01843B084AEF}" type="parTrans" cxnId="{DD1F4D1A-A0A6-4121-8810-8D4C92344772}">
      <dgm:prSet/>
      <dgm:spPr/>
      <dgm:t>
        <a:bodyPr/>
        <a:lstStyle/>
        <a:p>
          <a:endParaRPr lang="de-DE"/>
        </a:p>
      </dgm:t>
    </dgm:pt>
    <dgm:pt modelId="{60DC7468-81F9-42DF-8E64-12BF147745A9}" type="sibTrans" cxnId="{DD1F4D1A-A0A6-4121-8810-8D4C92344772}">
      <dgm:prSet/>
      <dgm:spPr/>
      <dgm:t>
        <a:bodyPr/>
        <a:lstStyle/>
        <a:p>
          <a:endParaRPr lang="de-DE"/>
        </a:p>
      </dgm:t>
    </dgm:pt>
    <dgm:pt modelId="{20DDBFF8-15CD-4824-97A5-6824DEA0C32C}">
      <dgm:prSet phldrT="[Text]" phldr="1"/>
      <dgm:spPr/>
      <dgm:t>
        <a:bodyPr/>
        <a:lstStyle/>
        <a:p>
          <a:endParaRPr lang="de-DE" dirty="0"/>
        </a:p>
      </dgm:t>
    </dgm:pt>
    <dgm:pt modelId="{EB960BD9-9E81-4190-A3B5-D2DB890AB51E}" type="parTrans" cxnId="{9D046562-B9AD-4BA3-BD99-FF9700C9E52C}">
      <dgm:prSet/>
      <dgm:spPr/>
      <dgm:t>
        <a:bodyPr/>
        <a:lstStyle/>
        <a:p>
          <a:endParaRPr lang="de-DE"/>
        </a:p>
      </dgm:t>
    </dgm:pt>
    <dgm:pt modelId="{C1A0D0D6-B5F0-4BD2-B5C2-41837566BC44}" type="sibTrans" cxnId="{9D046562-B9AD-4BA3-BD99-FF9700C9E52C}">
      <dgm:prSet/>
      <dgm:spPr/>
      <dgm:t>
        <a:bodyPr/>
        <a:lstStyle/>
        <a:p>
          <a:endParaRPr lang="de-DE"/>
        </a:p>
      </dgm:t>
    </dgm:pt>
    <dgm:pt modelId="{7D25EF47-5BAC-4A07-990A-3C68FA18F172}" type="pres">
      <dgm:prSet presAssocID="{2F95972E-0708-4903-9745-1EF782D0271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1D9A3AE-9217-4522-8EA2-A24D57DA5327}" type="pres">
      <dgm:prSet presAssocID="{EEC97B8C-2A43-4A1B-8690-10FFD14F6E54}" presName="hierRoot1" presStyleCnt="0"/>
      <dgm:spPr/>
    </dgm:pt>
    <dgm:pt modelId="{ADFA6F51-06BC-46EC-A540-E7A01663711D}" type="pres">
      <dgm:prSet presAssocID="{EEC97B8C-2A43-4A1B-8690-10FFD14F6E54}" presName="composite" presStyleCnt="0"/>
      <dgm:spPr/>
    </dgm:pt>
    <dgm:pt modelId="{E0B39B6A-A9F8-4042-AA0A-77CF049BCD5B}" type="pres">
      <dgm:prSet presAssocID="{EEC97B8C-2A43-4A1B-8690-10FFD14F6E54}" presName="image" presStyleLbl="node0" presStyleIdx="0" presStyleCnt="1"/>
      <dgm:spPr/>
    </dgm:pt>
    <dgm:pt modelId="{2D03B287-64F5-4DBE-92CC-7693D7F43947}" type="pres">
      <dgm:prSet presAssocID="{EEC97B8C-2A43-4A1B-8690-10FFD14F6E54}" presName="text" presStyleLbl="revTx" presStyleIdx="0" presStyleCnt="5">
        <dgm:presLayoutVars>
          <dgm:chPref val="3"/>
        </dgm:presLayoutVars>
      </dgm:prSet>
      <dgm:spPr/>
    </dgm:pt>
    <dgm:pt modelId="{1C2F146B-3585-4956-9129-0548AAC90BFD}" type="pres">
      <dgm:prSet presAssocID="{EEC97B8C-2A43-4A1B-8690-10FFD14F6E54}" presName="hierChild2" presStyleCnt="0"/>
      <dgm:spPr/>
    </dgm:pt>
    <dgm:pt modelId="{5AFB3A3A-F4B1-4F44-A33C-4100C80BC9F1}" type="pres">
      <dgm:prSet presAssocID="{73127FB5-D40B-4ABD-BF7C-2A17E76B84EC}" presName="Name10" presStyleLbl="parChTrans1D2" presStyleIdx="0" presStyleCnt="2"/>
      <dgm:spPr/>
    </dgm:pt>
    <dgm:pt modelId="{84BBC947-F690-4A33-8EB6-D5E698586C22}" type="pres">
      <dgm:prSet presAssocID="{9E365AFE-CB7D-43F5-87F6-25EED374EAAA}" presName="hierRoot2" presStyleCnt="0"/>
      <dgm:spPr/>
    </dgm:pt>
    <dgm:pt modelId="{5D757CBE-C757-4ACA-B790-E195C2EFB117}" type="pres">
      <dgm:prSet presAssocID="{9E365AFE-CB7D-43F5-87F6-25EED374EAAA}" presName="composite2" presStyleCnt="0"/>
      <dgm:spPr/>
    </dgm:pt>
    <dgm:pt modelId="{EE4550AE-041F-4D07-A204-84B6B94AD699}" type="pres">
      <dgm:prSet presAssocID="{9E365AFE-CB7D-43F5-87F6-25EED374EAAA}" presName="image2" presStyleLbl="node2" presStyleIdx="0" presStyleCnt="2"/>
      <dgm:spPr>
        <a:solidFill>
          <a:schemeClr val="accent1"/>
        </a:solidFill>
      </dgm:spPr>
    </dgm:pt>
    <dgm:pt modelId="{4A2DA8EA-3C36-4776-A3CB-D24644BE3AFE}" type="pres">
      <dgm:prSet presAssocID="{9E365AFE-CB7D-43F5-87F6-25EED374EAAA}" presName="text2" presStyleLbl="revTx" presStyleIdx="1" presStyleCnt="5">
        <dgm:presLayoutVars>
          <dgm:chPref val="3"/>
        </dgm:presLayoutVars>
      </dgm:prSet>
      <dgm:spPr/>
    </dgm:pt>
    <dgm:pt modelId="{2D15C47B-3D99-4EE5-AB02-3351B466B1E8}" type="pres">
      <dgm:prSet presAssocID="{9E365AFE-CB7D-43F5-87F6-25EED374EAAA}" presName="hierChild3" presStyleCnt="0"/>
      <dgm:spPr/>
    </dgm:pt>
    <dgm:pt modelId="{F4F7297D-56C3-4363-A5AE-CDE21255542A}" type="pres">
      <dgm:prSet presAssocID="{D0F16382-2A72-4765-8D79-B3F6A2DD2507}" presName="Name17" presStyleLbl="parChTrans1D3" presStyleIdx="0" presStyleCnt="2"/>
      <dgm:spPr/>
    </dgm:pt>
    <dgm:pt modelId="{FD24909E-CA28-4A10-B884-AA1C78A34687}" type="pres">
      <dgm:prSet presAssocID="{B49F79F7-4F7E-465A-8242-7A13D4C5E9BD}" presName="hierRoot3" presStyleCnt="0"/>
      <dgm:spPr/>
    </dgm:pt>
    <dgm:pt modelId="{8BFBB479-27BA-47D9-89B4-5024B4C7D396}" type="pres">
      <dgm:prSet presAssocID="{B49F79F7-4F7E-465A-8242-7A13D4C5E9BD}" presName="composite3" presStyleCnt="0"/>
      <dgm:spPr/>
    </dgm:pt>
    <dgm:pt modelId="{6A10812A-F274-4879-B5D5-44A02B8E7E8F}" type="pres">
      <dgm:prSet presAssocID="{B49F79F7-4F7E-465A-8242-7A13D4C5E9BD}" presName="image3" presStyleLbl="node3" presStyleIdx="0" presStyleCnt="2"/>
      <dgm:spPr/>
    </dgm:pt>
    <dgm:pt modelId="{930EFB1B-2665-422E-B2CE-D48CC8ECC392}" type="pres">
      <dgm:prSet presAssocID="{B49F79F7-4F7E-465A-8242-7A13D4C5E9BD}" presName="text3" presStyleLbl="revTx" presStyleIdx="2" presStyleCnt="5">
        <dgm:presLayoutVars>
          <dgm:chPref val="3"/>
        </dgm:presLayoutVars>
      </dgm:prSet>
      <dgm:spPr/>
    </dgm:pt>
    <dgm:pt modelId="{1CEE47DD-2BD7-4D08-AC9F-AA2AE4483C38}" type="pres">
      <dgm:prSet presAssocID="{B49F79F7-4F7E-465A-8242-7A13D4C5E9BD}" presName="hierChild4" presStyleCnt="0"/>
      <dgm:spPr/>
    </dgm:pt>
    <dgm:pt modelId="{D8749AA8-4267-4F8B-B87B-5FF734BA3F75}" type="pres">
      <dgm:prSet presAssocID="{EB27E2F0-56C9-4C79-A849-01843B084AEF}" presName="Name17" presStyleLbl="parChTrans1D3" presStyleIdx="1" presStyleCnt="2"/>
      <dgm:spPr/>
    </dgm:pt>
    <dgm:pt modelId="{FACAD599-A78E-4E1F-98E2-EE6D2BC70604}" type="pres">
      <dgm:prSet presAssocID="{A91EC114-9DA0-46D8-B8F8-69F0F2BFFDB8}" presName="hierRoot3" presStyleCnt="0"/>
      <dgm:spPr/>
    </dgm:pt>
    <dgm:pt modelId="{A9F660EC-6756-45B3-921C-FB5B8872957A}" type="pres">
      <dgm:prSet presAssocID="{A91EC114-9DA0-46D8-B8F8-69F0F2BFFDB8}" presName="composite3" presStyleCnt="0"/>
      <dgm:spPr/>
    </dgm:pt>
    <dgm:pt modelId="{A2A1987C-9172-4F66-AA55-9714D6F9C1FE}" type="pres">
      <dgm:prSet presAssocID="{A91EC114-9DA0-46D8-B8F8-69F0F2BFFDB8}" presName="image3" presStyleLbl="node3" presStyleIdx="1" presStyleCnt="2"/>
      <dgm:spPr/>
    </dgm:pt>
    <dgm:pt modelId="{A6F348DF-C2FD-4731-8211-DF128FEC20FD}" type="pres">
      <dgm:prSet presAssocID="{A91EC114-9DA0-46D8-B8F8-69F0F2BFFDB8}" presName="text3" presStyleLbl="revTx" presStyleIdx="3" presStyleCnt="5">
        <dgm:presLayoutVars>
          <dgm:chPref val="3"/>
        </dgm:presLayoutVars>
      </dgm:prSet>
      <dgm:spPr/>
    </dgm:pt>
    <dgm:pt modelId="{854CD3B2-0F16-4BF6-9BA3-56FDECBCB06E}" type="pres">
      <dgm:prSet presAssocID="{A91EC114-9DA0-46D8-B8F8-69F0F2BFFDB8}" presName="hierChild4" presStyleCnt="0"/>
      <dgm:spPr/>
    </dgm:pt>
    <dgm:pt modelId="{C08E70EA-75FC-4067-B0FE-12A08E250D23}" type="pres">
      <dgm:prSet presAssocID="{EB960BD9-9E81-4190-A3B5-D2DB890AB51E}" presName="Name10" presStyleLbl="parChTrans1D2" presStyleIdx="1" presStyleCnt="2"/>
      <dgm:spPr/>
    </dgm:pt>
    <dgm:pt modelId="{89A2AF9E-366C-4969-9AD0-F1220EAFDC30}" type="pres">
      <dgm:prSet presAssocID="{20DDBFF8-15CD-4824-97A5-6824DEA0C32C}" presName="hierRoot2" presStyleCnt="0"/>
      <dgm:spPr/>
    </dgm:pt>
    <dgm:pt modelId="{220ECD30-9D61-4B57-BF65-3049F68042CD}" type="pres">
      <dgm:prSet presAssocID="{20DDBFF8-15CD-4824-97A5-6824DEA0C32C}" presName="composite2" presStyleCnt="0"/>
      <dgm:spPr/>
    </dgm:pt>
    <dgm:pt modelId="{FC047EC3-8554-4CA2-BE09-AFD61C1F047E}" type="pres">
      <dgm:prSet presAssocID="{20DDBFF8-15CD-4824-97A5-6824DEA0C32C}" presName="image2" presStyleLbl="node2" presStyleIdx="1" presStyleCnt="2"/>
      <dgm:spPr/>
    </dgm:pt>
    <dgm:pt modelId="{B9D3530B-7B43-4E52-B198-5157B19A4093}" type="pres">
      <dgm:prSet presAssocID="{20DDBFF8-15CD-4824-97A5-6824DEA0C32C}" presName="text2" presStyleLbl="revTx" presStyleIdx="4" presStyleCnt="5">
        <dgm:presLayoutVars>
          <dgm:chPref val="3"/>
        </dgm:presLayoutVars>
      </dgm:prSet>
      <dgm:spPr/>
    </dgm:pt>
    <dgm:pt modelId="{C48A7808-98E9-427D-8EF3-CB21EE64E9CE}" type="pres">
      <dgm:prSet presAssocID="{20DDBFF8-15CD-4824-97A5-6824DEA0C32C}" presName="hierChild3" presStyleCnt="0"/>
      <dgm:spPr/>
    </dgm:pt>
  </dgm:ptLst>
  <dgm:cxnLst>
    <dgm:cxn modelId="{DD1F4D1A-A0A6-4121-8810-8D4C92344772}" srcId="{9E365AFE-CB7D-43F5-87F6-25EED374EAAA}" destId="{A91EC114-9DA0-46D8-B8F8-69F0F2BFFDB8}" srcOrd="1" destOrd="0" parTransId="{EB27E2F0-56C9-4C79-A849-01843B084AEF}" sibTransId="{60DC7468-81F9-42DF-8E64-12BF147745A9}"/>
    <dgm:cxn modelId="{8408DF34-633D-44F4-B4CD-E43CD960519C}" type="presOf" srcId="{73127FB5-D40B-4ABD-BF7C-2A17E76B84EC}" destId="{5AFB3A3A-F4B1-4F44-A33C-4100C80BC9F1}" srcOrd="0" destOrd="0" presId="urn:microsoft.com/office/officeart/2009/layout/CirclePictureHierarchy"/>
    <dgm:cxn modelId="{402DCC3D-EB72-4860-B84F-6A76BBC640DD}" type="presOf" srcId="{20DDBFF8-15CD-4824-97A5-6824DEA0C32C}" destId="{B9D3530B-7B43-4E52-B198-5157B19A4093}" srcOrd="0" destOrd="0" presId="urn:microsoft.com/office/officeart/2009/layout/CirclePictureHierarchy"/>
    <dgm:cxn modelId="{5B3B2560-F461-4C0E-BB95-BF447CC47AC8}" type="presOf" srcId="{9E365AFE-CB7D-43F5-87F6-25EED374EAAA}" destId="{4A2DA8EA-3C36-4776-A3CB-D24644BE3AFE}" srcOrd="0" destOrd="0" presId="urn:microsoft.com/office/officeart/2009/layout/CirclePictureHierarchy"/>
    <dgm:cxn modelId="{71DC3360-4F45-4471-93C4-BDD23983035E}" srcId="{2F95972E-0708-4903-9745-1EF782D02713}" destId="{EEC97B8C-2A43-4A1B-8690-10FFD14F6E54}" srcOrd="0" destOrd="0" parTransId="{3A09A4C1-002E-4819-A1ED-C03F4AE98E8A}" sibTransId="{67FD2CE8-CC73-4EF9-A9E7-D62C79D8B266}"/>
    <dgm:cxn modelId="{A3B75660-20B6-497E-A6C9-86FEF9F48AF8}" type="presOf" srcId="{EEC97B8C-2A43-4A1B-8690-10FFD14F6E54}" destId="{2D03B287-64F5-4DBE-92CC-7693D7F43947}" srcOrd="0" destOrd="0" presId="urn:microsoft.com/office/officeart/2009/layout/CirclePictureHierarchy"/>
    <dgm:cxn modelId="{9D046562-B9AD-4BA3-BD99-FF9700C9E52C}" srcId="{EEC97B8C-2A43-4A1B-8690-10FFD14F6E54}" destId="{20DDBFF8-15CD-4824-97A5-6824DEA0C32C}" srcOrd="1" destOrd="0" parTransId="{EB960BD9-9E81-4190-A3B5-D2DB890AB51E}" sibTransId="{C1A0D0D6-B5F0-4BD2-B5C2-41837566BC44}"/>
    <dgm:cxn modelId="{71DCC86A-FFD1-4FA0-A0B2-4C4545CF589E}" type="presOf" srcId="{D0F16382-2A72-4765-8D79-B3F6A2DD2507}" destId="{F4F7297D-56C3-4363-A5AE-CDE21255542A}" srcOrd="0" destOrd="0" presId="urn:microsoft.com/office/officeart/2009/layout/CirclePictureHierarchy"/>
    <dgm:cxn modelId="{80CE797D-340B-40A5-BBFD-A0E5D26B25F6}" type="presOf" srcId="{A91EC114-9DA0-46D8-B8F8-69F0F2BFFDB8}" destId="{A6F348DF-C2FD-4731-8211-DF128FEC20FD}" srcOrd="0" destOrd="0" presId="urn:microsoft.com/office/officeart/2009/layout/CirclePictureHierarchy"/>
    <dgm:cxn modelId="{C820C484-012F-4717-B513-F916AC58CD5D}" type="presOf" srcId="{EB960BD9-9E81-4190-A3B5-D2DB890AB51E}" destId="{C08E70EA-75FC-4067-B0FE-12A08E250D23}" srcOrd="0" destOrd="0" presId="urn:microsoft.com/office/officeart/2009/layout/CirclePictureHierarchy"/>
    <dgm:cxn modelId="{89912DA0-AE74-436E-A4A8-3A6AC059792C}" type="presOf" srcId="{2F95972E-0708-4903-9745-1EF782D02713}" destId="{7D25EF47-5BAC-4A07-990A-3C68FA18F172}" srcOrd="0" destOrd="0" presId="urn:microsoft.com/office/officeart/2009/layout/CirclePictureHierarchy"/>
    <dgm:cxn modelId="{93CC0CBF-9FEE-49C7-881B-0C58E0F437A3}" srcId="{9E365AFE-CB7D-43F5-87F6-25EED374EAAA}" destId="{B49F79F7-4F7E-465A-8242-7A13D4C5E9BD}" srcOrd="0" destOrd="0" parTransId="{D0F16382-2A72-4765-8D79-B3F6A2DD2507}" sibTransId="{A6D820F2-F9D2-4F72-9008-C2E6D0BB240C}"/>
    <dgm:cxn modelId="{39AD3ACC-7D13-42EE-8556-1E750D414700}" srcId="{EEC97B8C-2A43-4A1B-8690-10FFD14F6E54}" destId="{9E365AFE-CB7D-43F5-87F6-25EED374EAAA}" srcOrd="0" destOrd="0" parTransId="{73127FB5-D40B-4ABD-BF7C-2A17E76B84EC}" sibTransId="{501E32C7-C6F2-4129-BC06-25113414378F}"/>
    <dgm:cxn modelId="{B4B579D6-D614-4458-B912-4C278F115E1C}" type="presOf" srcId="{B49F79F7-4F7E-465A-8242-7A13D4C5E9BD}" destId="{930EFB1B-2665-422E-B2CE-D48CC8ECC392}" srcOrd="0" destOrd="0" presId="urn:microsoft.com/office/officeart/2009/layout/CirclePictureHierarchy"/>
    <dgm:cxn modelId="{974D82EF-6CCA-4E82-B1E5-9D6A8F3AC6FD}" type="presOf" srcId="{EB27E2F0-56C9-4C79-A849-01843B084AEF}" destId="{D8749AA8-4267-4F8B-B87B-5FF734BA3F75}" srcOrd="0" destOrd="0" presId="urn:microsoft.com/office/officeart/2009/layout/CirclePictureHierarchy"/>
    <dgm:cxn modelId="{9BC715B5-0C58-4F58-9843-1E2C1C86504C}" type="presParOf" srcId="{7D25EF47-5BAC-4A07-990A-3C68FA18F172}" destId="{D1D9A3AE-9217-4522-8EA2-A24D57DA5327}" srcOrd="0" destOrd="0" presId="urn:microsoft.com/office/officeart/2009/layout/CirclePictureHierarchy"/>
    <dgm:cxn modelId="{02AF0F86-7B2E-4DEC-93DA-D389CE6A6EB1}" type="presParOf" srcId="{D1D9A3AE-9217-4522-8EA2-A24D57DA5327}" destId="{ADFA6F51-06BC-46EC-A540-E7A01663711D}" srcOrd="0" destOrd="0" presId="urn:microsoft.com/office/officeart/2009/layout/CirclePictureHierarchy"/>
    <dgm:cxn modelId="{C2205405-097E-4ED7-A4EE-B5DEDCADCA21}" type="presParOf" srcId="{ADFA6F51-06BC-46EC-A540-E7A01663711D}" destId="{E0B39B6A-A9F8-4042-AA0A-77CF049BCD5B}" srcOrd="0" destOrd="0" presId="urn:microsoft.com/office/officeart/2009/layout/CirclePictureHierarchy"/>
    <dgm:cxn modelId="{76D21F1E-413E-411D-8258-163191B7DF77}" type="presParOf" srcId="{ADFA6F51-06BC-46EC-A540-E7A01663711D}" destId="{2D03B287-64F5-4DBE-92CC-7693D7F43947}" srcOrd="1" destOrd="0" presId="urn:microsoft.com/office/officeart/2009/layout/CirclePictureHierarchy"/>
    <dgm:cxn modelId="{BC298543-6391-4A69-B6DB-B20F854175E5}" type="presParOf" srcId="{D1D9A3AE-9217-4522-8EA2-A24D57DA5327}" destId="{1C2F146B-3585-4956-9129-0548AAC90BFD}" srcOrd="1" destOrd="0" presId="urn:microsoft.com/office/officeart/2009/layout/CirclePictureHierarchy"/>
    <dgm:cxn modelId="{ECFB216E-2242-4F4C-A468-A943A315EE0A}" type="presParOf" srcId="{1C2F146B-3585-4956-9129-0548AAC90BFD}" destId="{5AFB3A3A-F4B1-4F44-A33C-4100C80BC9F1}" srcOrd="0" destOrd="0" presId="urn:microsoft.com/office/officeart/2009/layout/CirclePictureHierarchy"/>
    <dgm:cxn modelId="{FAD705EA-05DE-47A0-A4FB-7076C83942F2}" type="presParOf" srcId="{1C2F146B-3585-4956-9129-0548AAC90BFD}" destId="{84BBC947-F690-4A33-8EB6-D5E698586C22}" srcOrd="1" destOrd="0" presId="urn:microsoft.com/office/officeart/2009/layout/CirclePictureHierarchy"/>
    <dgm:cxn modelId="{E493A82F-B122-48F1-9053-C299C4BD0985}" type="presParOf" srcId="{84BBC947-F690-4A33-8EB6-D5E698586C22}" destId="{5D757CBE-C757-4ACA-B790-E195C2EFB117}" srcOrd="0" destOrd="0" presId="urn:microsoft.com/office/officeart/2009/layout/CirclePictureHierarchy"/>
    <dgm:cxn modelId="{8E639B5A-315A-4F53-A77C-F9434841B885}" type="presParOf" srcId="{5D757CBE-C757-4ACA-B790-E195C2EFB117}" destId="{EE4550AE-041F-4D07-A204-84B6B94AD699}" srcOrd="0" destOrd="0" presId="urn:microsoft.com/office/officeart/2009/layout/CirclePictureHierarchy"/>
    <dgm:cxn modelId="{EDB7EDAA-9D83-44EC-9B4F-E8F5E5315F47}" type="presParOf" srcId="{5D757CBE-C757-4ACA-B790-E195C2EFB117}" destId="{4A2DA8EA-3C36-4776-A3CB-D24644BE3AFE}" srcOrd="1" destOrd="0" presId="urn:microsoft.com/office/officeart/2009/layout/CirclePictureHierarchy"/>
    <dgm:cxn modelId="{447FFC40-E444-4325-999B-C0D8F793FE4F}" type="presParOf" srcId="{84BBC947-F690-4A33-8EB6-D5E698586C22}" destId="{2D15C47B-3D99-4EE5-AB02-3351B466B1E8}" srcOrd="1" destOrd="0" presId="urn:microsoft.com/office/officeart/2009/layout/CirclePictureHierarchy"/>
    <dgm:cxn modelId="{F7D87748-5F20-4E92-87B8-5EFE161AE19D}" type="presParOf" srcId="{2D15C47B-3D99-4EE5-AB02-3351B466B1E8}" destId="{F4F7297D-56C3-4363-A5AE-CDE21255542A}" srcOrd="0" destOrd="0" presId="urn:microsoft.com/office/officeart/2009/layout/CirclePictureHierarchy"/>
    <dgm:cxn modelId="{87382579-FC03-4EE1-96DD-34BF898B20D5}" type="presParOf" srcId="{2D15C47B-3D99-4EE5-AB02-3351B466B1E8}" destId="{FD24909E-CA28-4A10-B884-AA1C78A34687}" srcOrd="1" destOrd="0" presId="urn:microsoft.com/office/officeart/2009/layout/CirclePictureHierarchy"/>
    <dgm:cxn modelId="{5095263D-F7B4-4F49-8E60-3CED7821D4A0}" type="presParOf" srcId="{FD24909E-CA28-4A10-B884-AA1C78A34687}" destId="{8BFBB479-27BA-47D9-89B4-5024B4C7D396}" srcOrd="0" destOrd="0" presId="urn:microsoft.com/office/officeart/2009/layout/CirclePictureHierarchy"/>
    <dgm:cxn modelId="{EBB5010E-501E-4AB6-AB06-9A7339C4E8F4}" type="presParOf" srcId="{8BFBB479-27BA-47D9-89B4-5024B4C7D396}" destId="{6A10812A-F274-4879-B5D5-44A02B8E7E8F}" srcOrd="0" destOrd="0" presId="urn:microsoft.com/office/officeart/2009/layout/CirclePictureHierarchy"/>
    <dgm:cxn modelId="{4E24383C-4965-4B81-B6D0-04BCCBFDA17C}" type="presParOf" srcId="{8BFBB479-27BA-47D9-89B4-5024B4C7D396}" destId="{930EFB1B-2665-422E-B2CE-D48CC8ECC392}" srcOrd="1" destOrd="0" presId="urn:microsoft.com/office/officeart/2009/layout/CirclePictureHierarchy"/>
    <dgm:cxn modelId="{6F2BA508-1494-4E14-BAFC-9116D572306A}" type="presParOf" srcId="{FD24909E-CA28-4A10-B884-AA1C78A34687}" destId="{1CEE47DD-2BD7-4D08-AC9F-AA2AE4483C38}" srcOrd="1" destOrd="0" presId="urn:microsoft.com/office/officeart/2009/layout/CirclePictureHierarchy"/>
    <dgm:cxn modelId="{C22620E6-91FA-4C32-9848-62499A1F054F}" type="presParOf" srcId="{2D15C47B-3D99-4EE5-AB02-3351B466B1E8}" destId="{D8749AA8-4267-4F8B-B87B-5FF734BA3F75}" srcOrd="2" destOrd="0" presId="urn:microsoft.com/office/officeart/2009/layout/CirclePictureHierarchy"/>
    <dgm:cxn modelId="{E87FA4B6-823F-468B-90D5-FF43AB5015AE}" type="presParOf" srcId="{2D15C47B-3D99-4EE5-AB02-3351B466B1E8}" destId="{FACAD599-A78E-4E1F-98E2-EE6D2BC70604}" srcOrd="3" destOrd="0" presId="urn:microsoft.com/office/officeart/2009/layout/CirclePictureHierarchy"/>
    <dgm:cxn modelId="{815B5F6D-00B5-45ED-89E0-627207B336A7}" type="presParOf" srcId="{FACAD599-A78E-4E1F-98E2-EE6D2BC70604}" destId="{A9F660EC-6756-45B3-921C-FB5B8872957A}" srcOrd="0" destOrd="0" presId="urn:microsoft.com/office/officeart/2009/layout/CirclePictureHierarchy"/>
    <dgm:cxn modelId="{F9B8CB6D-8FBF-417E-A640-32E4926E8216}" type="presParOf" srcId="{A9F660EC-6756-45B3-921C-FB5B8872957A}" destId="{A2A1987C-9172-4F66-AA55-9714D6F9C1FE}" srcOrd="0" destOrd="0" presId="urn:microsoft.com/office/officeart/2009/layout/CirclePictureHierarchy"/>
    <dgm:cxn modelId="{9AAA76A4-68E6-4B75-B7A7-A8143E10AD3D}" type="presParOf" srcId="{A9F660EC-6756-45B3-921C-FB5B8872957A}" destId="{A6F348DF-C2FD-4731-8211-DF128FEC20FD}" srcOrd="1" destOrd="0" presId="urn:microsoft.com/office/officeart/2009/layout/CirclePictureHierarchy"/>
    <dgm:cxn modelId="{6DB6FB3E-A527-4E7B-AA3A-FC8AC7946167}" type="presParOf" srcId="{FACAD599-A78E-4E1F-98E2-EE6D2BC70604}" destId="{854CD3B2-0F16-4BF6-9BA3-56FDECBCB06E}" srcOrd="1" destOrd="0" presId="urn:microsoft.com/office/officeart/2009/layout/CirclePictureHierarchy"/>
    <dgm:cxn modelId="{1D12A1BD-35BA-448C-8485-DF48298836E4}" type="presParOf" srcId="{1C2F146B-3585-4956-9129-0548AAC90BFD}" destId="{C08E70EA-75FC-4067-B0FE-12A08E250D23}" srcOrd="2" destOrd="0" presId="urn:microsoft.com/office/officeart/2009/layout/CirclePictureHierarchy"/>
    <dgm:cxn modelId="{03BE4ADF-8DD3-4B1E-90D4-D7990E318769}" type="presParOf" srcId="{1C2F146B-3585-4956-9129-0548AAC90BFD}" destId="{89A2AF9E-366C-4969-9AD0-F1220EAFDC30}" srcOrd="3" destOrd="0" presId="urn:microsoft.com/office/officeart/2009/layout/CirclePictureHierarchy"/>
    <dgm:cxn modelId="{7FFB978A-BFC3-4A2E-A2D8-0544A2294E99}" type="presParOf" srcId="{89A2AF9E-366C-4969-9AD0-F1220EAFDC30}" destId="{220ECD30-9D61-4B57-BF65-3049F68042CD}" srcOrd="0" destOrd="0" presId="urn:microsoft.com/office/officeart/2009/layout/CirclePictureHierarchy"/>
    <dgm:cxn modelId="{CB2C2AC5-B78A-41F4-B2D3-5FF56482C2E4}" type="presParOf" srcId="{220ECD30-9D61-4B57-BF65-3049F68042CD}" destId="{FC047EC3-8554-4CA2-BE09-AFD61C1F047E}" srcOrd="0" destOrd="0" presId="urn:microsoft.com/office/officeart/2009/layout/CirclePictureHierarchy"/>
    <dgm:cxn modelId="{5D47A3A8-6D49-48FC-9E00-61F29958FAB3}" type="presParOf" srcId="{220ECD30-9D61-4B57-BF65-3049F68042CD}" destId="{B9D3530B-7B43-4E52-B198-5157B19A4093}" srcOrd="1" destOrd="0" presId="urn:microsoft.com/office/officeart/2009/layout/CirclePictureHierarchy"/>
    <dgm:cxn modelId="{5D6D910C-C315-4A92-BECB-AD949C52A9C7}" type="presParOf" srcId="{89A2AF9E-366C-4969-9AD0-F1220EAFDC30}" destId="{C48A7808-98E9-427D-8EF3-CB21EE64E9CE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6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F95972E-0708-4903-9745-1EF782D02713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EEC97B8C-2A43-4A1B-8690-10FFD14F6E54}">
      <dgm:prSet phldrT="[Text]" phldr="1"/>
      <dgm:spPr/>
      <dgm:t>
        <a:bodyPr/>
        <a:lstStyle/>
        <a:p>
          <a:endParaRPr lang="de-DE" dirty="0"/>
        </a:p>
      </dgm:t>
    </dgm:pt>
    <dgm:pt modelId="{3A09A4C1-002E-4819-A1ED-C03F4AE98E8A}" type="parTrans" cxnId="{71DC3360-4F45-4471-93C4-BDD23983035E}">
      <dgm:prSet/>
      <dgm:spPr/>
      <dgm:t>
        <a:bodyPr/>
        <a:lstStyle/>
        <a:p>
          <a:endParaRPr lang="de-DE"/>
        </a:p>
      </dgm:t>
    </dgm:pt>
    <dgm:pt modelId="{67FD2CE8-CC73-4EF9-A9E7-D62C79D8B266}" type="sibTrans" cxnId="{71DC3360-4F45-4471-93C4-BDD23983035E}">
      <dgm:prSet/>
      <dgm:spPr/>
      <dgm:t>
        <a:bodyPr/>
        <a:lstStyle/>
        <a:p>
          <a:endParaRPr lang="de-DE"/>
        </a:p>
      </dgm:t>
    </dgm:pt>
    <dgm:pt modelId="{9E365AFE-CB7D-43F5-87F6-25EED374EAAA}">
      <dgm:prSet phldrT="[Text]"/>
      <dgm:spPr/>
      <dgm:t>
        <a:bodyPr/>
        <a:lstStyle/>
        <a:p>
          <a:endParaRPr lang="de-DE" dirty="0"/>
        </a:p>
      </dgm:t>
    </dgm:pt>
    <dgm:pt modelId="{73127FB5-D40B-4ABD-BF7C-2A17E76B84EC}" type="parTrans" cxnId="{39AD3ACC-7D13-42EE-8556-1E750D414700}">
      <dgm:prSet/>
      <dgm:spPr/>
      <dgm:t>
        <a:bodyPr/>
        <a:lstStyle/>
        <a:p>
          <a:endParaRPr lang="de-DE"/>
        </a:p>
      </dgm:t>
    </dgm:pt>
    <dgm:pt modelId="{501E32C7-C6F2-4129-BC06-25113414378F}" type="sibTrans" cxnId="{39AD3ACC-7D13-42EE-8556-1E750D414700}">
      <dgm:prSet/>
      <dgm:spPr/>
      <dgm:t>
        <a:bodyPr/>
        <a:lstStyle/>
        <a:p>
          <a:endParaRPr lang="de-DE"/>
        </a:p>
      </dgm:t>
    </dgm:pt>
    <dgm:pt modelId="{B49F79F7-4F7E-465A-8242-7A13D4C5E9BD}">
      <dgm:prSet phldrT="[Text]" phldr="1"/>
      <dgm:spPr/>
      <dgm:t>
        <a:bodyPr/>
        <a:lstStyle/>
        <a:p>
          <a:endParaRPr lang="de-DE"/>
        </a:p>
      </dgm:t>
    </dgm:pt>
    <dgm:pt modelId="{D0F16382-2A72-4765-8D79-B3F6A2DD2507}" type="parTrans" cxnId="{93CC0CBF-9FEE-49C7-881B-0C58E0F437A3}">
      <dgm:prSet/>
      <dgm:spPr/>
      <dgm:t>
        <a:bodyPr/>
        <a:lstStyle/>
        <a:p>
          <a:endParaRPr lang="de-DE"/>
        </a:p>
      </dgm:t>
    </dgm:pt>
    <dgm:pt modelId="{A6D820F2-F9D2-4F72-9008-C2E6D0BB240C}" type="sibTrans" cxnId="{93CC0CBF-9FEE-49C7-881B-0C58E0F437A3}">
      <dgm:prSet/>
      <dgm:spPr/>
      <dgm:t>
        <a:bodyPr/>
        <a:lstStyle/>
        <a:p>
          <a:endParaRPr lang="de-DE"/>
        </a:p>
      </dgm:t>
    </dgm:pt>
    <dgm:pt modelId="{A91EC114-9DA0-46D8-B8F8-69F0F2BFFDB8}">
      <dgm:prSet phldrT="[Text]" phldr="1"/>
      <dgm:spPr/>
      <dgm:t>
        <a:bodyPr/>
        <a:lstStyle/>
        <a:p>
          <a:endParaRPr lang="de-DE"/>
        </a:p>
      </dgm:t>
    </dgm:pt>
    <dgm:pt modelId="{EB27E2F0-56C9-4C79-A849-01843B084AEF}" type="parTrans" cxnId="{DD1F4D1A-A0A6-4121-8810-8D4C92344772}">
      <dgm:prSet/>
      <dgm:spPr/>
      <dgm:t>
        <a:bodyPr/>
        <a:lstStyle/>
        <a:p>
          <a:endParaRPr lang="de-DE"/>
        </a:p>
      </dgm:t>
    </dgm:pt>
    <dgm:pt modelId="{60DC7468-81F9-42DF-8E64-12BF147745A9}" type="sibTrans" cxnId="{DD1F4D1A-A0A6-4121-8810-8D4C92344772}">
      <dgm:prSet/>
      <dgm:spPr/>
      <dgm:t>
        <a:bodyPr/>
        <a:lstStyle/>
        <a:p>
          <a:endParaRPr lang="de-DE"/>
        </a:p>
      </dgm:t>
    </dgm:pt>
    <dgm:pt modelId="{20DDBFF8-15CD-4824-97A5-6824DEA0C32C}">
      <dgm:prSet phldrT="[Text]" phldr="1"/>
      <dgm:spPr/>
      <dgm:t>
        <a:bodyPr/>
        <a:lstStyle/>
        <a:p>
          <a:endParaRPr lang="de-DE" dirty="0"/>
        </a:p>
      </dgm:t>
    </dgm:pt>
    <dgm:pt modelId="{EB960BD9-9E81-4190-A3B5-D2DB890AB51E}" type="parTrans" cxnId="{9D046562-B9AD-4BA3-BD99-FF9700C9E52C}">
      <dgm:prSet/>
      <dgm:spPr/>
      <dgm:t>
        <a:bodyPr/>
        <a:lstStyle/>
        <a:p>
          <a:endParaRPr lang="de-DE"/>
        </a:p>
      </dgm:t>
    </dgm:pt>
    <dgm:pt modelId="{C1A0D0D6-B5F0-4BD2-B5C2-41837566BC44}" type="sibTrans" cxnId="{9D046562-B9AD-4BA3-BD99-FF9700C9E52C}">
      <dgm:prSet/>
      <dgm:spPr/>
      <dgm:t>
        <a:bodyPr/>
        <a:lstStyle/>
        <a:p>
          <a:endParaRPr lang="de-DE"/>
        </a:p>
      </dgm:t>
    </dgm:pt>
    <dgm:pt modelId="{7D25EF47-5BAC-4A07-990A-3C68FA18F172}" type="pres">
      <dgm:prSet presAssocID="{2F95972E-0708-4903-9745-1EF782D0271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1D9A3AE-9217-4522-8EA2-A24D57DA5327}" type="pres">
      <dgm:prSet presAssocID="{EEC97B8C-2A43-4A1B-8690-10FFD14F6E54}" presName="hierRoot1" presStyleCnt="0"/>
      <dgm:spPr/>
    </dgm:pt>
    <dgm:pt modelId="{ADFA6F51-06BC-46EC-A540-E7A01663711D}" type="pres">
      <dgm:prSet presAssocID="{EEC97B8C-2A43-4A1B-8690-10FFD14F6E54}" presName="composite" presStyleCnt="0"/>
      <dgm:spPr/>
    </dgm:pt>
    <dgm:pt modelId="{E0B39B6A-A9F8-4042-AA0A-77CF049BCD5B}" type="pres">
      <dgm:prSet presAssocID="{EEC97B8C-2A43-4A1B-8690-10FFD14F6E54}" presName="image" presStyleLbl="node0" presStyleIdx="0" presStyleCnt="1"/>
      <dgm:spPr/>
    </dgm:pt>
    <dgm:pt modelId="{2D03B287-64F5-4DBE-92CC-7693D7F43947}" type="pres">
      <dgm:prSet presAssocID="{EEC97B8C-2A43-4A1B-8690-10FFD14F6E54}" presName="text" presStyleLbl="revTx" presStyleIdx="0" presStyleCnt="5">
        <dgm:presLayoutVars>
          <dgm:chPref val="3"/>
        </dgm:presLayoutVars>
      </dgm:prSet>
      <dgm:spPr/>
    </dgm:pt>
    <dgm:pt modelId="{1C2F146B-3585-4956-9129-0548AAC90BFD}" type="pres">
      <dgm:prSet presAssocID="{EEC97B8C-2A43-4A1B-8690-10FFD14F6E54}" presName="hierChild2" presStyleCnt="0"/>
      <dgm:spPr/>
    </dgm:pt>
    <dgm:pt modelId="{5AFB3A3A-F4B1-4F44-A33C-4100C80BC9F1}" type="pres">
      <dgm:prSet presAssocID="{73127FB5-D40B-4ABD-BF7C-2A17E76B84EC}" presName="Name10" presStyleLbl="parChTrans1D2" presStyleIdx="0" presStyleCnt="2"/>
      <dgm:spPr/>
    </dgm:pt>
    <dgm:pt modelId="{84BBC947-F690-4A33-8EB6-D5E698586C22}" type="pres">
      <dgm:prSet presAssocID="{9E365AFE-CB7D-43F5-87F6-25EED374EAAA}" presName="hierRoot2" presStyleCnt="0"/>
      <dgm:spPr/>
    </dgm:pt>
    <dgm:pt modelId="{5D757CBE-C757-4ACA-B790-E195C2EFB117}" type="pres">
      <dgm:prSet presAssocID="{9E365AFE-CB7D-43F5-87F6-25EED374EAAA}" presName="composite2" presStyleCnt="0"/>
      <dgm:spPr/>
    </dgm:pt>
    <dgm:pt modelId="{EE4550AE-041F-4D07-A204-84B6B94AD699}" type="pres">
      <dgm:prSet presAssocID="{9E365AFE-CB7D-43F5-87F6-25EED374EAAA}" presName="image2" presStyleLbl="node2" presStyleIdx="0" presStyleCnt="2"/>
      <dgm:spPr>
        <a:solidFill>
          <a:schemeClr val="accent1"/>
        </a:solidFill>
      </dgm:spPr>
    </dgm:pt>
    <dgm:pt modelId="{4A2DA8EA-3C36-4776-A3CB-D24644BE3AFE}" type="pres">
      <dgm:prSet presAssocID="{9E365AFE-CB7D-43F5-87F6-25EED374EAAA}" presName="text2" presStyleLbl="revTx" presStyleIdx="1" presStyleCnt="5">
        <dgm:presLayoutVars>
          <dgm:chPref val="3"/>
        </dgm:presLayoutVars>
      </dgm:prSet>
      <dgm:spPr/>
    </dgm:pt>
    <dgm:pt modelId="{2D15C47B-3D99-4EE5-AB02-3351B466B1E8}" type="pres">
      <dgm:prSet presAssocID="{9E365AFE-CB7D-43F5-87F6-25EED374EAAA}" presName="hierChild3" presStyleCnt="0"/>
      <dgm:spPr/>
    </dgm:pt>
    <dgm:pt modelId="{F4F7297D-56C3-4363-A5AE-CDE21255542A}" type="pres">
      <dgm:prSet presAssocID="{D0F16382-2A72-4765-8D79-B3F6A2DD2507}" presName="Name17" presStyleLbl="parChTrans1D3" presStyleIdx="0" presStyleCnt="2"/>
      <dgm:spPr/>
    </dgm:pt>
    <dgm:pt modelId="{FD24909E-CA28-4A10-B884-AA1C78A34687}" type="pres">
      <dgm:prSet presAssocID="{B49F79F7-4F7E-465A-8242-7A13D4C5E9BD}" presName="hierRoot3" presStyleCnt="0"/>
      <dgm:spPr/>
    </dgm:pt>
    <dgm:pt modelId="{8BFBB479-27BA-47D9-89B4-5024B4C7D396}" type="pres">
      <dgm:prSet presAssocID="{B49F79F7-4F7E-465A-8242-7A13D4C5E9BD}" presName="composite3" presStyleCnt="0"/>
      <dgm:spPr/>
    </dgm:pt>
    <dgm:pt modelId="{6A10812A-F274-4879-B5D5-44A02B8E7E8F}" type="pres">
      <dgm:prSet presAssocID="{B49F79F7-4F7E-465A-8242-7A13D4C5E9BD}" presName="image3" presStyleLbl="node3" presStyleIdx="0" presStyleCnt="2"/>
      <dgm:spPr/>
    </dgm:pt>
    <dgm:pt modelId="{930EFB1B-2665-422E-B2CE-D48CC8ECC392}" type="pres">
      <dgm:prSet presAssocID="{B49F79F7-4F7E-465A-8242-7A13D4C5E9BD}" presName="text3" presStyleLbl="revTx" presStyleIdx="2" presStyleCnt="5">
        <dgm:presLayoutVars>
          <dgm:chPref val="3"/>
        </dgm:presLayoutVars>
      </dgm:prSet>
      <dgm:spPr/>
    </dgm:pt>
    <dgm:pt modelId="{1CEE47DD-2BD7-4D08-AC9F-AA2AE4483C38}" type="pres">
      <dgm:prSet presAssocID="{B49F79F7-4F7E-465A-8242-7A13D4C5E9BD}" presName="hierChild4" presStyleCnt="0"/>
      <dgm:spPr/>
    </dgm:pt>
    <dgm:pt modelId="{D8749AA8-4267-4F8B-B87B-5FF734BA3F75}" type="pres">
      <dgm:prSet presAssocID="{EB27E2F0-56C9-4C79-A849-01843B084AEF}" presName="Name17" presStyleLbl="parChTrans1D3" presStyleIdx="1" presStyleCnt="2"/>
      <dgm:spPr/>
    </dgm:pt>
    <dgm:pt modelId="{FACAD599-A78E-4E1F-98E2-EE6D2BC70604}" type="pres">
      <dgm:prSet presAssocID="{A91EC114-9DA0-46D8-B8F8-69F0F2BFFDB8}" presName="hierRoot3" presStyleCnt="0"/>
      <dgm:spPr/>
    </dgm:pt>
    <dgm:pt modelId="{A9F660EC-6756-45B3-921C-FB5B8872957A}" type="pres">
      <dgm:prSet presAssocID="{A91EC114-9DA0-46D8-B8F8-69F0F2BFFDB8}" presName="composite3" presStyleCnt="0"/>
      <dgm:spPr/>
    </dgm:pt>
    <dgm:pt modelId="{A2A1987C-9172-4F66-AA55-9714D6F9C1FE}" type="pres">
      <dgm:prSet presAssocID="{A91EC114-9DA0-46D8-B8F8-69F0F2BFFDB8}" presName="image3" presStyleLbl="node3" presStyleIdx="1" presStyleCnt="2"/>
      <dgm:spPr/>
    </dgm:pt>
    <dgm:pt modelId="{A6F348DF-C2FD-4731-8211-DF128FEC20FD}" type="pres">
      <dgm:prSet presAssocID="{A91EC114-9DA0-46D8-B8F8-69F0F2BFFDB8}" presName="text3" presStyleLbl="revTx" presStyleIdx="3" presStyleCnt="5">
        <dgm:presLayoutVars>
          <dgm:chPref val="3"/>
        </dgm:presLayoutVars>
      </dgm:prSet>
      <dgm:spPr/>
    </dgm:pt>
    <dgm:pt modelId="{854CD3B2-0F16-4BF6-9BA3-56FDECBCB06E}" type="pres">
      <dgm:prSet presAssocID="{A91EC114-9DA0-46D8-B8F8-69F0F2BFFDB8}" presName="hierChild4" presStyleCnt="0"/>
      <dgm:spPr/>
    </dgm:pt>
    <dgm:pt modelId="{C08E70EA-75FC-4067-B0FE-12A08E250D23}" type="pres">
      <dgm:prSet presAssocID="{EB960BD9-9E81-4190-A3B5-D2DB890AB51E}" presName="Name10" presStyleLbl="parChTrans1D2" presStyleIdx="1" presStyleCnt="2"/>
      <dgm:spPr/>
    </dgm:pt>
    <dgm:pt modelId="{89A2AF9E-366C-4969-9AD0-F1220EAFDC30}" type="pres">
      <dgm:prSet presAssocID="{20DDBFF8-15CD-4824-97A5-6824DEA0C32C}" presName="hierRoot2" presStyleCnt="0"/>
      <dgm:spPr/>
    </dgm:pt>
    <dgm:pt modelId="{220ECD30-9D61-4B57-BF65-3049F68042CD}" type="pres">
      <dgm:prSet presAssocID="{20DDBFF8-15CD-4824-97A5-6824DEA0C32C}" presName="composite2" presStyleCnt="0"/>
      <dgm:spPr/>
    </dgm:pt>
    <dgm:pt modelId="{FC047EC3-8554-4CA2-BE09-AFD61C1F047E}" type="pres">
      <dgm:prSet presAssocID="{20DDBFF8-15CD-4824-97A5-6824DEA0C32C}" presName="image2" presStyleLbl="node2" presStyleIdx="1" presStyleCnt="2"/>
      <dgm:spPr/>
    </dgm:pt>
    <dgm:pt modelId="{B9D3530B-7B43-4E52-B198-5157B19A4093}" type="pres">
      <dgm:prSet presAssocID="{20DDBFF8-15CD-4824-97A5-6824DEA0C32C}" presName="text2" presStyleLbl="revTx" presStyleIdx="4" presStyleCnt="5">
        <dgm:presLayoutVars>
          <dgm:chPref val="3"/>
        </dgm:presLayoutVars>
      </dgm:prSet>
      <dgm:spPr/>
    </dgm:pt>
    <dgm:pt modelId="{C48A7808-98E9-427D-8EF3-CB21EE64E9CE}" type="pres">
      <dgm:prSet presAssocID="{20DDBFF8-15CD-4824-97A5-6824DEA0C32C}" presName="hierChild3" presStyleCnt="0"/>
      <dgm:spPr/>
    </dgm:pt>
  </dgm:ptLst>
  <dgm:cxnLst>
    <dgm:cxn modelId="{DD1F4D1A-A0A6-4121-8810-8D4C92344772}" srcId="{9E365AFE-CB7D-43F5-87F6-25EED374EAAA}" destId="{A91EC114-9DA0-46D8-B8F8-69F0F2BFFDB8}" srcOrd="1" destOrd="0" parTransId="{EB27E2F0-56C9-4C79-A849-01843B084AEF}" sibTransId="{60DC7468-81F9-42DF-8E64-12BF147745A9}"/>
    <dgm:cxn modelId="{8408DF34-633D-44F4-B4CD-E43CD960519C}" type="presOf" srcId="{73127FB5-D40B-4ABD-BF7C-2A17E76B84EC}" destId="{5AFB3A3A-F4B1-4F44-A33C-4100C80BC9F1}" srcOrd="0" destOrd="0" presId="urn:microsoft.com/office/officeart/2009/layout/CirclePictureHierarchy"/>
    <dgm:cxn modelId="{402DCC3D-EB72-4860-B84F-6A76BBC640DD}" type="presOf" srcId="{20DDBFF8-15CD-4824-97A5-6824DEA0C32C}" destId="{B9D3530B-7B43-4E52-B198-5157B19A4093}" srcOrd="0" destOrd="0" presId="urn:microsoft.com/office/officeart/2009/layout/CirclePictureHierarchy"/>
    <dgm:cxn modelId="{5B3B2560-F461-4C0E-BB95-BF447CC47AC8}" type="presOf" srcId="{9E365AFE-CB7D-43F5-87F6-25EED374EAAA}" destId="{4A2DA8EA-3C36-4776-A3CB-D24644BE3AFE}" srcOrd="0" destOrd="0" presId="urn:microsoft.com/office/officeart/2009/layout/CirclePictureHierarchy"/>
    <dgm:cxn modelId="{71DC3360-4F45-4471-93C4-BDD23983035E}" srcId="{2F95972E-0708-4903-9745-1EF782D02713}" destId="{EEC97B8C-2A43-4A1B-8690-10FFD14F6E54}" srcOrd="0" destOrd="0" parTransId="{3A09A4C1-002E-4819-A1ED-C03F4AE98E8A}" sibTransId="{67FD2CE8-CC73-4EF9-A9E7-D62C79D8B266}"/>
    <dgm:cxn modelId="{A3B75660-20B6-497E-A6C9-86FEF9F48AF8}" type="presOf" srcId="{EEC97B8C-2A43-4A1B-8690-10FFD14F6E54}" destId="{2D03B287-64F5-4DBE-92CC-7693D7F43947}" srcOrd="0" destOrd="0" presId="urn:microsoft.com/office/officeart/2009/layout/CirclePictureHierarchy"/>
    <dgm:cxn modelId="{9D046562-B9AD-4BA3-BD99-FF9700C9E52C}" srcId="{EEC97B8C-2A43-4A1B-8690-10FFD14F6E54}" destId="{20DDBFF8-15CD-4824-97A5-6824DEA0C32C}" srcOrd="1" destOrd="0" parTransId="{EB960BD9-9E81-4190-A3B5-D2DB890AB51E}" sibTransId="{C1A0D0D6-B5F0-4BD2-B5C2-41837566BC44}"/>
    <dgm:cxn modelId="{71DCC86A-FFD1-4FA0-A0B2-4C4545CF589E}" type="presOf" srcId="{D0F16382-2A72-4765-8D79-B3F6A2DD2507}" destId="{F4F7297D-56C3-4363-A5AE-CDE21255542A}" srcOrd="0" destOrd="0" presId="urn:microsoft.com/office/officeart/2009/layout/CirclePictureHierarchy"/>
    <dgm:cxn modelId="{80CE797D-340B-40A5-BBFD-A0E5D26B25F6}" type="presOf" srcId="{A91EC114-9DA0-46D8-B8F8-69F0F2BFFDB8}" destId="{A6F348DF-C2FD-4731-8211-DF128FEC20FD}" srcOrd="0" destOrd="0" presId="urn:microsoft.com/office/officeart/2009/layout/CirclePictureHierarchy"/>
    <dgm:cxn modelId="{C820C484-012F-4717-B513-F916AC58CD5D}" type="presOf" srcId="{EB960BD9-9E81-4190-A3B5-D2DB890AB51E}" destId="{C08E70EA-75FC-4067-B0FE-12A08E250D23}" srcOrd="0" destOrd="0" presId="urn:microsoft.com/office/officeart/2009/layout/CirclePictureHierarchy"/>
    <dgm:cxn modelId="{89912DA0-AE74-436E-A4A8-3A6AC059792C}" type="presOf" srcId="{2F95972E-0708-4903-9745-1EF782D02713}" destId="{7D25EF47-5BAC-4A07-990A-3C68FA18F172}" srcOrd="0" destOrd="0" presId="urn:microsoft.com/office/officeart/2009/layout/CirclePictureHierarchy"/>
    <dgm:cxn modelId="{93CC0CBF-9FEE-49C7-881B-0C58E0F437A3}" srcId="{9E365AFE-CB7D-43F5-87F6-25EED374EAAA}" destId="{B49F79F7-4F7E-465A-8242-7A13D4C5E9BD}" srcOrd="0" destOrd="0" parTransId="{D0F16382-2A72-4765-8D79-B3F6A2DD2507}" sibTransId="{A6D820F2-F9D2-4F72-9008-C2E6D0BB240C}"/>
    <dgm:cxn modelId="{39AD3ACC-7D13-42EE-8556-1E750D414700}" srcId="{EEC97B8C-2A43-4A1B-8690-10FFD14F6E54}" destId="{9E365AFE-CB7D-43F5-87F6-25EED374EAAA}" srcOrd="0" destOrd="0" parTransId="{73127FB5-D40B-4ABD-BF7C-2A17E76B84EC}" sibTransId="{501E32C7-C6F2-4129-BC06-25113414378F}"/>
    <dgm:cxn modelId="{B4B579D6-D614-4458-B912-4C278F115E1C}" type="presOf" srcId="{B49F79F7-4F7E-465A-8242-7A13D4C5E9BD}" destId="{930EFB1B-2665-422E-B2CE-D48CC8ECC392}" srcOrd="0" destOrd="0" presId="urn:microsoft.com/office/officeart/2009/layout/CirclePictureHierarchy"/>
    <dgm:cxn modelId="{974D82EF-6CCA-4E82-B1E5-9D6A8F3AC6FD}" type="presOf" srcId="{EB27E2F0-56C9-4C79-A849-01843B084AEF}" destId="{D8749AA8-4267-4F8B-B87B-5FF734BA3F75}" srcOrd="0" destOrd="0" presId="urn:microsoft.com/office/officeart/2009/layout/CirclePictureHierarchy"/>
    <dgm:cxn modelId="{9BC715B5-0C58-4F58-9843-1E2C1C86504C}" type="presParOf" srcId="{7D25EF47-5BAC-4A07-990A-3C68FA18F172}" destId="{D1D9A3AE-9217-4522-8EA2-A24D57DA5327}" srcOrd="0" destOrd="0" presId="urn:microsoft.com/office/officeart/2009/layout/CirclePictureHierarchy"/>
    <dgm:cxn modelId="{02AF0F86-7B2E-4DEC-93DA-D389CE6A6EB1}" type="presParOf" srcId="{D1D9A3AE-9217-4522-8EA2-A24D57DA5327}" destId="{ADFA6F51-06BC-46EC-A540-E7A01663711D}" srcOrd="0" destOrd="0" presId="urn:microsoft.com/office/officeart/2009/layout/CirclePictureHierarchy"/>
    <dgm:cxn modelId="{C2205405-097E-4ED7-A4EE-B5DEDCADCA21}" type="presParOf" srcId="{ADFA6F51-06BC-46EC-A540-E7A01663711D}" destId="{E0B39B6A-A9F8-4042-AA0A-77CF049BCD5B}" srcOrd="0" destOrd="0" presId="urn:microsoft.com/office/officeart/2009/layout/CirclePictureHierarchy"/>
    <dgm:cxn modelId="{76D21F1E-413E-411D-8258-163191B7DF77}" type="presParOf" srcId="{ADFA6F51-06BC-46EC-A540-E7A01663711D}" destId="{2D03B287-64F5-4DBE-92CC-7693D7F43947}" srcOrd="1" destOrd="0" presId="urn:microsoft.com/office/officeart/2009/layout/CirclePictureHierarchy"/>
    <dgm:cxn modelId="{BC298543-6391-4A69-B6DB-B20F854175E5}" type="presParOf" srcId="{D1D9A3AE-9217-4522-8EA2-A24D57DA5327}" destId="{1C2F146B-3585-4956-9129-0548AAC90BFD}" srcOrd="1" destOrd="0" presId="urn:microsoft.com/office/officeart/2009/layout/CirclePictureHierarchy"/>
    <dgm:cxn modelId="{ECFB216E-2242-4F4C-A468-A943A315EE0A}" type="presParOf" srcId="{1C2F146B-3585-4956-9129-0548AAC90BFD}" destId="{5AFB3A3A-F4B1-4F44-A33C-4100C80BC9F1}" srcOrd="0" destOrd="0" presId="urn:microsoft.com/office/officeart/2009/layout/CirclePictureHierarchy"/>
    <dgm:cxn modelId="{FAD705EA-05DE-47A0-A4FB-7076C83942F2}" type="presParOf" srcId="{1C2F146B-3585-4956-9129-0548AAC90BFD}" destId="{84BBC947-F690-4A33-8EB6-D5E698586C22}" srcOrd="1" destOrd="0" presId="urn:microsoft.com/office/officeart/2009/layout/CirclePictureHierarchy"/>
    <dgm:cxn modelId="{E493A82F-B122-48F1-9053-C299C4BD0985}" type="presParOf" srcId="{84BBC947-F690-4A33-8EB6-D5E698586C22}" destId="{5D757CBE-C757-4ACA-B790-E195C2EFB117}" srcOrd="0" destOrd="0" presId="urn:microsoft.com/office/officeart/2009/layout/CirclePictureHierarchy"/>
    <dgm:cxn modelId="{8E639B5A-315A-4F53-A77C-F9434841B885}" type="presParOf" srcId="{5D757CBE-C757-4ACA-B790-E195C2EFB117}" destId="{EE4550AE-041F-4D07-A204-84B6B94AD699}" srcOrd="0" destOrd="0" presId="urn:microsoft.com/office/officeart/2009/layout/CirclePictureHierarchy"/>
    <dgm:cxn modelId="{EDB7EDAA-9D83-44EC-9B4F-E8F5E5315F47}" type="presParOf" srcId="{5D757CBE-C757-4ACA-B790-E195C2EFB117}" destId="{4A2DA8EA-3C36-4776-A3CB-D24644BE3AFE}" srcOrd="1" destOrd="0" presId="urn:microsoft.com/office/officeart/2009/layout/CirclePictureHierarchy"/>
    <dgm:cxn modelId="{447FFC40-E444-4325-999B-C0D8F793FE4F}" type="presParOf" srcId="{84BBC947-F690-4A33-8EB6-D5E698586C22}" destId="{2D15C47B-3D99-4EE5-AB02-3351B466B1E8}" srcOrd="1" destOrd="0" presId="urn:microsoft.com/office/officeart/2009/layout/CirclePictureHierarchy"/>
    <dgm:cxn modelId="{F7D87748-5F20-4E92-87B8-5EFE161AE19D}" type="presParOf" srcId="{2D15C47B-3D99-4EE5-AB02-3351B466B1E8}" destId="{F4F7297D-56C3-4363-A5AE-CDE21255542A}" srcOrd="0" destOrd="0" presId="urn:microsoft.com/office/officeart/2009/layout/CirclePictureHierarchy"/>
    <dgm:cxn modelId="{87382579-FC03-4EE1-96DD-34BF898B20D5}" type="presParOf" srcId="{2D15C47B-3D99-4EE5-AB02-3351B466B1E8}" destId="{FD24909E-CA28-4A10-B884-AA1C78A34687}" srcOrd="1" destOrd="0" presId="urn:microsoft.com/office/officeart/2009/layout/CirclePictureHierarchy"/>
    <dgm:cxn modelId="{5095263D-F7B4-4F49-8E60-3CED7821D4A0}" type="presParOf" srcId="{FD24909E-CA28-4A10-B884-AA1C78A34687}" destId="{8BFBB479-27BA-47D9-89B4-5024B4C7D396}" srcOrd="0" destOrd="0" presId="urn:microsoft.com/office/officeart/2009/layout/CirclePictureHierarchy"/>
    <dgm:cxn modelId="{EBB5010E-501E-4AB6-AB06-9A7339C4E8F4}" type="presParOf" srcId="{8BFBB479-27BA-47D9-89B4-5024B4C7D396}" destId="{6A10812A-F274-4879-B5D5-44A02B8E7E8F}" srcOrd="0" destOrd="0" presId="urn:microsoft.com/office/officeart/2009/layout/CirclePictureHierarchy"/>
    <dgm:cxn modelId="{4E24383C-4965-4B81-B6D0-04BCCBFDA17C}" type="presParOf" srcId="{8BFBB479-27BA-47D9-89B4-5024B4C7D396}" destId="{930EFB1B-2665-422E-B2CE-D48CC8ECC392}" srcOrd="1" destOrd="0" presId="urn:microsoft.com/office/officeart/2009/layout/CirclePictureHierarchy"/>
    <dgm:cxn modelId="{6F2BA508-1494-4E14-BAFC-9116D572306A}" type="presParOf" srcId="{FD24909E-CA28-4A10-B884-AA1C78A34687}" destId="{1CEE47DD-2BD7-4D08-AC9F-AA2AE4483C38}" srcOrd="1" destOrd="0" presId="urn:microsoft.com/office/officeart/2009/layout/CirclePictureHierarchy"/>
    <dgm:cxn modelId="{C22620E6-91FA-4C32-9848-62499A1F054F}" type="presParOf" srcId="{2D15C47B-3D99-4EE5-AB02-3351B466B1E8}" destId="{D8749AA8-4267-4F8B-B87B-5FF734BA3F75}" srcOrd="2" destOrd="0" presId="urn:microsoft.com/office/officeart/2009/layout/CirclePictureHierarchy"/>
    <dgm:cxn modelId="{E87FA4B6-823F-468B-90D5-FF43AB5015AE}" type="presParOf" srcId="{2D15C47B-3D99-4EE5-AB02-3351B466B1E8}" destId="{FACAD599-A78E-4E1F-98E2-EE6D2BC70604}" srcOrd="3" destOrd="0" presId="urn:microsoft.com/office/officeart/2009/layout/CirclePictureHierarchy"/>
    <dgm:cxn modelId="{815B5F6D-00B5-45ED-89E0-627207B336A7}" type="presParOf" srcId="{FACAD599-A78E-4E1F-98E2-EE6D2BC70604}" destId="{A9F660EC-6756-45B3-921C-FB5B8872957A}" srcOrd="0" destOrd="0" presId="urn:microsoft.com/office/officeart/2009/layout/CirclePictureHierarchy"/>
    <dgm:cxn modelId="{F9B8CB6D-8FBF-417E-A640-32E4926E8216}" type="presParOf" srcId="{A9F660EC-6756-45B3-921C-FB5B8872957A}" destId="{A2A1987C-9172-4F66-AA55-9714D6F9C1FE}" srcOrd="0" destOrd="0" presId="urn:microsoft.com/office/officeart/2009/layout/CirclePictureHierarchy"/>
    <dgm:cxn modelId="{9AAA76A4-68E6-4B75-B7A7-A8143E10AD3D}" type="presParOf" srcId="{A9F660EC-6756-45B3-921C-FB5B8872957A}" destId="{A6F348DF-C2FD-4731-8211-DF128FEC20FD}" srcOrd="1" destOrd="0" presId="urn:microsoft.com/office/officeart/2009/layout/CirclePictureHierarchy"/>
    <dgm:cxn modelId="{6DB6FB3E-A527-4E7B-AA3A-FC8AC7946167}" type="presParOf" srcId="{FACAD599-A78E-4E1F-98E2-EE6D2BC70604}" destId="{854CD3B2-0F16-4BF6-9BA3-56FDECBCB06E}" srcOrd="1" destOrd="0" presId="urn:microsoft.com/office/officeart/2009/layout/CirclePictureHierarchy"/>
    <dgm:cxn modelId="{1D12A1BD-35BA-448C-8485-DF48298836E4}" type="presParOf" srcId="{1C2F146B-3585-4956-9129-0548AAC90BFD}" destId="{C08E70EA-75FC-4067-B0FE-12A08E250D23}" srcOrd="2" destOrd="0" presId="urn:microsoft.com/office/officeart/2009/layout/CirclePictureHierarchy"/>
    <dgm:cxn modelId="{03BE4ADF-8DD3-4B1E-90D4-D7990E318769}" type="presParOf" srcId="{1C2F146B-3585-4956-9129-0548AAC90BFD}" destId="{89A2AF9E-366C-4969-9AD0-F1220EAFDC30}" srcOrd="3" destOrd="0" presId="urn:microsoft.com/office/officeart/2009/layout/CirclePictureHierarchy"/>
    <dgm:cxn modelId="{7FFB978A-BFC3-4A2E-A2D8-0544A2294E99}" type="presParOf" srcId="{89A2AF9E-366C-4969-9AD0-F1220EAFDC30}" destId="{220ECD30-9D61-4B57-BF65-3049F68042CD}" srcOrd="0" destOrd="0" presId="urn:microsoft.com/office/officeart/2009/layout/CirclePictureHierarchy"/>
    <dgm:cxn modelId="{CB2C2AC5-B78A-41F4-B2D3-5FF56482C2E4}" type="presParOf" srcId="{220ECD30-9D61-4B57-BF65-3049F68042CD}" destId="{FC047EC3-8554-4CA2-BE09-AFD61C1F047E}" srcOrd="0" destOrd="0" presId="urn:microsoft.com/office/officeart/2009/layout/CirclePictureHierarchy"/>
    <dgm:cxn modelId="{5D47A3A8-6D49-48FC-9E00-61F29958FAB3}" type="presParOf" srcId="{220ECD30-9D61-4B57-BF65-3049F68042CD}" destId="{B9D3530B-7B43-4E52-B198-5157B19A4093}" srcOrd="1" destOrd="0" presId="urn:microsoft.com/office/officeart/2009/layout/CirclePictureHierarchy"/>
    <dgm:cxn modelId="{5D6D910C-C315-4A92-BECB-AD949C52A9C7}" type="presParOf" srcId="{89A2AF9E-366C-4969-9AD0-F1220EAFDC30}" destId="{C48A7808-98E9-427D-8EF3-CB21EE64E9CE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F95972E-0708-4903-9745-1EF782D02713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EEC97B8C-2A43-4A1B-8690-10FFD14F6E54}">
      <dgm:prSet phldrT="[Text]" phldr="1"/>
      <dgm:spPr/>
      <dgm:t>
        <a:bodyPr/>
        <a:lstStyle/>
        <a:p>
          <a:endParaRPr lang="de-DE" dirty="0"/>
        </a:p>
      </dgm:t>
    </dgm:pt>
    <dgm:pt modelId="{3A09A4C1-002E-4819-A1ED-C03F4AE98E8A}" type="parTrans" cxnId="{71DC3360-4F45-4471-93C4-BDD23983035E}">
      <dgm:prSet/>
      <dgm:spPr/>
      <dgm:t>
        <a:bodyPr/>
        <a:lstStyle/>
        <a:p>
          <a:endParaRPr lang="de-DE"/>
        </a:p>
      </dgm:t>
    </dgm:pt>
    <dgm:pt modelId="{67FD2CE8-CC73-4EF9-A9E7-D62C79D8B266}" type="sibTrans" cxnId="{71DC3360-4F45-4471-93C4-BDD23983035E}">
      <dgm:prSet/>
      <dgm:spPr/>
      <dgm:t>
        <a:bodyPr/>
        <a:lstStyle/>
        <a:p>
          <a:endParaRPr lang="de-DE"/>
        </a:p>
      </dgm:t>
    </dgm:pt>
    <dgm:pt modelId="{9E365AFE-CB7D-43F5-87F6-25EED374EAAA}">
      <dgm:prSet phldrT="[Text]"/>
      <dgm:spPr/>
      <dgm:t>
        <a:bodyPr/>
        <a:lstStyle/>
        <a:p>
          <a:r>
            <a:rPr lang="de-DE" dirty="0" err="1"/>
            <a:t>modified</a:t>
          </a:r>
          <a:endParaRPr lang="de-DE" dirty="0"/>
        </a:p>
      </dgm:t>
    </dgm:pt>
    <dgm:pt modelId="{73127FB5-D40B-4ABD-BF7C-2A17E76B84EC}" type="parTrans" cxnId="{39AD3ACC-7D13-42EE-8556-1E750D414700}">
      <dgm:prSet/>
      <dgm:spPr/>
      <dgm:t>
        <a:bodyPr/>
        <a:lstStyle/>
        <a:p>
          <a:endParaRPr lang="de-DE"/>
        </a:p>
      </dgm:t>
    </dgm:pt>
    <dgm:pt modelId="{501E32C7-C6F2-4129-BC06-25113414378F}" type="sibTrans" cxnId="{39AD3ACC-7D13-42EE-8556-1E750D414700}">
      <dgm:prSet/>
      <dgm:spPr/>
      <dgm:t>
        <a:bodyPr/>
        <a:lstStyle/>
        <a:p>
          <a:endParaRPr lang="de-DE"/>
        </a:p>
      </dgm:t>
    </dgm:pt>
    <dgm:pt modelId="{B49F79F7-4F7E-465A-8242-7A13D4C5E9BD}">
      <dgm:prSet phldrT="[Text]" phldr="1"/>
      <dgm:spPr/>
      <dgm:t>
        <a:bodyPr/>
        <a:lstStyle/>
        <a:p>
          <a:endParaRPr lang="de-DE"/>
        </a:p>
      </dgm:t>
    </dgm:pt>
    <dgm:pt modelId="{D0F16382-2A72-4765-8D79-B3F6A2DD2507}" type="parTrans" cxnId="{93CC0CBF-9FEE-49C7-881B-0C58E0F437A3}">
      <dgm:prSet/>
      <dgm:spPr/>
      <dgm:t>
        <a:bodyPr/>
        <a:lstStyle/>
        <a:p>
          <a:endParaRPr lang="de-DE"/>
        </a:p>
      </dgm:t>
    </dgm:pt>
    <dgm:pt modelId="{A6D820F2-F9D2-4F72-9008-C2E6D0BB240C}" type="sibTrans" cxnId="{93CC0CBF-9FEE-49C7-881B-0C58E0F437A3}">
      <dgm:prSet/>
      <dgm:spPr/>
      <dgm:t>
        <a:bodyPr/>
        <a:lstStyle/>
        <a:p>
          <a:endParaRPr lang="de-DE"/>
        </a:p>
      </dgm:t>
    </dgm:pt>
    <dgm:pt modelId="{A91EC114-9DA0-46D8-B8F8-69F0F2BFFDB8}">
      <dgm:prSet phldrT="[Text]" phldr="1"/>
      <dgm:spPr/>
      <dgm:t>
        <a:bodyPr/>
        <a:lstStyle/>
        <a:p>
          <a:endParaRPr lang="de-DE"/>
        </a:p>
      </dgm:t>
    </dgm:pt>
    <dgm:pt modelId="{EB27E2F0-56C9-4C79-A849-01843B084AEF}" type="parTrans" cxnId="{DD1F4D1A-A0A6-4121-8810-8D4C92344772}">
      <dgm:prSet/>
      <dgm:spPr/>
      <dgm:t>
        <a:bodyPr/>
        <a:lstStyle/>
        <a:p>
          <a:endParaRPr lang="de-DE"/>
        </a:p>
      </dgm:t>
    </dgm:pt>
    <dgm:pt modelId="{60DC7468-81F9-42DF-8E64-12BF147745A9}" type="sibTrans" cxnId="{DD1F4D1A-A0A6-4121-8810-8D4C92344772}">
      <dgm:prSet/>
      <dgm:spPr/>
      <dgm:t>
        <a:bodyPr/>
        <a:lstStyle/>
        <a:p>
          <a:endParaRPr lang="de-DE"/>
        </a:p>
      </dgm:t>
    </dgm:pt>
    <dgm:pt modelId="{20DDBFF8-15CD-4824-97A5-6824DEA0C32C}">
      <dgm:prSet phldrT="[Text]" phldr="1"/>
      <dgm:spPr/>
      <dgm:t>
        <a:bodyPr/>
        <a:lstStyle/>
        <a:p>
          <a:endParaRPr lang="de-DE" dirty="0"/>
        </a:p>
      </dgm:t>
    </dgm:pt>
    <dgm:pt modelId="{EB960BD9-9E81-4190-A3B5-D2DB890AB51E}" type="parTrans" cxnId="{9D046562-B9AD-4BA3-BD99-FF9700C9E52C}">
      <dgm:prSet/>
      <dgm:spPr/>
      <dgm:t>
        <a:bodyPr/>
        <a:lstStyle/>
        <a:p>
          <a:endParaRPr lang="de-DE"/>
        </a:p>
      </dgm:t>
    </dgm:pt>
    <dgm:pt modelId="{C1A0D0D6-B5F0-4BD2-B5C2-41837566BC44}" type="sibTrans" cxnId="{9D046562-B9AD-4BA3-BD99-FF9700C9E52C}">
      <dgm:prSet/>
      <dgm:spPr/>
      <dgm:t>
        <a:bodyPr/>
        <a:lstStyle/>
        <a:p>
          <a:endParaRPr lang="de-DE"/>
        </a:p>
      </dgm:t>
    </dgm:pt>
    <dgm:pt modelId="{7D25EF47-5BAC-4A07-990A-3C68FA18F172}" type="pres">
      <dgm:prSet presAssocID="{2F95972E-0708-4903-9745-1EF782D0271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1D9A3AE-9217-4522-8EA2-A24D57DA5327}" type="pres">
      <dgm:prSet presAssocID="{EEC97B8C-2A43-4A1B-8690-10FFD14F6E54}" presName="hierRoot1" presStyleCnt="0"/>
      <dgm:spPr/>
    </dgm:pt>
    <dgm:pt modelId="{ADFA6F51-06BC-46EC-A540-E7A01663711D}" type="pres">
      <dgm:prSet presAssocID="{EEC97B8C-2A43-4A1B-8690-10FFD14F6E54}" presName="composite" presStyleCnt="0"/>
      <dgm:spPr/>
    </dgm:pt>
    <dgm:pt modelId="{E0B39B6A-A9F8-4042-AA0A-77CF049BCD5B}" type="pres">
      <dgm:prSet presAssocID="{EEC97B8C-2A43-4A1B-8690-10FFD14F6E54}" presName="image" presStyleLbl="node0" presStyleIdx="0" presStyleCnt="1"/>
      <dgm:spPr/>
    </dgm:pt>
    <dgm:pt modelId="{2D03B287-64F5-4DBE-92CC-7693D7F43947}" type="pres">
      <dgm:prSet presAssocID="{EEC97B8C-2A43-4A1B-8690-10FFD14F6E54}" presName="text" presStyleLbl="revTx" presStyleIdx="0" presStyleCnt="5">
        <dgm:presLayoutVars>
          <dgm:chPref val="3"/>
        </dgm:presLayoutVars>
      </dgm:prSet>
      <dgm:spPr/>
    </dgm:pt>
    <dgm:pt modelId="{1C2F146B-3585-4956-9129-0548AAC90BFD}" type="pres">
      <dgm:prSet presAssocID="{EEC97B8C-2A43-4A1B-8690-10FFD14F6E54}" presName="hierChild2" presStyleCnt="0"/>
      <dgm:spPr/>
    </dgm:pt>
    <dgm:pt modelId="{5AFB3A3A-F4B1-4F44-A33C-4100C80BC9F1}" type="pres">
      <dgm:prSet presAssocID="{73127FB5-D40B-4ABD-BF7C-2A17E76B84EC}" presName="Name10" presStyleLbl="parChTrans1D2" presStyleIdx="0" presStyleCnt="2"/>
      <dgm:spPr/>
    </dgm:pt>
    <dgm:pt modelId="{84BBC947-F690-4A33-8EB6-D5E698586C22}" type="pres">
      <dgm:prSet presAssocID="{9E365AFE-CB7D-43F5-87F6-25EED374EAAA}" presName="hierRoot2" presStyleCnt="0"/>
      <dgm:spPr/>
    </dgm:pt>
    <dgm:pt modelId="{5D757CBE-C757-4ACA-B790-E195C2EFB117}" type="pres">
      <dgm:prSet presAssocID="{9E365AFE-CB7D-43F5-87F6-25EED374EAAA}" presName="composite2" presStyleCnt="0"/>
      <dgm:spPr/>
    </dgm:pt>
    <dgm:pt modelId="{EE4550AE-041F-4D07-A204-84B6B94AD699}" type="pres">
      <dgm:prSet presAssocID="{9E365AFE-CB7D-43F5-87F6-25EED374EAAA}" presName="image2" presStyleLbl="node2" presStyleIdx="0" presStyleCnt="2"/>
      <dgm:spPr>
        <a:solidFill>
          <a:srgbClr val="C00000"/>
        </a:solidFill>
      </dgm:spPr>
    </dgm:pt>
    <dgm:pt modelId="{4A2DA8EA-3C36-4776-A3CB-D24644BE3AFE}" type="pres">
      <dgm:prSet presAssocID="{9E365AFE-CB7D-43F5-87F6-25EED374EAAA}" presName="text2" presStyleLbl="revTx" presStyleIdx="1" presStyleCnt="5">
        <dgm:presLayoutVars>
          <dgm:chPref val="3"/>
        </dgm:presLayoutVars>
      </dgm:prSet>
      <dgm:spPr/>
    </dgm:pt>
    <dgm:pt modelId="{2D15C47B-3D99-4EE5-AB02-3351B466B1E8}" type="pres">
      <dgm:prSet presAssocID="{9E365AFE-CB7D-43F5-87F6-25EED374EAAA}" presName="hierChild3" presStyleCnt="0"/>
      <dgm:spPr/>
    </dgm:pt>
    <dgm:pt modelId="{F4F7297D-56C3-4363-A5AE-CDE21255542A}" type="pres">
      <dgm:prSet presAssocID="{D0F16382-2A72-4765-8D79-B3F6A2DD2507}" presName="Name17" presStyleLbl="parChTrans1D3" presStyleIdx="0" presStyleCnt="2"/>
      <dgm:spPr/>
    </dgm:pt>
    <dgm:pt modelId="{FD24909E-CA28-4A10-B884-AA1C78A34687}" type="pres">
      <dgm:prSet presAssocID="{B49F79F7-4F7E-465A-8242-7A13D4C5E9BD}" presName="hierRoot3" presStyleCnt="0"/>
      <dgm:spPr/>
    </dgm:pt>
    <dgm:pt modelId="{8BFBB479-27BA-47D9-89B4-5024B4C7D396}" type="pres">
      <dgm:prSet presAssocID="{B49F79F7-4F7E-465A-8242-7A13D4C5E9BD}" presName="composite3" presStyleCnt="0"/>
      <dgm:spPr/>
    </dgm:pt>
    <dgm:pt modelId="{6A10812A-F274-4879-B5D5-44A02B8E7E8F}" type="pres">
      <dgm:prSet presAssocID="{B49F79F7-4F7E-465A-8242-7A13D4C5E9BD}" presName="image3" presStyleLbl="node3" presStyleIdx="0" presStyleCnt="2"/>
      <dgm:spPr/>
    </dgm:pt>
    <dgm:pt modelId="{930EFB1B-2665-422E-B2CE-D48CC8ECC392}" type="pres">
      <dgm:prSet presAssocID="{B49F79F7-4F7E-465A-8242-7A13D4C5E9BD}" presName="text3" presStyleLbl="revTx" presStyleIdx="2" presStyleCnt="5">
        <dgm:presLayoutVars>
          <dgm:chPref val="3"/>
        </dgm:presLayoutVars>
      </dgm:prSet>
      <dgm:spPr/>
    </dgm:pt>
    <dgm:pt modelId="{1CEE47DD-2BD7-4D08-AC9F-AA2AE4483C38}" type="pres">
      <dgm:prSet presAssocID="{B49F79F7-4F7E-465A-8242-7A13D4C5E9BD}" presName="hierChild4" presStyleCnt="0"/>
      <dgm:spPr/>
    </dgm:pt>
    <dgm:pt modelId="{D8749AA8-4267-4F8B-B87B-5FF734BA3F75}" type="pres">
      <dgm:prSet presAssocID="{EB27E2F0-56C9-4C79-A849-01843B084AEF}" presName="Name17" presStyleLbl="parChTrans1D3" presStyleIdx="1" presStyleCnt="2"/>
      <dgm:spPr/>
    </dgm:pt>
    <dgm:pt modelId="{FACAD599-A78E-4E1F-98E2-EE6D2BC70604}" type="pres">
      <dgm:prSet presAssocID="{A91EC114-9DA0-46D8-B8F8-69F0F2BFFDB8}" presName="hierRoot3" presStyleCnt="0"/>
      <dgm:spPr/>
    </dgm:pt>
    <dgm:pt modelId="{A9F660EC-6756-45B3-921C-FB5B8872957A}" type="pres">
      <dgm:prSet presAssocID="{A91EC114-9DA0-46D8-B8F8-69F0F2BFFDB8}" presName="composite3" presStyleCnt="0"/>
      <dgm:spPr/>
    </dgm:pt>
    <dgm:pt modelId="{A2A1987C-9172-4F66-AA55-9714D6F9C1FE}" type="pres">
      <dgm:prSet presAssocID="{A91EC114-9DA0-46D8-B8F8-69F0F2BFFDB8}" presName="image3" presStyleLbl="node3" presStyleIdx="1" presStyleCnt="2"/>
      <dgm:spPr/>
    </dgm:pt>
    <dgm:pt modelId="{A6F348DF-C2FD-4731-8211-DF128FEC20FD}" type="pres">
      <dgm:prSet presAssocID="{A91EC114-9DA0-46D8-B8F8-69F0F2BFFDB8}" presName="text3" presStyleLbl="revTx" presStyleIdx="3" presStyleCnt="5">
        <dgm:presLayoutVars>
          <dgm:chPref val="3"/>
        </dgm:presLayoutVars>
      </dgm:prSet>
      <dgm:spPr/>
    </dgm:pt>
    <dgm:pt modelId="{854CD3B2-0F16-4BF6-9BA3-56FDECBCB06E}" type="pres">
      <dgm:prSet presAssocID="{A91EC114-9DA0-46D8-B8F8-69F0F2BFFDB8}" presName="hierChild4" presStyleCnt="0"/>
      <dgm:spPr/>
    </dgm:pt>
    <dgm:pt modelId="{C08E70EA-75FC-4067-B0FE-12A08E250D23}" type="pres">
      <dgm:prSet presAssocID="{EB960BD9-9E81-4190-A3B5-D2DB890AB51E}" presName="Name10" presStyleLbl="parChTrans1D2" presStyleIdx="1" presStyleCnt="2"/>
      <dgm:spPr/>
    </dgm:pt>
    <dgm:pt modelId="{89A2AF9E-366C-4969-9AD0-F1220EAFDC30}" type="pres">
      <dgm:prSet presAssocID="{20DDBFF8-15CD-4824-97A5-6824DEA0C32C}" presName="hierRoot2" presStyleCnt="0"/>
      <dgm:spPr/>
    </dgm:pt>
    <dgm:pt modelId="{220ECD30-9D61-4B57-BF65-3049F68042CD}" type="pres">
      <dgm:prSet presAssocID="{20DDBFF8-15CD-4824-97A5-6824DEA0C32C}" presName="composite2" presStyleCnt="0"/>
      <dgm:spPr/>
    </dgm:pt>
    <dgm:pt modelId="{FC047EC3-8554-4CA2-BE09-AFD61C1F047E}" type="pres">
      <dgm:prSet presAssocID="{20DDBFF8-15CD-4824-97A5-6824DEA0C32C}" presName="image2" presStyleLbl="node2" presStyleIdx="1" presStyleCnt="2"/>
      <dgm:spPr/>
    </dgm:pt>
    <dgm:pt modelId="{B9D3530B-7B43-4E52-B198-5157B19A4093}" type="pres">
      <dgm:prSet presAssocID="{20DDBFF8-15CD-4824-97A5-6824DEA0C32C}" presName="text2" presStyleLbl="revTx" presStyleIdx="4" presStyleCnt="5">
        <dgm:presLayoutVars>
          <dgm:chPref val="3"/>
        </dgm:presLayoutVars>
      </dgm:prSet>
      <dgm:spPr/>
    </dgm:pt>
    <dgm:pt modelId="{C48A7808-98E9-427D-8EF3-CB21EE64E9CE}" type="pres">
      <dgm:prSet presAssocID="{20DDBFF8-15CD-4824-97A5-6824DEA0C32C}" presName="hierChild3" presStyleCnt="0"/>
      <dgm:spPr/>
    </dgm:pt>
  </dgm:ptLst>
  <dgm:cxnLst>
    <dgm:cxn modelId="{DD1F4D1A-A0A6-4121-8810-8D4C92344772}" srcId="{9E365AFE-CB7D-43F5-87F6-25EED374EAAA}" destId="{A91EC114-9DA0-46D8-B8F8-69F0F2BFFDB8}" srcOrd="1" destOrd="0" parTransId="{EB27E2F0-56C9-4C79-A849-01843B084AEF}" sibTransId="{60DC7468-81F9-42DF-8E64-12BF147745A9}"/>
    <dgm:cxn modelId="{8408DF34-633D-44F4-B4CD-E43CD960519C}" type="presOf" srcId="{73127FB5-D40B-4ABD-BF7C-2A17E76B84EC}" destId="{5AFB3A3A-F4B1-4F44-A33C-4100C80BC9F1}" srcOrd="0" destOrd="0" presId="urn:microsoft.com/office/officeart/2009/layout/CirclePictureHierarchy"/>
    <dgm:cxn modelId="{402DCC3D-EB72-4860-B84F-6A76BBC640DD}" type="presOf" srcId="{20DDBFF8-15CD-4824-97A5-6824DEA0C32C}" destId="{B9D3530B-7B43-4E52-B198-5157B19A4093}" srcOrd="0" destOrd="0" presId="urn:microsoft.com/office/officeart/2009/layout/CirclePictureHierarchy"/>
    <dgm:cxn modelId="{5B3B2560-F461-4C0E-BB95-BF447CC47AC8}" type="presOf" srcId="{9E365AFE-CB7D-43F5-87F6-25EED374EAAA}" destId="{4A2DA8EA-3C36-4776-A3CB-D24644BE3AFE}" srcOrd="0" destOrd="0" presId="urn:microsoft.com/office/officeart/2009/layout/CirclePictureHierarchy"/>
    <dgm:cxn modelId="{71DC3360-4F45-4471-93C4-BDD23983035E}" srcId="{2F95972E-0708-4903-9745-1EF782D02713}" destId="{EEC97B8C-2A43-4A1B-8690-10FFD14F6E54}" srcOrd="0" destOrd="0" parTransId="{3A09A4C1-002E-4819-A1ED-C03F4AE98E8A}" sibTransId="{67FD2CE8-CC73-4EF9-A9E7-D62C79D8B266}"/>
    <dgm:cxn modelId="{A3B75660-20B6-497E-A6C9-86FEF9F48AF8}" type="presOf" srcId="{EEC97B8C-2A43-4A1B-8690-10FFD14F6E54}" destId="{2D03B287-64F5-4DBE-92CC-7693D7F43947}" srcOrd="0" destOrd="0" presId="urn:microsoft.com/office/officeart/2009/layout/CirclePictureHierarchy"/>
    <dgm:cxn modelId="{9D046562-B9AD-4BA3-BD99-FF9700C9E52C}" srcId="{EEC97B8C-2A43-4A1B-8690-10FFD14F6E54}" destId="{20DDBFF8-15CD-4824-97A5-6824DEA0C32C}" srcOrd="1" destOrd="0" parTransId="{EB960BD9-9E81-4190-A3B5-D2DB890AB51E}" sibTransId="{C1A0D0D6-B5F0-4BD2-B5C2-41837566BC44}"/>
    <dgm:cxn modelId="{71DCC86A-FFD1-4FA0-A0B2-4C4545CF589E}" type="presOf" srcId="{D0F16382-2A72-4765-8D79-B3F6A2DD2507}" destId="{F4F7297D-56C3-4363-A5AE-CDE21255542A}" srcOrd="0" destOrd="0" presId="urn:microsoft.com/office/officeart/2009/layout/CirclePictureHierarchy"/>
    <dgm:cxn modelId="{80CE797D-340B-40A5-BBFD-A0E5D26B25F6}" type="presOf" srcId="{A91EC114-9DA0-46D8-B8F8-69F0F2BFFDB8}" destId="{A6F348DF-C2FD-4731-8211-DF128FEC20FD}" srcOrd="0" destOrd="0" presId="urn:microsoft.com/office/officeart/2009/layout/CirclePictureHierarchy"/>
    <dgm:cxn modelId="{C820C484-012F-4717-B513-F916AC58CD5D}" type="presOf" srcId="{EB960BD9-9E81-4190-A3B5-D2DB890AB51E}" destId="{C08E70EA-75FC-4067-B0FE-12A08E250D23}" srcOrd="0" destOrd="0" presId="urn:microsoft.com/office/officeart/2009/layout/CirclePictureHierarchy"/>
    <dgm:cxn modelId="{89912DA0-AE74-436E-A4A8-3A6AC059792C}" type="presOf" srcId="{2F95972E-0708-4903-9745-1EF782D02713}" destId="{7D25EF47-5BAC-4A07-990A-3C68FA18F172}" srcOrd="0" destOrd="0" presId="urn:microsoft.com/office/officeart/2009/layout/CirclePictureHierarchy"/>
    <dgm:cxn modelId="{93CC0CBF-9FEE-49C7-881B-0C58E0F437A3}" srcId="{9E365AFE-CB7D-43F5-87F6-25EED374EAAA}" destId="{B49F79F7-4F7E-465A-8242-7A13D4C5E9BD}" srcOrd="0" destOrd="0" parTransId="{D0F16382-2A72-4765-8D79-B3F6A2DD2507}" sibTransId="{A6D820F2-F9D2-4F72-9008-C2E6D0BB240C}"/>
    <dgm:cxn modelId="{39AD3ACC-7D13-42EE-8556-1E750D414700}" srcId="{EEC97B8C-2A43-4A1B-8690-10FFD14F6E54}" destId="{9E365AFE-CB7D-43F5-87F6-25EED374EAAA}" srcOrd="0" destOrd="0" parTransId="{73127FB5-D40B-4ABD-BF7C-2A17E76B84EC}" sibTransId="{501E32C7-C6F2-4129-BC06-25113414378F}"/>
    <dgm:cxn modelId="{B4B579D6-D614-4458-B912-4C278F115E1C}" type="presOf" srcId="{B49F79F7-4F7E-465A-8242-7A13D4C5E9BD}" destId="{930EFB1B-2665-422E-B2CE-D48CC8ECC392}" srcOrd="0" destOrd="0" presId="urn:microsoft.com/office/officeart/2009/layout/CirclePictureHierarchy"/>
    <dgm:cxn modelId="{974D82EF-6CCA-4E82-B1E5-9D6A8F3AC6FD}" type="presOf" srcId="{EB27E2F0-56C9-4C79-A849-01843B084AEF}" destId="{D8749AA8-4267-4F8B-B87B-5FF734BA3F75}" srcOrd="0" destOrd="0" presId="urn:microsoft.com/office/officeart/2009/layout/CirclePictureHierarchy"/>
    <dgm:cxn modelId="{9BC715B5-0C58-4F58-9843-1E2C1C86504C}" type="presParOf" srcId="{7D25EF47-5BAC-4A07-990A-3C68FA18F172}" destId="{D1D9A3AE-9217-4522-8EA2-A24D57DA5327}" srcOrd="0" destOrd="0" presId="urn:microsoft.com/office/officeart/2009/layout/CirclePictureHierarchy"/>
    <dgm:cxn modelId="{02AF0F86-7B2E-4DEC-93DA-D389CE6A6EB1}" type="presParOf" srcId="{D1D9A3AE-9217-4522-8EA2-A24D57DA5327}" destId="{ADFA6F51-06BC-46EC-A540-E7A01663711D}" srcOrd="0" destOrd="0" presId="urn:microsoft.com/office/officeart/2009/layout/CirclePictureHierarchy"/>
    <dgm:cxn modelId="{C2205405-097E-4ED7-A4EE-B5DEDCADCA21}" type="presParOf" srcId="{ADFA6F51-06BC-46EC-A540-E7A01663711D}" destId="{E0B39B6A-A9F8-4042-AA0A-77CF049BCD5B}" srcOrd="0" destOrd="0" presId="urn:microsoft.com/office/officeart/2009/layout/CirclePictureHierarchy"/>
    <dgm:cxn modelId="{76D21F1E-413E-411D-8258-163191B7DF77}" type="presParOf" srcId="{ADFA6F51-06BC-46EC-A540-E7A01663711D}" destId="{2D03B287-64F5-4DBE-92CC-7693D7F43947}" srcOrd="1" destOrd="0" presId="urn:microsoft.com/office/officeart/2009/layout/CirclePictureHierarchy"/>
    <dgm:cxn modelId="{BC298543-6391-4A69-B6DB-B20F854175E5}" type="presParOf" srcId="{D1D9A3AE-9217-4522-8EA2-A24D57DA5327}" destId="{1C2F146B-3585-4956-9129-0548AAC90BFD}" srcOrd="1" destOrd="0" presId="urn:microsoft.com/office/officeart/2009/layout/CirclePictureHierarchy"/>
    <dgm:cxn modelId="{ECFB216E-2242-4F4C-A468-A943A315EE0A}" type="presParOf" srcId="{1C2F146B-3585-4956-9129-0548AAC90BFD}" destId="{5AFB3A3A-F4B1-4F44-A33C-4100C80BC9F1}" srcOrd="0" destOrd="0" presId="urn:microsoft.com/office/officeart/2009/layout/CirclePictureHierarchy"/>
    <dgm:cxn modelId="{FAD705EA-05DE-47A0-A4FB-7076C83942F2}" type="presParOf" srcId="{1C2F146B-3585-4956-9129-0548AAC90BFD}" destId="{84BBC947-F690-4A33-8EB6-D5E698586C22}" srcOrd="1" destOrd="0" presId="urn:microsoft.com/office/officeart/2009/layout/CirclePictureHierarchy"/>
    <dgm:cxn modelId="{E493A82F-B122-48F1-9053-C299C4BD0985}" type="presParOf" srcId="{84BBC947-F690-4A33-8EB6-D5E698586C22}" destId="{5D757CBE-C757-4ACA-B790-E195C2EFB117}" srcOrd="0" destOrd="0" presId="urn:microsoft.com/office/officeart/2009/layout/CirclePictureHierarchy"/>
    <dgm:cxn modelId="{8E639B5A-315A-4F53-A77C-F9434841B885}" type="presParOf" srcId="{5D757CBE-C757-4ACA-B790-E195C2EFB117}" destId="{EE4550AE-041F-4D07-A204-84B6B94AD699}" srcOrd="0" destOrd="0" presId="urn:microsoft.com/office/officeart/2009/layout/CirclePictureHierarchy"/>
    <dgm:cxn modelId="{EDB7EDAA-9D83-44EC-9B4F-E8F5E5315F47}" type="presParOf" srcId="{5D757CBE-C757-4ACA-B790-E195C2EFB117}" destId="{4A2DA8EA-3C36-4776-A3CB-D24644BE3AFE}" srcOrd="1" destOrd="0" presId="urn:microsoft.com/office/officeart/2009/layout/CirclePictureHierarchy"/>
    <dgm:cxn modelId="{447FFC40-E444-4325-999B-C0D8F793FE4F}" type="presParOf" srcId="{84BBC947-F690-4A33-8EB6-D5E698586C22}" destId="{2D15C47B-3D99-4EE5-AB02-3351B466B1E8}" srcOrd="1" destOrd="0" presId="urn:microsoft.com/office/officeart/2009/layout/CirclePictureHierarchy"/>
    <dgm:cxn modelId="{F7D87748-5F20-4E92-87B8-5EFE161AE19D}" type="presParOf" srcId="{2D15C47B-3D99-4EE5-AB02-3351B466B1E8}" destId="{F4F7297D-56C3-4363-A5AE-CDE21255542A}" srcOrd="0" destOrd="0" presId="urn:microsoft.com/office/officeart/2009/layout/CirclePictureHierarchy"/>
    <dgm:cxn modelId="{87382579-FC03-4EE1-96DD-34BF898B20D5}" type="presParOf" srcId="{2D15C47B-3D99-4EE5-AB02-3351B466B1E8}" destId="{FD24909E-CA28-4A10-B884-AA1C78A34687}" srcOrd="1" destOrd="0" presId="urn:microsoft.com/office/officeart/2009/layout/CirclePictureHierarchy"/>
    <dgm:cxn modelId="{5095263D-F7B4-4F49-8E60-3CED7821D4A0}" type="presParOf" srcId="{FD24909E-CA28-4A10-B884-AA1C78A34687}" destId="{8BFBB479-27BA-47D9-89B4-5024B4C7D396}" srcOrd="0" destOrd="0" presId="urn:microsoft.com/office/officeart/2009/layout/CirclePictureHierarchy"/>
    <dgm:cxn modelId="{EBB5010E-501E-4AB6-AB06-9A7339C4E8F4}" type="presParOf" srcId="{8BFBB479-27BA-47D9-89B4-5024B4C7D396}" destId="{6A10812A-F274-4879-B5D5-44A02B8E7E8F}" srcOrd="0" destOrd="0" presId="urn:microsoft.com/office/officeart/2009/layout/CirclePictureHierarchy"/>
    <dgm:cxn modelId="{4E24383C-4965-4B81-B6D0-04BCCBFDA17C}" type="presParOf" srcId="{8BFBB479-27BA-47D9-89B4-5024B4C7D396}" destId="{930EFB1B-2665-422E-B2CE-D48CC8ECC392}" srcOrd="1" destOrd="0" presId="urn:microsoft.com/office/officeart/2009/layout/CirclePictureHierarchy"/>
    <dgm:cxn modelId="{6F2BA508-1494-4E14-BAFC-9116D572306A}" type="presParOf" srcId="{FD24909E-CA28-4A10-B884-AA1C78A34687}" destId="{1CEE47DD-2BD7-4D08-AC9F-AA2AE4483C38}" srcOrd="1" destOrd="0" presId="urn:microsoft.com/office/officeart/2009/layout/CirclePictureHierarchy"/>
    <dgm:cxn modelId="{C22620E6-91FA-4C32-9848-62499A1F054F}" type="presParOf" srcId="{2D15C47B-3D99-4EE5-AB02-3351B466B1E8}" destId="{D8749AA8-4267-4F8B-B87B-5FF734BA3F75}" srcOrd="2" destOrd="0" presId="urn:microsoft.com/office/officeart/2009/layout/CirclePictureHierarchy"/>
    <dgm:cxn modelId="{E87FA4B6-823F-468B-90D5-FF43AB5015AE}" type="presParOf" srcId="{2D15C47B-3D99-4EE5-AB02-3351B466B1E8}" destId="{FACAD599-A78E-4E1F-98E2-EE6D2BC70604}" srcOrd="3" destOrd="0" presId="urn:microsoft.com/office/officeart/2009/layout/CirclePictureHierarchy"/>
    <dgm:cxn modelId="{815B5F6D-00B5-45ED-89E0-627207B336A7}" type="presParOf" srcId="{FACAD599-A78E-4E1F-98E2-EE6D2BC70604}" destId="{A9F660EC-6756-45B3-921C-FB5B8872957A}" srcOrd="0" destOrd="0" presId="urn:microsoft.com/office/officeart/2009/layout/CirclePictureHierarchy"/>
    <dgm:cxn modelId="{F9B8CB6D-8FBF-417E-A640-32E4926E8216}" type="presParOf" srcId="{A9F660EC-6756-45B3-921C-FB5B8872957A}" destId="{A2A1987C-9172-4F66-AA55-9714D6F9C1FE}" srcOrd="0" destOrd="0" presId="urn:microsoft.com/office/officeart/2009/layout/CirclePictureHierarchy"/>
    <dgm:cxn modelId="{9AAA76A4-68E6-4B75-B7A7-A8143E10AD3D}" type="presParOf" srcId="{A9F660EC-6756-45B3-921C-FB5B8872957A}" destId="{A6F348DF-C2FD-4731-8211-DF128FEC20FD}" srcOrd="1" destOrd="0" presId="urn:microsoft.com/office/officeart/2009/layout/CirclePictureHierarchy"/>
    <dgm:cxn modelId="{6DB6FB3E-A527-4E7B-AA3A-FC8AC7946167}" type="presParOf" srcId="{FACAD599-A78E-4E1F-98E2-EE6D2BC70604}" destId="{854CD3B2-0F16-4BF6-9BA3-56FDECBCB06E}" srcOrd="1" destOrd="0" presId="urn:microsoft.com/office/officeart/2009/layout/CirclePictureHierarchy"/>
    <dgm:cxn modelId="{1D12A1BD-35BA-448C-8485-DF48298836E4}" type="presParOf" srcId="{1C2F146B-3585-4956-9129-0548AAC90BFD}" destId="{C08E70EA-75FC-4067-B0FE-12A08E250D23}" srcOrd="2" destOrd="0" presId="urn:microsoft.com/office/officeart/2009/layout/CirclePictureHierarchy"/>
    <dgm:cxn modelId="{03BE4ADF-8DD3-4B1E-90D4-D7990E318769}" type="presParOf" srcId="{1C2F146B-3585-4956-9129-0548AAC90BFD}" destId="{89A2AF9E-366C-4969-9AD0-F1220EAFDC30}" srcOrd="3" destOrd="0" presId="urn:microsoft.com/office/officeart/2009/layout/CirclePictureHierarchy"/>
    <dgm:cxn modelId="{7FFB978A-BFC3-4A2E-A2D8-0544A2294E99}" type="presParOf" srcId="{89A2AF9E-366C-4969-9AD0-F1220EAFDC30}" destId="{220ECD30-9D61-4B57-BF65-3049F68042CD}" srcOrd="0" destOrd="0" presId="urn:microsoft.com/office/officeart/2009/layout/CirclePictureHierarchy"/>
    <dgm:cxn modelId="{CB2C2AC5-B78A-41F4-B2D3-5FF56482C2E4}" type="presParOf" srcId="{220ECD30-9D61-4B57-BF65-3049F68042CD}" destId="{FC047EC3-8554-4CA2-BE09-AFD61C1F047E}" srcOrd="0" destOrd="0" presId="urn:microsoft.com/office/officeart/2009/layout/CirclePictureHierarchy"/>
    <dgm:cxn modelId="{5D47A3A8-6D49-48FC-9E00-61F29958FAB3}" type="presParOf" srcId="{220ECD30-9D61-4B57-BF65-3049F68042CD}" destId="{B9D3530B-7B43-4E52-B198-5157B19A4093}" srcOrd="1" destOrd="0" presId="urn:microsoft.com/office/officeart/2009/layout/CirclePictureHierarchy"/>
    <dgm:cxn modelId="{5D6D910C-C315-4A92-BECB-AD949C52A9C7}" type="presParOf" srcId="{89A2AF9E-366C-4969-9AD0-F1220EAFDC30}" destId="{C48A7808-98E9-427D-8EF3-CB21EE64E9CE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F95972E-0708-4903-9745-1EF782D02713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EEC97B8C-2A43-4A1B-8690-10FFD14F6E54}">
      <dgm:prSet phldrT="[Text]"/>
      <dgm:spPr/>
      <dgm:t>
        <a:bodyPr/>
        <a:lstStyle/>
        <a:p>
          <a:r>
            <a:rPr lang="de-DE" dirty="0" err="1"/>
            <a:t>recreate</a:t>
          </a:r>
          <a:endParaRPr lang="de-DE" dirty="0"/>
        </a:p>
      </dgm:t>
    </dgm:pt>
    <dgm:pt modelId="{3A09A4C1-002E-4819-A1ED-C03F4AE98E8A}" type="parTrans" cxnId="{71DC3360-4F45-4471-93C4-BDD23983035E}">
      <dgm:prSet/>
      <dgm:spPr/>
      <dgm:t>
        <a:bodyPr/>
        <a:lstStyle/>
        <a:p>
          <a:endParaRPr lang="de-DE"/>
        </a:p>
      </dgm:t>
    </dgm:pt>
    <dgm:pt modelId="{67FD2CE8-CC73-4EF9-A9E7-D62C79D8B266}" type="sibTrans" cxnId="{71DC3360-4F45-4471-93C4-BDD23983035E}">
      <dgm:prSet/>
      <dgm:spPr/>
      <dgm:t>
        <a:bodyPr/>
        <a:lstStyle/>
        <a:p>
          <a:endParaRPr lang="de-DE"/>
        </a:p>
      </dgm:t>
    </dgm:pt>
    <dgm:pt modelId="{9E365AFE-CB7D-43F5-87F6-25EED374EAAA}">
      <dgm:prSet phldrT="[Text]"/>
      <dgm:spPr/>
      <dgm:t>
        <a:bodyPr/>
        <a:lstStyle/>
        <a:p>
          <a:r>
            <a:rPr lang="de-DE" dirty="0" err="1"/>
            <a:t>recreate</a:t>
          </a:r>
          <a:endParaRPr lang="de-DE" dirty="0"/>
        </a:p>
      </dgm:t>
    </dgm:pt>
    <dgm:pt modelId="{73127FB5-D40B-4ABD-BF7C-2A17E76B84EC}" type="parTrans" cxnId="{39AD3ACC-7D13-42EE-8556-1E750D414700}">
      <dgm:prSet/>
      <dgm:spPr/>
      <dgm:t>
        <a:bodyPr/>
        <a:lstStyle/>
        <a:p>
          <a:endParaRPr lang="de-DE"/>
        </a:p>
      </dgm:t>
    </dgm:pt>
    <dgm:pt modelId="{501E32C7-C6F2-4129-BC06-25113414378F}" type="sibTrans" cxnId="{39AD3ACC-7D13-42EE-8556-1E750D414700}">
      <dgm:prSet/>
      <dgm:spPr/>
      <dgm:t>
        <a:bodyPr/>
        <a:lstStyle/>
        <a:p>
          <a:endParaRPr lang="de-DE"/>
        </a:p>
      </dgm:t>
    </dgm:pt>
    <dgm:pt modelId="{B49F79F7-4F7E-465A-8242-7A13D4C5E9BD}">
      <dgm:prSet phldrT="[Text]"/>
      <dgm:spPr/>
      <dgm:t>
        <a:bodyPr/>
        <a:lstStyle/>
        <a:p>
          <a:r>
            <a:rPr lang="de-DE" dirty="0" err="1"/>
            <a:t>recreate</a:t>
          </a:r>
          <a:endParaRPr lang="de-DE" dirty="0"/>
        </a:p>
      </dgm:t>
    </dgm:pt>
    <dgm:pt modelId="{D0F16382-2A72-4765-8D79-B3F6A2DD2507}" type="parTrans" cxnId="{93CC0CBF-9FEE-49C7-881B-0C58E0F437A3}">
      <dgm:prSet/>
      <dgm:spPr/>
      <dgm:t>
        <a:bodyPr/>
        <a:lstStyle/>
        <a:p>
          <a:endParaRPr lang="de-DE"/>
        </a:p>
      </dgm:t>
    </dgm:pt>
    <dgm:pt modelId="{A6D820F2-F9D2-4F72-9008-C2E6D0BB240C}" type="sibTrans" cxnId="{93CC0CBF-9FEE-49C7-881B-0C58E0F437A3}">
      <dgm:prSet/>
      <dgm:spPr/>
      <dgm:t>
        <a:bodyPr/>
        <a:lstStyle/>
        <a:p>
          <a:endParaRPr lang="de-DE"/>
        </a:p>
      </dgm:t>
    </dgm:pt>
    <dgm:pt modelId="{A91EC114-9DA0-46D8-B8F8-69F0F2BFFDB8}">
      <dgm:prSet phldrT="[Text]"/>
      <dgm:spPr/>
      <dgm:t>
        <a:bodyPr/>
        <a:lstStyle/>
        <a:p>
          <a:r>
            <a:rPr lang="de-DE" dirty="0" err="1"/>
            <a:t>recreate</a:t>
          </a:r>
          <a:endParaRPr lang="de-DE" dirty="0"/>
        </a:p>
      </dgm:t>
    </dgm:pt>
    <dgm:pt modelId="{EB27E2F0-56C9-4C79-A849-01843B084AEF}" type="parTrans" cxnId="{DD1F4D1A-A0A6-4121-8810-8D4C92344772}">
      <dgm:prSet/>
      <dgm:spPr/>
      <dgm:t>
        <a:bodyPr/>
        <a:lstStyle/>
        <a:p>
          <a:endParaRPr lang="de-DE"/>
        </a:p>
      </dgm:t>
    </dgm:pt>
    <dgm:pt modelId="{60DC7468-81F9-42DF-8E64-12BF147745A9}" type="sibTrans" cxnId="{DD1F4D1A-A0A6-4121-8810-8D4C92344772}">
      <dgm:prSet/>
      <dgm:spPr/>
      <dgm:t>
        <a:bodyPr/>
        <a:lstStyle/>
        <a:p>
          <a:endParaRPr lang="de-DE"/>
        </a:p>
      </dgm:t>
    </dgm:pt>
    <dgm:pt modelId="{20DDBFF8-15CD-4824-97A5-6824DEA0C32C}">
      <dgm:prSet phldrT="[Text]"/>
      <dgm:spPr/>
      <dgm:t>
        <a:bodyPr/>
        <a:lstStyle/>
        <a:p>
          <a:r>
            <a:rPr lang="de-DE" dirty="0" err="1"/>
            <a:t>recreate</a:t>
          </a:r>
          <a:endParaRPr lang="de-DE" dirty="0"/>
        </a:p>
      </dgm:t>
    </dgm:pt>
    <dgm:pt modelId="{EB960BD9-9E81-4190-A3B5-D2DB890AB51E}" type="parTrans" cxnId="{9D046562-B9AD-4BA3-BD99-FF9700C9E52C}">
      <dgm:prSet/>
      <dgm:spPr/>
      <dgm:t>
        <a:bodyPr/>
        <a:lstStyle/>
        <a:p>
          <a:endParaRPr lang="de-DE"/>
        </a:p>
      </dgm:t>
    </dgm:pt>
    <dgm:pt modelId="{C1A0D0D6-B5F0-4BD2-B5C2-41837566BC44}" type="sibTrans" cxnId="{9D046562-B9AD-4BA3-BD99-FF9700C9E52C}">
      <dgm:prSet/>
      <dgm:spPr/>
      <dgm:t>
        <a:bodyPr/>
        <a:lstStyle/>
        <a:p>
          <a:endParaRPr lang="de-DE"/>
        </a:p>
      </dgm:t>
    </dgm:pt>
    <dgm:pt modelId="{7D25EF47-5BAC-4A07-990A-3C68FA18F172}" type="pres">
      <dgm:prSet presAssocID="{2F95972E-0708-4903-9745-1EF782D0271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1D9A3AE-9217-4522-8EA2-A24D57DA5327}" type="pres">
      <dgm:prSet presAssocID="{EEC97B8C-2A43-4A1B-8690-10FFD14F6E54}" presName="hierRoot1" presStyleCnt="0"/>
      <dgm:spPr/>
    </dgm:pt>
    <dgm:pt modelId="{ADFA6F51-06BC-46EC-A540-E7A01663711D}" type="pres">
      <dgm:prSet presAssocID="{EEC97B8C-2A43-4A1B-8690-10FFD14F6E54}" presName="composite" presStyleCnt="0"/>
      <dgm:spPr/>
    </dgm:pt>
    <dgm:pt modelId="{E0B39B6A-A9F8-4042-AA0A-77CF049BCD5B}" type="pres">
      <dgm:prSet presAssocID="{EEC97B8C-2A43-4A1B-8690-10FFD14F6E54}" presName="image" presStyleLbl="node0" presStyleIdx="0" presStyleCnt="1"/>
      <dgm:spPr>
        <a:solidFill>
          <a:schemeClr val="accent6"/>
        </a:solidFill>
      </dgm:spPr>
    </dgm:pt>
    <dgm:pt modelId="{2D03B287-64F5-4DBE-92CC-7693D7F43947}" type="pres">
      <dgm:prSet presAssocID="{EEC97B8C-2A43-4A1B-8690-10FFD14F6E54}" presName="text" presStyleLbl="revTx" presStyleIdx="0" presStyleCnt="5">
        <dgm:presLayoutVars>
          <dgm:chPref val="3"/>
        </dgm:presLayoutVars>
      </dgm:prSet>
      <dgm:spPr/>
    </dgm:pt>
    <dgm:pt modelId="{1C2F146B-3585-4956-9129-0548AAC90BFD}" type="pres">
      <dgm:prSet presAssocID="{EEC97B8C-2A43-4A1B-8690-10FFD14F6E54}" presName="hierChild2" presStyleCnt="0"/>
      <dgm:spPr/>
    </dgm:pt>
    <dgm:pt modelId="{5AFB3A3A-F4B1-4F44-A33C-4100C80BC9F1}" type="pres">
      <dgm:prSet presAssocID="{73127FB5-D40B-4ABD-BF7C-2A17E76B84EC}" presName="Name10" presStyleLbl="parChTrans1D2" presStyleIdx="0" presStyleCnt="2"/>
      <dgm:spPr/>
    </dgm:pt>
    <dgm:pt modelId="{84BBC947-F690-4A33-8EB6-D5E698586C22}" type="pres">
      <dgm:prSet presAssocID="{9E365AFE-CB7D-43F5-87F6-25EED374EAAA}" presName="hierRoot2" presStyleCnt="0"/>
      <dgm:spPr/>
    </dgm:pt>
    <dgm:pt modelId="{5D757CBE-C757-4ACA-B790-E195C2EFB117}" type="pres">
      <dgm:prSet presAssocID="{9E365AFE-CB7D-43F5-87F6-25EED374EAAA}" presName="composite2" presStyleCnt="0"/>
      <dgm:spPr/>
    </dgm:pt>
    <dgm:pt modelId="{EE4550AE-041F-4D07-A204-84B6B94AD699}" type="pres">
      <dgm:prSet presAssocID="{9E365AFE-CB7D-43F5-87F6-25EED374EAAA}" presName="image2" presStyleLbl="node2" presStyleIdx="0" presStyleCnt="2"/>
      <dgm:spPr>
        <a:solidFill>
          <a:schemeClr val="accent6"/>
        </a:solidFill>
      </dgm:spPr>
    </dgm:pt>
    <dgm:pt modelId="{4A2DA8EA-3C36-4776-A3CB-D24644BE3AFE}" type="pres">
      <dgm:prSet presAssocID="{9E365AFE-CB7D-43F5-87F6-25EED374EAAA}" presName="text2" presStyleLbl="revTx" presStyleIdx="1" presStyleCnt="5">
        <dgm:presLayoutVars>
          <dgm:chPref val="3"/>
        </dgm:presLayoutVars>
      </dgm:prSet>
      <dgm:spPr/>
    </dgm:pt>
    <dgm:pt modelId="{2D15C47B-3D99-4EE5-AB02-3351B466B1E8}" type="pres">
      <dgm:prSet presAssocID="{9E365AFE-CB7D-43F5-87F6-25EED374EAAA}" presName="hierChild3" presStyleCnt="0"/>
      <dgm:spPr/>
    </dgm:pt>
    <dgm:pt modelId="{F4F7297D-56C3-4363-A5AE-CDE21255542A}" type="pres">
      <dgm:prSet presAssocID="{D0F16382-2A72-4765-8D79-B3F6A2DD2507}" presName="Name17" presStyleLbl="parChTrans1D3" presStyleIdx="0" presStyleCnt="2"/>
      <dgm:spPr/>
    </dgm:pt>
    <dgm:pt modelId="{FD24909E-CA28-4A10-B884-AA1C78A34687}" type="pres">
      <dgm:prSet presAssocID="{B49F79F7-4F7E-465A-8242-7A13D4C5E9BD}" presName="hierRoot3" presStyleCnt="0"/>
      <dgm:spPr/>
    </dgm:pt>
    <dgm:pt modelId="{8BFBB479-27BA-47D9-89B4-5024B4C7D396}" type="pres">
      <dgm:prSet presAssocID="{B49F79F7-4F7E-465A-8242-7A13D4C5E9BD}" presName="composite3" presStyleCnt="0"/>
      <dgm:spPr/>
    </dgm:pt>
    <dgm:pt modelId="{6A10812A-F274-4879-B5D5-44A02B8E7E8F}" type="pres">
      <dgm:prSet presAssocID="{B49F79F7-4F7E-465A-8242-7A13D4C5E9BD}" presName="image3" presStyleLbl="node3" presStyleIdx="0" presStyleCnt="2"/>
      <dgm:spPr>
        <a:solidFill>
          <a:schemeClr val="accent6"/>
        </a:solidFill>
      </dgm:spPr>
    </dgm:pt>
    <dgm:pt modelId="{930EFB1B-2665-422E-B2CE-D48CC8ECC392}" type="pres">
      <dgm:prSet presAssocID="{B49F79F7-4F7E-465A-8242-7A13D4C5E9BD}" presName="text3" presStyleLbl="revTx" presStyleIdx="2" presStyleCnt="5">
        <dgm:presLayoutVars>
          <dgm:chPref val="3"/>
        </dgm:presLayoutVars>
      </dgm:prSet>
      <dgm:spPr/>
    </dgm:pt>
    <dgm:pt modelId="{1CEE47DD-2BD7-4D08-AC9F-AA2AE4483C38}" type="pres">
      <dgm:prSet presAssocID="{B49F79F7-4F7E-465A-8242-7A13D4C5E9BD}" presName="hierChild4" presStyleCnt="0"/>
      <dgm:spPr/>
    </dgm:pt>
    <dgm:pt modelId="{D8749AA8-4267-4F8B-B87B-5FF734BA3F75}" type="pres">
      <dgm:prSet presAssocID="{EB27E2F0-56C9-4C79-A849-01843B084AEF}" presName="Name17" presStyleLbl="parChTrans1D3" presStyleIdx="1" presStyleCnt="2"/>
      <dgm:spPr/>
    </dgm:pt>
    <dgm:pt modelId="{FACAD599-A78E-4E1F-98E2-EE6D2BC70604}" type="pres">
      <dgm:prSet presAssocID="{A91EC114-9DA0-46D8-B8F8-69F0F2BFFDB8}" presName="hierRoot3" presStyleCnt="0"/>
      <dgm:spPr/>
    </dgm:pt>
    <dgm:pt modelId="{A9F660EC-6756-45B3-921C-FB5B8872957A}" type="pres">
      <dgm:prSet presAssocID="{A91EC114-9DA0-46D8-B8F8-69F0F2BFFDB8}" presName="composite3" presStyleCnt="0"/>
      <dgm:spPr/>
    </dgm:pt>
    <dgm:pt modelId="{A2A1987C-9172-4F66-AA55-9714D6F9C1FE}" type="pres">
      <dgm:prSet presAssocID="{A91EC114-9DA0-46D8-B8F8-69F0F2BFFDB8}" presName="image3" presStyleLbl="node3" presStyleIdx="1" presStyleCnt="2"/>
      <dgm:spPr>
        <a:solidFill>
          <a:schemeClr val="accent6"/>
        </a:solidFill>
      </dgm:spPr>
    </dgm:pt>
    <dgm:pt modelId="{A6F348DF-C2FD-4731-8211-DF128FEC20FD}" type="pres">
      <dgm:prSet presAssocID="{A91EC114-9DA0-46D8-B8F8-69F0F2BFFDB8}" presName="text3" presStyleLbl="revTx" presStyleIdx="3" presStyleCnt="5">
        <dgm:presLayoutVars>
          <dgm:chPref val="3"/>
        </dgm:presLayoutVars>
      </dgm:prSet>
      <dgm:spPr/>
    </dgm:pt>
    <dgm:pt modelId="{854CD3B2-0F16-4BF6-9BA3-56FDECBCB06E}" type="pres">
      <dgm:prSet presAssocID="{A91EC114-9DA0-46D8-B8F8-69F0F2BFFDB8}" presName="hierChild4" presStyleCnt="0"/>
      <dgm:spPr/>
    </dgm:pt>
    <dgm:pt modelId="{C08E70EA-75FC-4067-B0FE-12A08E250D23}" type="pres">
      <dgm:prSet presAssocID="{EB960BD9-9E81-4190-A3B5-D2DB890AB51E}" presName="Name10" presStyleLbl="parChTrans1D2" presStyleIdx="1" presStyleCnt="2"/>
      <dgm:spPr/>
    </dgm:pt>
    <dgm:pt modelId="{89A2AF9E-366C-4969-9AD0-F1220EAFDC30}" type="pres">
      <dgm:prSet presAssocID="{20DDBFF8-15CD-4824-97A5-6824DEA0C32C}" presName="hierRoot2" presStyleCnt="0"/>
      <dgm:spPr/>
    </dgm:pt>
    <dgm:pt modelId="{220ECD30-9D61-4B57-BF65-3049F68042CD}" type="pres">
      <dgm:prSet presAssocID="{20DDBFF8-15CD-4824-97A5-6824DEA0C32C}" presName="composite2" presStyleCnt="0"/>
      <dgm:spPr/>
    </dgm:pt>
    <dgm:pt modelId="{FC047EC3-8554-4CA2-BE09-AFD61C1F047E}" type="pres">
      <dgm:prSet presAssocID="{20DDBFF8-15CD-4824-97A5-6824DEA0C32C}" presName="image2" presStyleLbl="node2" presStyleIdx="1" presStyleCnt="2"/>
      <dgm:spPr>
        <a:solidFill>
          <a:schemeClr val="accent6"/>
        </a:solidFill>
      </dgm:spPr>
    </dgm:pt>
    <dgm:pt modelId="{B9D3530B-7B43-4E52-B198-5157B19A4093}" type="pres">
      <dgm:prSet presAssocID="{20DDBFF8-15CD-4824-97A5-6824DEA0C32C}" presName="text2" presStyleLbl="revTx" presStyleIdx="4" presStyleCnt="5">
        <dgm:presLayoutVars>
          <dgm:chPref val="3"/>
        </dgm:presLayoutVars>
      </dgm:prSet>
      <dgm:spPr/>
    </dgm:pt>
    <dgm:pt modelId="{C48A7808-98E9-427D-8EF3-CB21EE64E9CE}" type="pres">
      <dgm:prSet presAssocID="{20DDBFF8-15CD-4824-97A5-6824DEA0C32C}" presName="hierChild3" presStyleCnt="0"/>
      <dgm:spPr/>
    </dgm:pt>
  </dgm:ptLst>
  <dgm:cxnLst>
    <dgm:cxn modelId="{DD1F4D1A-A0A6-4121-8810-8D4C92344772}" srcId="{9E365AFE-CB7D-43F5-87F6-25EED374EAAA}" destId="{A91EC114-9DA0-46D8-B8F8-69F0F2BFFDB8}" srcOrd="1" destOrd="0" parTransId="{EB27E2F0-56C9-4C79-A849-01843B084AEF}" sibTransId="{60DC7468-81F9-42DF-8E64-12BF147745A9}"/>
    <dgm:cxn modelId="{8408DF34-633D-44F4-B4CD-E43CD960519C}" type="presOf" srcId="{73127FB5-D40B-4ABD-BF7C-2A17E76B84EC}" destId="{5AFB3A3A-F4B1-4F44-A33C-4100C80BC9F1}" srcOrd="0" destOrd="0" presId="urn:microsoft.com/office/officeart/2009/layout/CirclePictureHierarchy"/>
    <dgm:cxn modelId="{402DCC3D-EB72-4860-B84F-6A76BBC640DD}" type="presOf" srcId="{20DDBFF8-15CD-4824-97A5-6824DEA0C32C}" destId="{B9D3530B-7B43-4E52-B198-5157B19A4093}" srcOrd="0" destOrd="0" presId="urn:microsoft.com/office/officeart/2009/layout/CirclePictureHierarchy"/>
    <dgm:cxn modelId="{5B3B2560-F461-4C0E-BB95-BF447CC47AC8}" type="presOf" srcId="{9E365AFE-CB7D-43F5-87F6-25EED374EAAA}" destId="{4A2DA8EA-3C36-4776-A3CB-D24644BE3AFE}" srcOrd="0" destOrd="0" presId="urn:microsoft.com/office/officeart/2009/layout/CirclePictureHierarchy"/>
    <dgm:cxn modelId="{71DC3360-4F45-4471-93C4-BDD23983035E}" srcId="{2F95972E-0708-4903-9745-1EF782D02713}" destId="{EEC97B8C-2A43-4A1B-8690-10FFD14F6E54}" srcOrd="0" destOrd="0" parTransId="{3A09A4C1-002E-4819-A1ED-C03F4AE98E8A}" sibTransId="{67FD2CE8-CC73-4EF9-A9E7-D62C79D8B266}"/>
    <dgm:cxn modelId="{A3B75660-20B6-497E-A6C9-86FEF9F48AF8}" type="presOf" srcId="{EEC97B8C-2A43-4A1B-8690-10FFD14F6E54}" destId="{2D03B287-64F5-4DBE-92CC-7693D7F43947}" srcOrd="0" destOrd="0" presId="urn:microsoft.com/office/officeart/2009/layout/CirclePictureHierarchy"/>
    <dgm:cxn modelId="{9D046562-B9AD-4BA3-BD99-FF9700C9E52C}" srcId="{EEC97B8C-2A43-4A1B-8690-10FFD14F6E54}" destId="{20DDBFF8-15CD-4824-97A5-6824DEA0C32C}" srcOrd="1" destOrd="0" parTransId="{EB960BD9-9E81-4190-A3B5-D2DB890AB51E}" sibTransId="{C1A0D0D6-B5F0-4BD2-B5C2-41837566BC44}"/>
    <dgm:cxn modelId="{71DCC86A-FFD1-4FA0-A0B2-4C4545CF589E}" type="presOf" srcId="{D0F16382-2A72-4765-8D79-B3F6A2DD2507}" destId="{F4F7297D-56C3-4363-A5AE-CDE21255542A}" srcOrd="0" destOrd="0" presId="urn:microsoft.com/office/officeart/2009/layout/CirclePictureHierarchy"/>
    <dgm:cxn modelId="{80CE797D-340B-40A5-BBFD-A0E5D26B25F6}" type="presOf" srcId="{A91EC114-9DA0-46D8-B8F8-69F0F2BFFDB8}" destId="{A6F348DF-C2FD-4731-8211-DF128FEC20FD}" srcOrd="0" destOrd="0" presId="urn:microsoft.com/office/officeart/2009/layout/CirclePictureHierarchy"/>
    <dgm:cxn modelId="{C820C484-012F-4717-B513-F916AC58CD5D}" type="presOf" srcId="{EB960BD9-9E81-4190-A3B5-D2DB890AB51E}" destId="{C08E70EA-75FC-4067-B0FE-12A08E250D23}" srcOrd="0" destOrd="0" presId="urn:microsoft.com/office/officeart/2009/layout/CirclePictureHierarchy"/>
    <dgm:cxn modelId="{89912DA0-AE74-436E-A4A8-3A6AC059792C}" type="presOf" srcId="{2F95972E-0708-4903-9745-1EF782D02713}" destId="{7D25EF47-5BAC-4A07-990A-3C68FA18F172}" srcOrd="0" destOrd="0" presId="urn:microsoft.com/office/officeart/2009/layout/CirclePictureHierarchy"/>
    <dgm:cxn modelId="{93CC0CBF-9FEE-49C7-881B-0C58E0F437A3}" srcId="{9E365AFE-CB7D-43F5-87F6-25EED374EAAA}" destId="{B49F79F7-4F7E-465A-8242-7A13D4C5E9BD}" srcOrd="0" destOrd="0" parTransId="{D0F16382-2A72-4765-8D79-B3F6A2DD2507}" sibTransId="{A6D820F2-F9D2-4F72-9008-C2E6D0BB240C}"/>
    <dgm:cxn modelId="{39AD3ACC-7D13-42EE-8556-1E750D414700}" srcId="{EEC97B8C-2A43-4A1B-8690-10FFD14F6E54}" destId="{9E365AFE-CB7D-43F5-87F6-25EED374EAAA}" srcOrd="0" destOrd="0" parTransId="{73127FB5-D40B-4ABD-BF7C-2A17E76B84EC}" sibTransId="{501E32C7-C6F2-4129-BC06-25113414378F}"/>
    <dgm:cxn modelId="{B4B579D6-D614-4458-B912-4C278F115E1C}" type="presOf" srcId="{B49F79F7-4F7E-465A-8242-7A13D4C5E9BD}" destId="{930EFB1B-2665-422E-B2CE-D48CC8ECC392}" srcOrd="0" destOrd="0" presId="urn:microsoft.com/office/officeart/2009/layout/CirclePictureHierarchy"/>
    <dgm:cxn modelId="{974D82EF-6CCA-4E82-B1E5-9D6A8F3AC6FD}" type="presOf" srcId="{EB27E2F0-56C9-4C79-A849-01843B084AEF}" destId="{D8749AA8-4267-4F8B-B87B-5FF734BA3F75}" srcOrd="0" destOrd="0" presId="urn:microsoft.com/office/officeart/2009/layout/CirclePictureHierarchy"/>
    <dgm:cxn modelId="{9BC715B5-0C58-4F58-9843-1E2C1C86504C}" type="presParOf" srcId="{7D25EF47-5BAC-4A07-990A-3C68FA18F172}" destId="{D1D9A3AE-9217-4522-8EA2-A24D57DA5327}" srcOrd="0" destOrd="0" presId="urn:microsoft.com/office/officeart/2009/layout/CirclePictureHierarchy"/>
    <dgm:cxn modelId="{02AF0F86-7B2E-4DEC-93DA-D389CE6A6EB1}" type="presParOf" srcId="{D1D9A3AE-9217-4522-8EA2-A24D57DA5327}" destId="{ADFA6F51-06BC-46EC-A540-E7A01663711D}" srcOrd="0" destOrd="0" presId="urn:microsoft.com/office/officeart/2009/layout/CirclePictureHierarchy"/>
    <dgm:cxn modelId="{C2205405-097E-4ED7-A4EE-B5DEDCADCA21}" type="presParOf" srcId="{ADFA6F51-06BC-46EC-A540-E7A01663711D}" destId="{E0B39B6A-A9F8-4042-AA0A-77CF049BCD5B}" srcOrd="0" destOrd="0" presId="urn:microsoft.com/office/officeart/2009/layout/CirclePictureHierarchy"/>
    <dgm:cxn modelId="{76D21F1E-413E-411D-8258-163191B7DF77}" type="presParOf" srcId="{ADFA6F51-06BC-46EC-A540-E7A01663711D}" destId="{2D03B287-64F5-4DBE-92CC-7693D7F43947}" srcOrd="1" destOrd="0" presId="urn:microsoft.com/office/officeart/2009/layout/CirclePictureHierarchy"/>
    <dgm:cxn modelId="{BC298543-6391-4A69-B6DB-B20F854175E5}" type="presParOf" srcId="{D1D9A3AE-9217-4522-8EA2-A24D57DA5327}" destId="{1C2F146B-3585-4956-9129-0548AAC90BFD}" srcOrd="1" destOrd="0" presId="urn:microsoft.com/office/officeart/2009/layout/CirclePictureHierarchy"/>
    <dgm:cxn modelId="{ECFB216E-2242-4F4C-A468-A943A315EE0A}" type="presParOf" srcId="{1C2F146B-3585-4956-9129-0548AAC90BFD}" destId="{5AFB3A3A-F4B1-4F44-A33C-4100C80BC9F1}" srcOrd="0" destOrd="0" presId="urn:microsoft.com/office/officeart/2009/layout/CirclePictureHierarchy"/>
    <dgm:cxn modelId="{FAD705EA-05DE-47A0-A4FB-7076C83942F2}" type="presParOf" srcId="{1C2F146B-3585-4956-9129-0548AAC90BFD}" destId="{84BBC947-F690-4A33-8EB6-D5E698586C22}" srcOrd="1" destOrd="0" presId="urn:microsoft.com/office/officeart/2009/layout/CirclePictureHierarchy"/>
    <dgm:cxn modelId="{E493A82F-B122-48F1-9053-C299C4BD0985}" type="presParOf" srcId="{84BBC947-F690-4A33-8EB6-D5E698586C22}" destId="{5D757CBE-C757-4ACA-B790-E195C2EFB117}" srcOrd="0" destOrd="0" presId="urn:microsoft.com/office/officeart/2009/layout/CirclePictureHierarchy"/>
    <dgm:cxn modelId="{8E639B5A-315A-4F53-A77C-F9434841B885}" type="presParOf" srcId="{5D757CBE-C757-4ACA-B790-E195C2EFB117}" destId="{EE4550AE-041F-4D07-A204-84B6B94AD699}" srcOrd="0" destOrd="0" presId="urn:microsoft.com/office/officeart/2009/layout/CirclePictureHierarchy"/>
    <dgm:cxn modelId="{EDB7EDAA-9D83-44EC-9B4F-E8F5E5315F47}" type="presParOf" srcId="{5D757CBE-C757-4ACA-B790-E195C2EFB117}" destId="{4A2DA8EA-3C36-4776-A3CB-D24644BE3AFE}" srcOrd="1" destOrd="0" presId="urn:microsoft.com/office/officeart/2009/layout/CirclePictureHierarchy"/>
    <dgm:cxn modelId="{447FFC40-E444-4325-999B-C0D8F793FE4F}" type="presParOf" srcId="{84BBC947-F690-4A33-8EB6-D5E698586C22}" destId="{2D15C47B-3D99-4EE5-AB02-3351B466B1E8}" srcOrd="1" destOrd="0" presId="urn:microsoft.com/office/officeart/2009/layout/CirclePictureHierarchy"/>
    <dgm:cxn modelId="{F7D87748-5F20-4E92-87B8-5EFE161AE19D}" type="presParOf" srcId="{2D15C47B-3D99-4EE5-AB02-3351B466B1E8}" destId="{F4F7297D-56C3-4363-A5AE-CDE21255542A}" srcOrd="0" destOrd="0" presId="urn:microsoft.com/office/officeart/2009/layout/CirclePictureHierarchy"/>
    <dgm:cxn modelId="{87382579-FC03-4EE1-96DD-34BF898B20D5}" type="presParOf" srcId="{2D15C47B-3D99-4EE5-AB02-3351B466B1E8}" destId="{FD24909E-CA28-4A10-B884-AA1C78A34687}" srcOrd="1" destOrd="0" presId="urn:microsoft.com/office/officeart/2009/layout/CirclePictureHierarchy"/>
    <dgm:cxn modelId="{5095263D-F7B4-4F49-8E60-3CED7821D4A0}" type="presParOf" srcId="{FD24909E-CA28-4A10-B884-AA1C78A34687}" destId="{8BFBB479-27BA-47D9-89B4-5024B4C7D396}" srcOrd="0" destOrd="0" presId="urn:microsoft.com/office/officeart/2009/layout/CirclePictureHierarchy"/>
    <dgm:cxn modelId="{EBB5010E-501E-4AB6-AB06-9A7339C4E8F4}" type="presParOf" srcId="{8BFBB479-27BA-47D9-89B4-5024B4C7D396}" destId="{6A10812A-F274-4879-B5D5-44A02B8E7E8F}" srcOrd="0" destOrd="0" presId="urn:microsoft.com/office/officeart/2009/layout/CirclePictureHierarchy"/>
    <dgm:cxn modelId="{4E24383C-4965-4B81-B6D0-04BCCBFDA17C}" type="presParOf" srcId="{8BFBB479-27BA-47D9-89B4-5024B4C7D396}" destId="{930EFB1B-2665-422E-B2CE-D48CC8ECC392}" srcOrd="1" destOrd="0" presId="urn:microsoft.com/office/officeart/2009/layout/CirclePictureHierarchy"/>
    <dgm:cxn modelId="{6F2BA508-1494-4E14-BAFC-9116D572306A}" type="presParOf" srcId="{FD24909E-CA28-4A10-B884-AA1C78A34687}" destId="{1CEE47DD-2BD7-4D08-AC9F-AA2AE4483C38}" srcOrd="1" destOrd="0" presId="urn:microsoft.com/office/officeart/2009/layout/CirclePictureHierarchy"/>
    <dgm:cxn modelId="{C22620E6-91FA-4C32-9848-62499A1F054F}" type="presParOf" srcId="{2D15C47B-3D99-4EE5-AB02-3351B466B1E8}" destId="{D8749AA8-4267-4F8B-B87B-5FF734BA3F75}" srcOrd="2" destOrd="0" presId="urn:microsoft.com/office/officeart/2009/layout/CirclePictureHierarchy"/>
    <dgm:cxn modelId="{E87FA4B6-823F-468B-90D5-FF43AB5015AE}" type="presParOf" srcId="{2D15C47B-3D99-4EE5-AB02-3351B466B1E8}" destId="{FACAD599-A78E-4E1F-98E2-EE6D2BC70604}" srcOrd="3" destOrd="0" presId="urn:microsoft.com/office/officeart/2009/layout/CirclePictureHierarchy"/>
    <dgm:cxn modelId="{815B5F6D-00B5-45ED-89E0-627207B336A7}" type="presParOf" srcId="{FACAD599-A78E-4E1F-98E2-EE6D2BC70604}" destId="{A9F660EC-6756-45B3-921C-FB5B8872957A}" srcOrd="0" destOrd="0" presId="urn:microsoft.com/office/officeart/2009/layout/CirclePictureHierarchy"/>
    <dgm:cxn modelId="{F9B8CB6D-8FBF-417E-A640-32E4926E8216}" type="presParOf" srcId="{A9F660EC-6756-45B3-921C-FB5B8872957A}" destId="{A2A1987C-9172-4F66-AA55-9714D6F9C1FE}" srcOrd="0" destOrd="0" presId="urn:microsoft.com/office/officeart/2009/layout/CirclePictureHierarchy"/>
    <dgm:cxn modelId="{9AAA76A4-68E6-4B75-B7A7-A8143E10AD3D}" type="presParOf" srcId="{A9F660EC-6756-45B3-921C-FB5B8872957A}" destId="{A6F348DF-C2FD-4731-8211-DF128FEC20FD}" srcOrd="1" destOrd="0" presId="urn:microsoft.com/office/officeart/2009/layout/CirclePictureHierarchy"/>
    <dgm:cxn modelId="{6DB6FB3E-A527-4E7B-AA3A-FC8AC7946167}" type="presParOf" srcId="{FACAD599-A78E-4E1F-98E2-EE6D2BC70604}" destId="{854CD3B2-0F16-4BF6-9BA3-56FDECBCB06E}" srcOrd="1" destOrd="0" presId="urn:microsoft.com/office/officeart/2009/layout/CirclePictureHierarchy"/>
    <dgm:cxn modelId="{1D12A1BD-35BA-448C-8485-DF48298836E4}" type="presParOf" srcId="{1C2F146B-3585-4956-9129-0548AAC90BFD}" destId="{C08E70EA-75FC-4067-B0FE-12A08E250D23}" srcOrd="2" destOrd="0" presId="urn:microsoft.com/office/officeart/2009/layout/CirclePictureHierarchy"/>
    <dgm:cxn modelId="{03BE4ADF-8DD3-4B1E-90D4-D7990E318769}" type="presParOf" srcId="{1C2F146B-3585-4956-9129-0548AAC90BFD}" destId="{89A2AF9E-366C-4969-9AD0-F1220EAFDC30}" srcOrd="3" destOrd="0" presId="urn:microsoft.com/office/officeart/2009/layout/CirclePictureHierarchy"/>
    <dgm:cxn modelId="{7FFB978A-BFC3-4A2E-A2D8-0544A2294E99}" type="presParOf" srcId="{89A2AF9E-366C-4969-9AD0-F1220EAFDC30}" destId="{220ECD30-9D61-4B57-BF65-3049F68042CD}" srcOrd="0" destOrd="0" presId="urn:microsoft.com/office/officeart/2009/layout/CirclePictureHierarchy"/>
    <dgm:cxn modelId="{CB2C2AC5-B78A-41F4-B2D3-5FF56482C2E4}" type="presParOf" srcId="{220ECD30-9D61-4B57-BF65-3049F68042CD}" destId="{FC047EC3-8554-4CA2-BE09-AFD61C1F047E}" srcOrd="0" destOrd="0" presId="urn:microsoft.com/office/officeart/2009/layout/CirclePictureHierarchy"/>
    <dgm:cxn modelId="{5D47A3A8-6D49-48FC-9E00-61F29958FAB3}" type="presParOf" srcId="{220ECD30-9D61-4B57-BF65-3049F68042CD}" destId="{B9D3530B-7B43-4E52-B198-5157B19A4093}" srcOrd="1" destOrd="0" presId="urn:microsoft.com/office/officeart/2009/layout/CirclePictureHierarchy"/>
    <dgm:cxn modelId="{5D6D910C-C315-4A92-BECB-AD949C52A9C7}" type="presParOf" srcId="{89A2AF9E-366C-4969-9AD0-F1220EAFDC30}" destId="{C48A7808-98E9-427D-8EF3-CB21EE64E9CE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F95972E-0708-4903-9745-1EF782D02713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EEC97B8C-2A43-4A1B-8690-10FFD14F6E54}">
      <dgm:prSet phldrT="[Text]" phldr="1"/>
      <dgm:spPr/>
      <dgm:t>
        <a:bodyPr/>
        <a:lstStyle/>
        <a:p>
          <a:endParaRPr lang="de-DE" dirty="0"/>
        </a:p>
      </dgm:t>
    </dgm:pt>
    <dgm:pt modelId="{3A09A4C1-002E-4819-A1ED-C03F4AE98E8A}" type="parTrans" cxnId="{71DC3360-4F45-4471-93C4-BDD23983035E}">
      <dgm:prSet/>
      <dgm:spPr/>
      <dgm:t>
        <a:bodyPr/>
        <a:lstStyle/>
        <a:p>
          <a:endParaRPr lang="de-DE"/>
        </a:p>
      </dgm:t>
    </dgm:pt>
    <dgm:pt modelId="{67FD2CE8-CC73-4EF9-A9E7-D62C79D8B266}" type="sibTrans" cxnId="{71DC3360-4F45-4471-93C4-BDD23983035E}">
      <dgm:prSet/>
      <dgm:spPr/>
      <dgm:t>
        <a:bodyPr/>
        <a:lstStyle/>
        <a:p>
          <a:endParaRPr lang="de-DE"/>
        </a:p>
      </dgm:t>
    </dgm:pt>
    <dgm:pt modelId="{9E365AFE-CB7D-43F5-87F6-25EED374EAAA}">
      <dgm:prSet phldrT="[Text]"/>
      <dgm:spPr/>
      <dgm:t>
        <a:bodyPr/>
        <a:lstStyle/>
        <a:p>
          <a:endParaRPr lang="de-DE" dirty="0"/>
        </a:p>
      </dgm:t>
    </dgm:pt>
    <dgm:pt modelId="{73127FB5-D40B-4ABD-BF7C-2A17E76B84EC}" type="parTrans" cxnId="{39AD3ACC-7D13-42EE-8556-1E750D414700}">
      <dgm:prSet/>
      <dgm:spPr/>
      <dgm:t>
        <a:bodyPr/>
        <a:lstStyle/>
        <a:p>
          <a:endParaRPr lang="de-DE"/>
        </a:p>
      </dgm:t>
    </dgm:pt>
    <dgm:pt modelId="{501E32C7-C6F2-4129-BC06-25113414378F}" type="sibTrans" cxnId="{39AD3ACC-7D13-42EE-8556-1E750D414700}">
      <dgm:prSet/>
      <dgm:spPr/>
      <dgm:t>
        <a:bodyPr/>
        <a:lstStyle/>
        <a:p>
          <a:endParaRPr lang="de-DE"/>
        </a:p>
      </dgm:t>
    </dgm:pt>
    <dgm:pt modelId="{B49F79F7-4F7E-465A-8242-7A13D4C5E9BD}">
      <dgm:prSet phldrT="[Text]" phldr="1"/>
      <dgm:spPr/>
      <dgm:t>
        <a:bodyPr/>
        <a:lstStyle/>
        <a:p>
          <a:endParaRPr lang="de-DE"/>
        </a:p>
      </dgm:t>
    </dgm:pt>
    <dgm:pt modelId="{D0F16382-2A72-4765-8D79-B3F6A2DD2507}" type="parTrans" cxnId="{93CC0CBF-9FEE-49C7-881B-0C58E0F437A3}">
      <dgm:prSet/>
      <dgm:spPr/>
      <dgm:t>
        <a:bodyPr/>
        <a:lstStyle/>
        <a:p>
          <a:endParaRPr lang="de-DE"/>
        </a:p>
      </dgm:t>
    </dgm:pt>
    <dgm:pt modelId="{A6D820F2-F9D2-4F72-9008-C2E6D0BB240C}" type="sibTrans" cxnId="{93CC0CBF-9FEE-49C7-881B-0C58E0F437A3}">
      <dgm:prSet/>
      <dgm:spPr/>
      <dgm:t>
        <a:bodyPr/>
        <a:lstStyle/>
        <a:p>
          <a:endParaRPr lang="de-DE"/>
        </a:p>
      </dgm:t>
    </dgm:pt>
    <dgm:pt modelId="{A91EC114-9DA0-46D8-B8F8-69F0F2BFFDB8}">
      <dgm:prSet phldrT="[Text]" phldr="1"/>
      <dgm:spPr/>
      <dgm:t>
        <a:bodyPr/>
        <a:lstStyle/>
        <a:p>
          <a:endParaRPr lang="de-DE"/>
        </a:p>
      </dgm:t>
    </dgm:pt>
    <dgm:pt modelId="{EB27E2F0-56C9-4C79-A849-01843B084AEF}" type="parTrans" cxnId="{DD1F4D1A-A0A6-4121-8810-8D4C92344772}">
      <dgm:prSet/>
      <dgm:spPr/>
      <dgm:t>
        <a:bodyPr/>
        <a:lstStyle/>
        <a:p>
          <a:endParaRPr lang="de-DE"/>
        </a:p>
      </dgm:t>
    </dgm:pt>
    <dgm:pt modelId="{60DC7468-81F9-42DF-8E64-12BF147745A9}" type="sibTrans" cxnId="{DD1F4D1A-A0A6-4121-8810-8D4C92344772}">
      <dgm:prSet/>
      <dgm:spPr/>
      <dgm:t>
        <a:bodyPr/>
        <a:lstStyle/>
        <a:p>
          <a:endParaRPr lang="de-DE"/>
        </a:p>
      </dgm:t>
    </dgm:pt>
    <dgm:pt modelId="{20DDBFF8-15CD-4824-97A5-6824DEA0C32C}">
      <dgm:prSet phldrT="[Text]" phldr="1"/>
      <dgm:spPr/>
      <dgm:t>
        <a:bodyPr/>
        <a:lstStyle/>
        <a:p>
          <a:endParaRPr lang="de-DE" dirty="0"/>
        </a:p>
      </dgm:t>
    </dgm:pt>
    <dgm:pt modelId="{EB960BD9-9E81-4190-A3B5-D2DB890AB51E}" type="parTrans" cxnId="{9D046562-B9AD-4BA3-BD99-FF9700C9E52C}">
      <dgm:prSet/>
      <dgm:spPr/>
      <dgm:t>
        <a:bodyPr/>
        <a:lstStyle/>
        <a:p>
          <a:endParaRPr lang="de-DE"/>
        </a:p>
      </dgm:t>
    </dgm:pt>
    <dgm:pt modelId="{C1A0D0D6-B5F0-4BD2-B5C2-41837566BC44}" type="sibTrans" cxnId="{9D046562-B9AD-4BA3-BD99-FF9700C9E52C}">
      <dgm:prSet/>
      <dgm:spPr/>
      <dgm:t>
        <a:bodyPr/>
        <a:lstStyle/>
        <a:p>
          <a:endParaRPr lang="de-DE"/>
        </a:p>
      </dgm:t>
    </dgm:pt>
    <dgm:pt modelId="{7D25EF47-5BAC-4A07-990A-3C68FA18F172}" type="pres">
      <dgm:prSet presAssocID="{2F95972E-0708-4903-9745-1EF782D0271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1D9A3AE-9217-4522-8EA2-A24D57DA5327}" type="pres">
      <dgm:prSet presAssocID="{EEC97B8C-2A43-4A1B-8690-10FFD14F6E54}" presName="hierRoot1" presStyleCnt="0"/>
      <dgm:spPr/>
    </dgm:pt>
    <dgm:pt modelId="{ADFA6F51-06BC-46EC-A540-E7A01663711D}" type="pres">
      <dgm:prSet presAssocID="{EEC97B8C-2A43-4A1B-8690-10FFD14F6E54}" presName="composite" presStyleCnt="0"/>
      <dgm:spPr/>
    </dgm:pt>
    <dgm:pt modelId="{E0B39B6A-A9F8-4042-AA0A-77CF049BCD5B}" type="pres">
      <dgm:prSet presAssocID="{EEC97B8C-2A43-4A1B-8690-10FFD14F6E54}" presName="image" presStyleLbl="node0" presStyleIdx="0" presStyleCnt="1"/>
      <dgm:spPr/>
    </dgm:pt>
    <dgm:pt modelId="{2D03B287-64F5-4DBE-92CC-7693D7F43947}" type="pres">
      <dgm:prSet presAssocID="{EEC97B8C-2A43-4A1B-8690-10FFD14F6E54}" presName="text" presStyleLbl="revTx" presStyleIdx="0" presStyleCnt="5">
        <dgm:presLayoutVars>
          <dgm:chPref val="3"/>
        </dgm:presLayoutVars>
      </dgm:prSet>
      <dgm:spPr/>
    </dgm:pt>
    <dgm:pt modelId="{1C2F146B-3585-4956-9129-0548AAC90BFD}" type="pres">
      <dgm:prSet presAssocID="{EEC97B8C-2A43-4A1B-8690-10FFD14F6E54}" presName="hierChild2" presStyleCnt="0"/>
      <dgm:spPr/>
    </dgm:pt>
    <dgm:pt modelId="{5AFB3A3A-F4B1-4F44-A33C-4100C80BC9F1}" type="pres">
      <dgm:prSet presAssocID="{73127FB5-D40B-4ABD-BF7C-2A17E76B84EC}" presName="Name10" presStyleLbl="parChTrans1D2" presStyleIdx="0" presStyleCnt="2"/>
      <dgm:spPr/>
    </dgm:pt>
    <dgm:pt modelId="{84BBC947-F690-4A33-8EB6-D5E698586C22}" type="pres">
      <dgm:prSet presAssocID="{9E365AFE-CB7D-43F5-87F6-25EED374EAAA}" presName="hierRoot2" presStyleCnt="0"/>
      <dgm:spPr/>
    </dgm:pt>
    <dgm:pt modelId="{5D757CBE-C757-4ACA-B790-E195C2EFB117}" type="pres">
      <dgm:prSet presAssocID="{9E365AFE-CB7D-43F5-87F6-25EED374EAAA}" presName="composite2" presStyleCnt="0"/>
      <dgm:spPr/>
    </dgm:pt>
    <dgm:pt modelId="{EE4550AE-041F-4D07-A204-84B6B94AD699}" type="pres">
      <dgm:prSet presAssocID="{9E365AFE-CB7D-43F5-87F6-25EED374EAAA}" presName="image2" presStyleLbl="node2" presStyleIdx="0" presStyleCnt="2"/>
      <dgm:spPr>
        <a:solidFill>
          <a:schemeClr val="accent1"/>
        </a:solidFill>
      </dgm:spPr>
    </dgm:pt>
    <dgm:pt modelId="{4A2DA8EA-3C36-4776-A3CB-D24644BE3AFE}" type="pres">
      <dgm:prSet presAssocID="{9E365AFE-CB7D-43F5-87F6-25EED374EAAA}" presName="text2" presStyleLbl="revTx" presStyleIdx="1" presStyleCnt="5">
        <dgm:presLayoutVars>
          <dgm:chPref val="3"/>
        </dgm:presLayoutVars>
      </dgm:prSet>
      <dgm:spPr/>
    </dgm:pt>
    <dgm:pt modelId="{2D15C47B-3D99-4EE5-AB02-3351B466B1E8}" type="pres">
      <dgm:prSet presAssocID="{9E365AFE-CB7D-43F5-87F6-25EED374EAAA}" presName="hierChild3" presStyleCnt="0"/>
      <dgm:spPr/>
    </dgm:pt>
    <dgm:pt modelId="{F4F7297D-56C3-4363-A5AE-CDE21255542A}" type="pres">
      <dgm:prSet presAssocID="{D0F16382-2A72-4765-8D79-B3F6A2DD2507}" presName="Name17" presStyleLbl="parChTrans1D3" presStyleIdx="0" presStyleCnt="2"/>
      <dgm:spPr/>
    </dgm:pt>
    <dgm:pt modelId="{FD24909E-CA28-4A10-B884-AA1C78A34687}" type="pres">
      <dgm:prSet presAssocID="{B49F79F7-4F7E-465A-8242-7A13D4C5E9BD}" presName="hierRoot3" presStyleCnt="0"/>
      <dgm:spPr/>
    </dgm:pt>
    <dgm:pt modelId="{8BFBB479-27BA-47D9-89B4-5024B4C7D396}" type="pres">
      <dgm:prSet presAssocID="{B49F79F7-4F7E-465A-8242-7A13D4C5E9BD}" presName="composite3" presStyleCnt="0"/>
      <dgm:spPr/>
    </dgm:pt>
    <dgm:pt modelId="{6A10812A-F274-4879-B5D5-44A02B8E7E8F}" type="pres">
      <dgm:prSet presAssocID="{B49F79F7-4F7E-465A-8242-7A13D4C5E9BD}" presName="image3" presStyleLbl="node3" presStyleIdx="0" presStyleCnt="2"/>
      <dgm:spPr/>
    </dgm:pt>
    <dgm:pt modelId="{930EFB1B-2665-422E-B2CE-D48CC8ECC392}" type="pres">
      <dgm:prSet presAssocID="{B49F79F7-4F7E-465A-8242-7A13D4C5E9BD}" presName="text3" presStyleLbl="revTx" presStyleIdx="2" presStyleCnt="5">
        <dgm:presLayoutVars>
          <dgm:chPref val="3"/>
        </dgm:presLayoutVars>
      </dgm:prSet>
      <dgm:spPr/>
    </dgm:pt>
    <dgm:pt modelId="{1CEE47DD-2BD7-4D08-AC9F-AA2AE4483C38}" type="pres">
      <dgm:prSet presAssocID="{B49F79F7-4F7E-465A-8242-7A13D4C5E9BD}" presName="hierChild4" presStyleCnt="0"/>
      <dgm:spPr/>
    </dgm:pt>
    <dgm:pt modelId="{D8749AA8-4267-4F8B-B87B-5FF734BA3F75}" type="pres">
      <dgm:prSet presAssocID="{EB27E2F0-56C9-4C79-A849-01843B084AEF}" presName="Name17" presStyleLbl="parChTrans1D3" presStyleIdx="1" presStyleCnt="2"/>
      <dgm:spPr/>
    </dgm:pt>
    <dgm:pt modelId="{FACAD599-A78E-4E1F-98E2-EE6D2BC70604}" type="pres">
      <dgm:prSet presAssocID="{A91EC114-9DA0-46D8-B8F8-69F0F2BFFDB8}" presName="hierRoot3" presStyleCnt="0"/>
      <dgm:spPr/>
    </dgm:pt>
    <dgm:pt modelId="{A9F660EC-6756-45B3-921C-FB5B8872957A}" type="pres">
      <dgm:prSet presAssocID="{A91EC114-9DA0-46D8-B8F8-69F0F2BFFDB8}" presName="composite3" presStyleCnt="0"/>
      <dgm:spPr/>
    </dgm:pt>
    <dgm:pt modelId="{A2A1987C-9172-4F66-AA55-9714D6F9C1FE}" type="pres">
      <dgm:prSet presAssocID="{A91EC114-9DA0-46D8-B8F8-69F0F2BFFDB8}" presName="image3" presStyleLbl="node3" presStyleIdx="1" presStyleCnt="2"/>
      <dgm:spPr/>
    </dgm:pt>
    <dgm:pt modelId="{A6F348DF-C2FD-4731-8211-DF128FEC20FD}" type="pres">
      <dgm:prSet presAssocID="{A91EC114-9DA0-46D8-B8F8-69F0F2BFFDB8}" presName="text3" presStyleLbl="revTx" presStyleIdx="3" presStyleCnt="5">
        <dgm:presLayoutVars>
          <dgm:chPref val="3"/>
        </dgm:presLayoutVars>
      </dgm:prSet>
      <dgm:spPr/>
    </dgm:pt>
    <dgm:pt modelId="{854CD3B2-0F16-4BF6-9BA3-56FDECBCB06E}" type="pres">
      <dgm:prSet presAssocID="{A91EC114-9DA0-46D8-B8F8-69F0F2BFFDB8}" presName="hierChild4" presStyleCnt="0"/>
      <dgm:spPr/>
    </dgm:pt>
    <dgm:pt modelId="{C08E70EA-75FC-4067-B0FE-12A08E250D23}" type="pres">
      <dgm:prSet presAssocID="{EB960BD9-9E81-4190-A3B5-D2DB890AB51E}" presName="Name10" presStyleLbl="parChTrans1D2" presStyleIdx="1" presStyleCnt="2"/>
      <dgm:spPr/>
    </dgm:pt>
    <dgm:pt modelId="{89A2AF9E-366C-4969-9AD0-F1220EAFDC30}" type="pres">
      <dgm:prSet presAssocID="{20DDBFF8-15CD-4824-97A5-6824DEA0C32C}" presName="hierRoot2" presStyleCnt="0"/>
      <dgm:spPr/>
    </dgm:pt>
    <dgm:pt modelId="{220ECD30-9D61-4B57-BF65-3049F68042CD}" type="pres">
      <dgm:prSet presAssocID="{20DDBFF8-15CD-4824-97A5-6824DEA0C32C}" presName="composite2" presStyleCnt="0"/>
      <dgm:spPr/>
    </dgm:pt>
    <dgm:pt modelId="{FC047EC3-8554-4CA2-BE09-AFD61C1F047E}" type="pres">
      <dgm:prSet presAssocID="{20DDBFF8-15CD-4824-97A5-6824DEA0C32C}" presName="image2" presStyleLbl="node2" presStyleIdx="1" presStyleCnt="2"/>
      <dgm:spPr/>
    </dgm:pt>
    <dgm:pt modelId="{B9D3530B-7B43-4E52-B198-5157B19A4093}" type="pres">
      <dgm:prSet presAssocID="{20DDBFF8-15CD-4824-97A5-6824DEA0C32C}" presName="text2" presStyleLbl="revTx" presStyleIdx="4" presStyleCnt="5">
        <dgm:presLayoutVars>
          <dgm:chPref val="3"/>
        </dgm:presLayoutVars>
      </dgm:prSet>
      <dgm:spPr/>
    </dgm:pt>
    <dgm:pt modelId="{C48A7808-98E9-427D-8EF3-CB21EE64E9CE}" type="pres">
      <dgm:prSet presAssocID="{20DDBFF8-15CD-4824-97A5-6824DEA0C32C}" presName="hierChild3" presStyleCnt="0"/>
      <dgm:spPr/>
    </dgm:pt>
  </dgm:ptLst>
  <dgm:cxnLst>
    <dgm:cxn modelId="{DD1F4D1A-A0A6-4121-8810-8D4C92344772}" srcId="{9E365AFE-CB7D-43F5-87F6-25EED374EAAA}" destId="{A91EC114-9DA0-46D8-B8F8-69F0F2BFFDB8}" srcOrd="1" destOrd="0" parTransId="{EB27E2F0-56C9-4C79-A849-01843B084AEF}" sibTransId="{60DC7468-81F9-42DF-8E64-12BF147745A9}"/>
    <dgm:cxn modelId="{8408DF34-633D-44F4-B4CD-E43CD960519C}" type="presOf" srcId="{73127FB5-D40B-4ABD-BF7C-2A17E76B84EC}" destId="{5AFB3A3A-F4B1-4F44-A33C-4100C80BC9F1}" srcOrd="0" destOrd="0" presId="urn:microsoft.com/office/officeart/2009/layout/CirclePictureHierarchy"/>
    <dgm:cxn modelId="{402DCC3D-EB72-4860-B84F-6A76BBC640DD}" type="presOf" srcId="{20DDBFF8-15CD-4824-97A5-6824DEA0C32C}" destId="{B9D3530B-7B43-4E52-B198-5157B19A4093}" srcOrd="0" destOrd="0" presId="urn:microsoft.com/office/officeart/2009/layout/CirclePictureHierarchy"/>
    <dgm:cxn modelId="{5B3B2560-F461-4C0E-BB95-BF447CC47AC8}" type="presOf" srcId="{9E365AFE-CB7D-43F5-87F6-25EED374EAAA}" destId="{4A2DA8EA-3C36-4776-A3CB-D24644BE3AFE}" srcOrd="0" destOrd="0" presId="urn:microsoft.com/office/officeart/2009/layout/CirclePictureHierarchy"/>
    <dgm:cxn modelId="{71DC3360-4F45-4471-93C4-BDD23983035E}" srcId="{2F95972E-0708-4903-9745-1EF782D02713}" destId="{EEC97B8C-2A43-4A1B-8690-10FFD14F6E54}" srcOrd="0" destOrd="0" parTransId="{3A09A4C1-002E-4819-A1ED-C03F4AE98E8A}" sibTransId="{67FD2CE8-CC73-4EF9-A9E7-D62C79D8B266}"/>
    <dgm:cxn modelId="{A3B75660-20B6-497E-A6C9-86FEF9F48AF8}" type="presOf" srcId="{EEC97B8C-2A43-4A1B-8690-10FFD14F6E54}" destId="{2D03B287-64F5-4DBE-92CC-7693D7F43947}" srcOrd="0" destOrd="0" presId="urn:microsoft.com/office/officeart/2009/layout/CirclePictureHierarchy"/>
    <dgm:cxn modelId="{9D046562-B9AD-4BA3-BD99-FF9700C9E52C}" srcId="{EEC97B8C-2A43-4A1B-8690-10FFD14F6E54}" destId="{20DDBFF8-15CD-4824-97A5-6824DEA0C32C}" srcOrd="1" destOrd="0" parTransId="{EB960BD9-9E81-4190-A3B5-D2DB890AB51E}" sibTransId="{C1A0D0D6-B5F0-4BD2-B5C2-41837566BC44}"/>
    <dgm:cxn modelId="{71DCC86A-FFD1-4FA0-A0B2-4C4545CF589E}" type="presOf" srcId="{D0F16382-2A72-4765-8D79-B3F6A2DD2507}" destId="{F4F7297D-56C3-4363-A5AE-CDE21255542A}" srcOrd="0" destOrd="0" presId="urn:microsoft.com/office/officeart/2009/layout/CirclePictureHierarchy"/>
    <dgm:cxn modelId="{80CE797D-340B-40A5-BBFD-A0E5D26B25F6}" type="presOf" srcId="{A91EC114-9DA0-46D8-B8F8-69F0F2BFFDB8}" destId="{A6F348DF-C2FD-4731-8211-DF128FEC20FD}" srcOrd="0" destOrd="0" presId="urn:microsoft.com/office/officeart/2009/layout/CirclePictureHierarchy"/>
    <dgm:cxn modelId="{C820C484-012F-4717-B513-F916AC58CD5D}" type="presOf" srcId="{EB960BD9-9E81-4190-A3B5-D2DB890AB51E}" destId="{C08E70EA-75FC-4067-B0FE-12A08E250D23}" srcOrd="0" destOrd="0" presId="urn:microsoft.com/office/officeart/2009/layout/CirclePictureHierarchy"/>
    <dgm:cxn modelId="{89912DA0-AE74-436E-A4A8-3A6AC059792C}" type="presOf" srcId="{2F95972E-0708-4903-9745-1EF782D02713}" destId="{7D25EF47-5BAC-4A07-990A-3C68FA18F172}" srcOrd="0" destOrd="0" presId="urn:microsoft.com/office/officeart/2009/layout/CirclePictureHierarchy"/>
    <dgm:cxn modelId="{93CC0CBF-9FEE-49C7-881B-0C58E0F437A3}" srcId="{9E365AFE-CB7D-43F5-87F6-25EED374EAAA}" destId="{B49F79F7-4F7E-465A-8242-7A13D4C5E9BD}" srcOrd="0" destOrd="0" parTransId="{D0F16382-2A72-4765-8D79-B3F6A2DD2507}" sibTransId="{A6D820F2-F9D2-4F72-9008-C2E6D0BB240C}"/>
    <dgm:cxn modelId="{39AD3ACC-7D13-42EE-8556-1E750D414700}" srcId="{EEC97B8C-2A43-4A1B-8690-10FFD14F6E54}" destId="{9E365AFE-CB7D-43F5-87F6-25EED374EAAA}" srcOrd="0" destOrd="0" parTransId="{73127FB5-D40B-4ABD-BF7C-2A17E76B84EC}" sibTransId="{501E32C7-C6F2-4129-BC06-25113414378F}"/>
    <dgm:cxn modelId="{B4B579D6-D614-4458-B912-4C278F115E1C}" type="presOf" srcId="{B49F79F7-4F7E-465A-8242-7A13D4C5E9BD}" destId="{930EFB1B-2665-422E-B2CE-D48CC8ECC392}" srcOrd="0" destOrd="0" presId="urn:microsoft.com/office/officeart/2009/layout/CirclePictureHierarchy"/>
    <dgm:cxn modelId="{974D82EF-6CCA-4E82-B1E5-9D6A8F3AC6FD}" type="presOf" srcId="{EB27E2F0-56C9-4C79-A849-01843B084AEF}" destId="{D8749AA8-4267-4F8B-B87B-5FF734BA3F75}" srcOrd="0" destOrd="0" presId="urn:microsoft.com/office/officeart/2009/layout/CirclePictureHierarchy"/>
    <dgm:cxn modelId="{9BC715B5-0C58-4F58-9843-1E2C1C86504C}" type="presParOf" srcId="{7D25EF47-5BAC-4A07-990A-3C68FA18F172}" destId="{D1D9A3AE-9217-4522-8EA2-A24D57DA5327}" srcOrd="0" destOrd="0" presId="urn:microsoft.com/office/officeart/2009/layout/CirclePictureHierarchy"/>
    <dgm:cxn modelId="{02AF0F86-7B2E-4DEC-93DA-D389CE6A6EB1}" type="presParOf" srcId="{D1D9A3AE-9217-4522-8EA2-A24D57DA5327}" destId="{ADFA6F51-06BC-46EC-A540-E7A01663711D}" srcOrd="0" destOrd="0" presId="urn:microsoft.com/office/officeart/2009/layout/CirclePictureHierarchy"/>
    <dgm:cxn modelId="{C2205405-097E-4ED7-A4EE-B5DEDCADCA21}" type="presParOf" srcId="{ADFA6F51-06BC-46EC-A540-E7A01663711D}" destId="{E0B39B6A-A9F8-4042-AA0A-77CF049BCD5B}" srcOrd="0" destOrd="0" presId="urn:microsoft.com/office/officeart/2009/layout/CirclePictureHierarchy"/>
    <dgm:cxn modelId="{76D21F1E-413E-411D-8258-163191B7DF77}" type="presParOf" srcId="{ADFA6F51-06BC-46EC-A540-E7A01663711D}" destId="{2D03B287-64F5-4DBE-92CC-7693D7F43947}" srcOrd="1" destOrd="0" presId="urn:microsoft.com/office/officeart/2009/layout/CirclePictureHierarchy"/>
    <dgm:cxn modelId="{BC298543-6391-4A69-B6DB-B20F854175E5}" type="presParOf" srcId="{D1D9A3AE-9217-4522-8EA2-A24D57DA5327}" destId="{1C2F146B-3585-4956-9129-0548AAC90BFD}" srcOrd="1" destOrd="0" presId="urn:microsoft.com/office/officeart/2009/layout/CirclePictureHierarchy"/>
    <dgm:cxn modelId="{ECFB216E-2242-4F4C-A468-A943A315EE0A}" type="presParOf" srcId="{1C2F146B-3585-4956-9129-0548AAC90BFD}" destId="{5AFB3A3A-F4B1-4F44-A33C-4100C80BC9F1}" srcOrd="0" destOrd="0" presId="urn:microsoft.com/office/officeart/2009/layout/CirclePictureHierarchy"/>
    <dgm:cxn modelId="{FAD705EA-05DE-47A0-A4FB-7076C83942F2}" type="presParOf" srcId="{1C2F146B-3585-4956-9129-0548AAC90BFD}" destId="{84BBC947-F690-4A33-8EB6-D5E698586C22}" srcOrd="1" destOrd="0" presId="urn:microsoft.com/office/officeart/2009/layout/CirclePictureHierarchy"/>
    <dgm:cxn modelId="{E493A82F-B122-48F1-9053-C299C4BD0985}" type="presParOf" srcId="{84BBC947-F690-4A33-8EB6-D5E698586C22}" destId="{5D757CBE-C757-4ACA-B790-E195C2EFB117}" srcOrd="0" destOrd="0" presId="urn:microsoft.com/office/officeart/2009/layout/CirclePictureHierarchy"/>
    <dgm:cxn modelId="{8E639B5A-315A-4F53-A77C-F9434841B885}" type="presParOf" srcId="{5D757CBE-C757-4ACA-B790-E195C2EFB117}" destId="{EE4550AE-041F-4D07-A204-84B6B94AD699}" srcOrd="0" destOrd="0" presId="urn:microsoft.com/office/officeart/2009/layout/CirclePictureHierarchy"/>
    <dgm:cxn modelId="{EDB7EDAA-9D83-44EC-9B4F-E8F5E5315F47}" type="presParOf" srcId="{5D757CBE-C757-4ACA-B790-E195C2EFB117}" destId="{4A2DA8EA-3C36-4776-A3CB-D24644BE3AFE}" srcOrd="1" destOrd="0" presId="urn:microsoft.com/office/officeart/2009/layout/CirclePictureHierarchy"/>
    <dgm:cxn modelId="{447FFC40-E444-4325-999B-C0D8F793FE4F}" type="presParOf" srcId="{84BBC947-F690-4A33-8EB6-D5E698586C22}" destId="{2D15C47B-3D99-4EE5-AB02-3351B466B1E8}" srcOrd="1" destOrd="0" presId="urn:microsoft.com/office/officeart/2009/layout/CirclePictureHierarchy"/>
    <dgm:cxn modelId="{F7D87748-5F20-4E92-87B8-5EFE161AE19D}" type="presParOf" srcId="{2D15C47B-3D99-4EE5-AB02-3351B466B1E8}" destId="{F4F7297D-56C3-4363-A5AE-CDE21255542A}" srcOrd="0" destOrd="0" presId="urn:microsoft.com/office/officeart/2009/layout/CirclePictureHierarchy"/>
    <dgm:cxn modelId="{87382579-FC03-4EE1-96DD-34BF898B20D5}" type="presParOf" srcId="{2D15C47B-3D99-4EE5-AB02-3351B466B1E8}" destId="{FD24909E-CA28-4A10-B884-AA1C78A34687}" srcOrd="1" destOrd="0" presId="urn:microsoft.com/office/officeart/2009/layout/CirclePictureHierarchy"/>
    <dgm:cxn modelId="{5095263D-F7B4-4F49-8E60-3CED7821D4A0}" type="presParOf" srcId="{FD24909E-CA28-4A10-B884-AA1C78A34687}" destId="{8BFBB479-27BA-47D9-89B4-5024B4C7D396}" srcOrd="0" destOrd="0" presId="urn:microsoft.com/office/officeart/2009/layout/CirclePictureHierarchy"/>
    <dgm:cxn modelId="{EBB5010E-501E-4AB6-AB06-9A7339C4E8F4}" type="presParOf" srcId="{8BFBB479-27BA-47D9-89B4-5024B4C7D396}" destId="{6A10812A-F274-4879-B5D5-44A02B8E7E8F}" srcOrd="0" destOrd="0" presId="urn:microsoft.com/office/officeart/2009/layout/CirclePictureHierarchy"/>
    <dgm:cxn modelId="{4E24383C-4965-4B81-B6D0-04BCCBFDA17C}" type="presParOf" srcId="{8BFBB479-27BA-47D9-89B4-5024B4C7D396}" destId="{930EFB1B-2665-422E-B2CE-D48CC8ECC392}" srcOrd="1" destOrd="0" presId="urn:microsoft.com/office/officeart/2009/layout/CirclePictureHierarchy"/>
    <dgm:cxn modelId="{6F2BA508-1494-4E14-BAFC-9116D572306A}" type="presParOf" srcId="{FD24909E-CA28-4A10-B884-AA1C78A34687}" destId="{1CEE47DD-2BD7-4D08-AC9F-AA2AE4483C38}" srcOrd="1" destOrd="0" presId="urn:microsoft.com/office/officeart/2009/layout/CirclePictureHierarchy"/>
    <dgm:cxn modelId="{C22620E6-91FA-4C32-9848-62499A1F054F}" type="presParOf" srcId="{2D15C47B-3D99-4EE5-AB02-3351B466B1E8}" destId="{D8749AA8-4267-4F8B-B87B-5FF734BA3F75}" srcOrd="2" destOrd="0" presId="urn:microsoft.com/office/officeart/2009/layout/CirclePictureHierarchy"/>
    <dgm:cxn modelId="{E87FA4B6-823F-468B-90D5-FF43AB5015AE}" type="presParOf" srcId="{2D15C47B-3D99-4EE5-AB02-3351B466B1E8}" destId="{FACAD599-A78E-4E1F-98E2-EE6D2BC70604}" srcOrd="3" destOrd="0" presId="urn:microsoft.com/office/officeart/2009/layout/CirclePictureHierarchy"/>
    <dgm:cxn modelId="{815B5F6D-00B5-45ED-89E0-627207B336A7}" type="presParOf" srcId="{FACAD599-A78E-4E1F-98E2-EE6D2BC70604}" destId="{A9F660EC-6756-45B3-921C-FB5B8872957A}" srcOrd="0" destOrd="0" presId="urn:microsoft.com/office/officeart/2009/layout/CirclePictureHierarchy"/>
    <dgm:cxn modelId="{F9B8CB6D-8FBF-417E-A640-32E4926E8216}" type="presParOf" srcId="{A9F660EC-6756-45B3-921C-FB5B8872957A}" destId="{A2A1987C-9172-4F66-AA55-9714D6F9C1FE}" srcOrd="0" destOrd="0" presId="urn:microsoft.com/office/officeart/2009/layout/CirclePictureHierarchy"/>
    <dgm:cxn modelId="{9AAA76A4-68E6-4B75-B7A7-A8143E10AD3D}" type="presParOf" srcId="{A9F660EC-6756-45B3-921C-FB5B8872957A}" destId="{A6F348DF-C2FD-4731-8211-DF128FEC20FD}" srcOrd="1" destOrd="0" presId="urn:microsoft.com/office/officeart/2009/layout/CirclePictureHierarchy"/>
    <dgm:cxn modelId="{6DB6FB3E-A527-4E7B-AA3A-FC8AC7946167}" type="presParOf" srcId="{FACAD599-A78E-4E1F-98E2-EE6D2BC70604}" destId="{854CD3B2-0F16-4BF6-9BA3-56FDECBCB06E}" srcOrd="1" destOrd="0" presId="urn:microsoft.com/office/officeart/2009/layout/CirclePictureHierarchy"/>
    <dgm:cxn modelId="{1D12A1BD-35BA-448C-8485-DF48298836E4}" type="presParOf" srcId="{1C2F146B-3585-4956-9129-0548AAC90BFD}" destId="{C08E70EA-75FC-4067-B0FE-12A08E250D23}" srcOrd="2" destOrd="0" presId="urn:microsoft.com/office/officeart/2009/layout/CirclePictureHierarchy"/>
    <dgm:cxn modelId="{03BE4ADF-8DD3-4B1E-90D4-D7990E318769}" type="presParOf" srcId="{1C2F146B-3585-4956-9129-0548AAC90BFD}" destId="{89A2AF9E-366C-4969-9AD0-F1220EAFDC30}" srcOrd="3" destOrd="0" presId="urn:microsoft.com/office/officeart/2009/layout/CirclePictureHierarchy"/>
    <dgm:cxn modelId="{7FFB978A-BFC3-4A2E-A2D8-0544A2294E99}" type="presParOf" srcId="{89A2AF9E-366C-4969-9AD0-F1220EAFDC30}" destId="{220ECD30-9D61-4B57-BF65-3049F68042CD}" srcOrd="0" destOrd="0" presId="urn:microsoft.com/office/officeart/2009/layout/CirclePictureHierarchy"/>
    <dgm:cxn modelId="{CB2C2AC5-B78A-41F4-B2D3-5FF56482C2E4}" type="presParOf" srcId="{220ECD30-9D61-4B57-BF65-3049F68042CD}" destId="{FC047EC3-8554-4CA2-BE09-AFD61C1F047E}" srcOrd="0" destOrd="0" presId="urn:microsoft.com/office/officeart/2009/layout/CirclePictureHierarchy"/>
    <dgm:cxn modelId="{5D47A3A8-6D49-48FC-9E00-61F29958FAB3}" type="presParOf" srcId="{220ECD30-9D61-4B57-BF65-3049F68042CD}" destId="{B9D3530B-7B43-4E52-B198-5157B19A4093}" srcOrd="1" destOrd="0" presId="urn:microsoft.com/office/officeart/2009/layout/CirclePictureHierarchy"/>
    <dgm:cxn modelId="{5D6D910C-C315-4A92-BECB-AD949C52A9C7}" type="presParOf" srcId="{89A2AF9E-366C-4969-9AD0-F1220EAFDC30}" destId="{C48A7808-98E9-427D-8EF3-CB21EE64E9CE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F95972E-0708-4903-9745-1EF782D02713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EEC97B8C-2A43-4A1B-8690-10FFD14F6E54}">
      <dgm:prSet phldrT="[Text]" phldr="1"/>
      <dgm:spPr/>
      <dgm:t>
        <a:bodyPr/>
        <a:lstStyle/>
        <a:p>
          <a:endParaRPr lang="de-DE" dirty="0"/>
        </a:p>
      </dgm:t>
    </dgm:pt>
    <dgm:pt modelId="{3A09A4C1-002E-4819-A1ED-C03F4AE98E8A}" type="parTrans" cxnId="{71DC3360-4F45-4471-93C4-BDD23983035E}">
      <dgm:prSet/>
      <dgm:spPr/>
      <dgm:t>
        <a:bodyPr/>
        <a:lstStyle/>
        <a:p>
          <a:endParaRPr lang="de-DE"/>
        </a:p>
      </dgm:t>
    </dgm:pt>
    <dgm:pt modelId="{67FD2CE8-CC73-4EF9-A9E7-D62C79D8B266}" type="sibTrans" cxnId="{71DC3360-4F45-4471-93C4-BDD23983035E}">
      <dgm:prSet/>
      <dgm:spPr/>
      <dgm:t>
        <a:bodyPr/>
        <a:lstStyle/>
        <a:p>
          <a:endParaRPr lang="de-DE"/>
        </a:p>
      </dgm:t>
    </dgm:pt>
    <dgm:pt modelId="{9E365AFE-CB7D-43F5-87F6-25EED374EAAA}">
      <dgm:prSet phldrT="[Text]"/>
      <dgm:spPr/>
      <dgm:t>
        <a:bodyPr/>
        <a:lstStyle/>
        <a:p>
          <a:r>
            <a:rPr lang="de-DE" dirty="0" err="1"/>
            <a:t>modified</a:t>
          </a:r>
          <a:endParaRPr lang="de-DE" dirty="0"/>
        </a:p>
      </dgm:t>
    </dgm:pt>
    <dgm:pt modelId="{73127FB5-D40B-4ABD-BF7C-2A17E76B84EC}" type="parTrans" cxnId="{39AD3ACC-7D13-42EE-8556-1E750D414700}">
      <dgm:prSet/>
      <dgm:spPr/>
      <dgm:t>
        <a:bodyPr/>
        <a:lstStyle/>
        <a:p>
          <a:endParaRPr lang="de-DE"/>
        </a:p>
      </dgm:t>
    </dgm:pt>
    <dgm:pt modelId="{501E32C7-C6F2-4129-BC06-25113414378F}" type="sibTrans" cxnId="{39AD3ACC-7D13-42EE-8556-1E750D414700}">
      <dgm:prSet/>
      <dgm:spPr/>
      <dgm:t>
        <a:bodyPr/>
        <a:lstStyle/>
        <a:p>
          <a:endParaRPr lang="de-DE"/>
        </a:p>
      </dgm:t>
    </dgm:pt>
    <dgm:pt modelId="{B49F79F7-4F7E-465A-8242-7A13D4C5E9BD}">
      <dgm:prSet phldrT="[Text]" phldr="1"/>
      <dgm:spPr/>
      <dgm:t>
        <a:bodyPr/>
        <a:lstStyle/>
        <a:p>
          <a:endParaRPr lang="de-DE"/>
        </a:p>
      </dgm:t>
    </dgm:pt>
    <dgm:pt modelId="{D0F16382-2A72-4765-8D79-B3F6A2DD2507}" type="parTrans" cxnId="{93CC0CBF-9FEE-49C7-881B-0C58E0F437A3}">
      <dgm:prSet/>
      <dgm:spPr/>
      <dgm:t>
        <a:bodyPr/>
        <a:lstStyle/>
        <a:p>
          <a:endParaRPr lang="de-DE"/>
        </a:p>
      </dgm:t>
    </dgm:pt>
    <dgm:pt modelId="{A6D820F2-F9D2-4F72-9008-C2E6D0BB240C}" type="sibTrans" cxnId="{93CC0CBF-9FEE-49C7-881B-0C58E0F437A3}">
      <dgm:prSet/>
      <dgm:spPr/>
      <dgm:t>
        <a:bodyPr/>
        <a:lstStyle/>
        <a:p>
          <a:endParaRPr lang="de-DE"/>
        </a:p>
      </dgm:t>
    </dgm:pt>
    <dgm:pt modelId="{A91EC114-9DA0-46D8-B8F8-69F0F2BFFDB8}">
      <dgm:prSet phldrT="[Text]" phldr="1"/>
      <dgm:spPr/>
      <dgm:t>
        <a:bodyPr/>
        <a:lstStyle/>
        <a:p>
          <a:endParaRPr lang="de-DE"/>
        </a:p>
      </dgm:t>
    </dgm:pt>
    <dgm:pt modelId="{EB27E2F0-56C9-4C79-A849-01843B084AEF}" type="parTrans" cxnId="{DD1F4D1A-A0A6-4121-8810-8D4C92344772}">
      <dgm:prSet/>
      <dgm:spPr/>
      <dgm:t>
        <a:bodyPr/>
        <a:lstStyle/>
        <a:p>
          <a:endParaRPr lang="de-DE"/>
        </a:p>
      </dgm:t>
    </dgm:pt>
    <dgm:pt modelId="{60DC7468-81F9-42DF-8E64-12BF147745A9}" type="sibTrans" cxnId="{DD1F4D1A-A0A6-4121-8810-8D4C92344772}">
      <dgm:prSet/>
      <dgm:spPr/>
      <dgm:t>
        <a:bodyPr/>
        <a:lstStyle/>
        <a:p>
          <a:endParaRPr lang="de-DE"/>
        </a:p>
      </dgm:t>
    </dgm:pt>
    <dgm:pt modelId="{20DDBFF8-15CD-4824-97A5-6824DEA0C32C}">
      <dgm:prSet phldrT="[Text]" phldr="1"/>
      <dgm:spPr/>
      <dgm:t>
        <a:bodyPr/>
        <a:lstStyle/>
        <a:p>
          <a:endParaRPr lang="de-DE" dirty="0"/>
        </a:p>
      </dgm:t>
    </dgm:pt>
    <dgm:pt modelId="{EB960BD9-9E81-4190-A3B5-D2DB890AB51E}" type="parTrans" cxnId="{9D046562-B9AD-4BA3-BD99-FF9700C9E52C}">
      <dgm:prSet/>
      <dgm:spPr/>
      <dgm:t>
        <a:bodyPr/>
        <a:lstStyle/>
        <a:p>
          <a:endParaRPr lang="de-DE"/>
        </a:p>
      </dgm:t>
    </dgm:pt>
    <dgm:pt modelId="{C1A0D0D6-B5F0-4BD2-B5C2-41837566BC44}" type="sibTrans" cxnId="{9D046562-B9AD-4BA3-BD99-FF9700C9E52C}">
      <dgm:prSet/>
      <dgm:spPr/>
      <dgm:t>
        <a:bodyPr/>
        <a:lstStyle/>
        <a:p>
          <a:endParaRPr lang="de-DE"/>
        </a:p>
      </dgm:t>
    </dgm:pt>
    <dgm:pt modelId="{7D25EF47-5BAC-4A07-990A-3C68FA18F172}" type="pres">
      <dgm:prSet presAssocID="{2F95972E-0708-4903-9745-1EF782D0271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1D9A3AE-9217-4522-8EA2-A24D57DA5327}" type="pres">
      <dgm:prSet presAssocID="{EEC97B8C-2A43-4A1B-8690-10FFD14F6E54}" presName="hierRoot1" presStyleCnt="0"/>
      <dgm:spPr/>
    </dgm:pt>
    <dgm:pt modelId="{ADFA6F51-06BC-46EC-A540-E7A01663711D}" type="pres">
      <dgm:prSet presAssocID="{EEC97B8C-2A43-4A1B-8690-10FFD14F6E54}" presName="composite" presStyleCnt="0"/>
      <dgm:spPr/>
    </dgm:pt>
    <dgm:pt modelId="{E0B39B6A-A9F8-4042-AA0A-77CF049BCD5B}" type="pres">
      <dgm:prSet presAssocID="{EEC97B8C-2A43-4A1B-8690-10FFD14F6E54}" presName="image" presStyleLbl="node0" presStyleIdx="0" presStyleCnt="1"/>
      <dgm:spPr/>
    </dgm:pt>
    <dgm:pt modelId="{2D03B287-64F5-4DBE-92CC-7693D7F43947}" type="pres">
      <dgm:prSet presAssocID="{EEC97B8C-2A43-4A1B-8690-10FFD14F6E54}" presName="text" presStyleLbl="revTx" presStyleIdx="0" presStyleCnt="5">
        <dgm:presLayoutVars>
          <dgm:chPref val="3"/>
        </dgm:presLayoutVars>
      </dgm:prSet>
      <dgm:spPr/>
    </dgm:pt>
    <dgm:pt modelId="{1C2F146B-3585-4956-9129-0548AAC90BFD}" type="pres">
      <dgm:prSet presAssocID="{EEC97B8C-2A43-4A1B-8690-10FFD14F6E54}" presName="hierChild2" presStyleCnt="0"/>
      <dgm:spPr/>
    </dgm:pt>
    <dgm:pt modelId="{5AFB3A3A-F4B1-4F44-A33C-4100C80BC9F1}" type="pres">
      <dgm:prSet presAssocID="{73127FB5-D40B-4ABD-BF7C-2A17E76B84EC}" presName="Name10" presStyleLbl="parChTrans1D2" presStyleIdx="0" presStyleCnt="2"/>
      <dgm:spPr/>
    </dgm:pt>
    <dgm:pt modelId="{84BBC947-F690-4A33-8EB6-D5E698586C22}" type="pres">
      <dgm:prSet presAssocID="{9E365AFE-CB7D-43F5-87F6-25EED374EAAA}" presName="hierRoot2" presStyleCnt="0"/>
      <dgm:spPr/>
    </dgm:pt>
    <dgm:pt modelId="{5D757CBE-C757-4ACA-B790-E195C2EFB117}" type="pres">
      <dgm:prSet presAssocID="{9E365AFE-CB7D-43F5-87F6-25EED374EAAA}" presName="composite2" presStyleCnt="0"/>
      <dgm:spPr/>
    </dgm:pt>
    <dgm:pt modelId="{EE4550AE-041F-4D07-A204-84B6B94AD699}" type="pres">
      <dgm:prSet presAssocID="{9E365AFE-CB7D-43F5-87F6-25EED374EAAA}" presName="image2" presStyleLbl="node2" presStyleIdx="0" presStyleCnt="2"/>
      <dgm:spPr>
        <a:solidFill>
          <a:srgbClr val="C00000"/>
        </a:solidFill>
      </dgm:spPr>
    </dgm:pt>
    <dgm:pt modelId="{4A2DA8EA-3C36-4776-A3CB-D24644BE3AFE}" type="pres">
      <dgm:prSet presAssocID="{9E365AFE-CB7D-43F5-87F6-25EED374EAAA}" presName="text2" presStyleLbl="revTx" presStyleIdx="1" presStyleCnt="5">
        <dgm:presLayoutVars>
          <dgm:chPref val="3"/>
        </dgm:presLayoutVars>
      </dgm:prSet>
      <dgm:spPr/>
    </dgm:pt>
    <dgm:pt modelId="{2D15C47B-3D99-4EE5-AB02-3351B466B1E8}" type="pres">
      <dgm:prSet presAssocID="{9E365AFE-CB7D-43F5-87F6-25EED374EAAA}" presName="hierChild3" presStyleCnt="0"/>
      <dgm:spPr/>
    </dgm:pt>
    <dgm:pt modelId="{F4F7297D-56C3-4363-A5AE-CDE21255542A}" type="pres">
      <dgm:prSet presAssocID="{D0F16382-2A72-4765-8D79-B3F6A2DD2507}" presName="Name17" presStyleLbl="parChTrans1D3" presStyleIdx="0" presStyleCnt="2"/>
      <dgm:spPr/>
    </dgm:pt>
    <dgm:pt modelId="{FD24909E-CA28-4A10-B884-AA1C78A34687}" type="pres">
      <dgm:prSet presAssocID="{B49F79F7-4F7E-465A-8242-7A13D4C5E9BD}" presName="hierRoot3" presStyleCnt="0"/>
      <dgm:spPr/>
    </dgm:pt>
    <dgm:pt modelId="{8BFBB479-27BA-47D9-89B4-5024B4C7D396}" type="pres">
      <dgm:prSet presAssocID="{B49F79F7-4F7E-465A-8242-7A13D4C5E9BD}" presName="composite3" presStyleCnt="0"/>
      <dgm:spPr/>
    </dgm:pt>
    <dgm:pt modelId="{6A10812A-F274-4879-B5D5-44A02B8E7E8F}" type="pres">
      <dgm:prSet presAssocID="{B49F79F7-4F7E-465A-8242-7A13D4C5E9BD}" presName="image3" presStyleLbl="node3" presStyleIdx="0" presStyleCnt="2"/>
      <dgm:spPr/>
    </dgm:pt>
    <dgm:pt modelId="{930EFB1B-2665-422E-B2CE-D48CC8ECC392}" type="pres">
      <dgm:prSet presAssocID="{B49F79F7-4F7E-465A-8242-7A13D4C5E9BD}" presName="text3" presStyleLbl="revTx" presStyleIdx="2" presStyleCnt="5">
        <dgm:presLayoutVars>
          <dgm:chPref val="3"/>
        </dgm:presLayoutVars>
      </dgm:prSet>
      <dgm:spPr/>
    </dgm:pt>
    <dgm:pt modelId="{1CEE47DD-2BD7-4D08-AC9F-AA2AE4483C38}" type="pres">
      <dgm:prSet presAssocID="{B49F79F7-4F7E-465A-8242-7A13D4C5E9BD}" presName="hierChild4" presStyleCnt="0"/>
      <dgm:spPr/>
    </dgm:pt>
    <dgm:pt modelId="{D8749AA8-4267-4F8B-B87B-5FF734BA3F75}" type="pres">
      <dgm:prSet presAssocID="{EB27E2F0-56C9-4C79-A849-01843B084AEF}" presName="Name17" presStyleLbl="parChTrans1D3" presStyleIdx="1" presStyleCnt="2"/>
      <dgm:spPr/>
    </dgm:pt>
    <dgm:pt modelId="{FACAD599-A78E-4E1F-98E2-EE6D2BC70604}" type="pres">
      <dgm:prSet presAssocID="{A91EC114-9DA0-46D8-B8F8-69F0F2BFFDB8}" presName="hierRoot3" presStyleCnt="0"/>
      <dgm:spPr/>
    </dgm:pt>
    <dgm:pt modelId="{A9F660EC-6756-45B3-921C-FB5B8872957A}" type="pres">
      <dgm:prSet presAssocID="{A91EC114-9DA0-46D8-B8F8-69F0F2BFFDB8}" presName="composite3" presStyleCnt="0"/>
      <dgm:spPr/>
    </dgm:pt>
    <dgm:pt modelId="{A2A1987C-9172-4F66-AA55-9714D6F9C1FE}" type="pres">
      <dgm:prSet presAssocID="{A91EC114-9DA0-46D8-B8F8-69F0F2BFFDB8}" presName="image3" presStyleLbl="node3" presStyleIdx="1" presStyleCnt="2"/>
      <dgm:spPr/>
    </dgm:pt>
    <dgm:pt modelId="{A6F348DF-C2FD-4731-8211-DF128FEC20FD}" type="pres">
      <dgm:prSet presAssocID="{A91EC114-9DA0-46D8-B8F8-69F0F2BFFDB8}" presName="text3" presStyleLbl="revTx" presStyleIdx="3" presStyleCnt="5">
        <dgm:presLayoutVars>
          <dgm:chPref val="3"/>
        </dgm:presLayoutVars>
      </dgm:prSet>
      <dgm:spPr/>
    </dgm:pt>
    <dgm:pt modelId="{854CD3B2-0F16-4BF6-9BA3-56FDECBCB06E}" type="pres">
      <dgm:prSet presAssocID="{A91EC114-9DA0-46D8-B8F8-69F0F2BFFDB8}" presName="hierChild4" presStyleCnt="0"/>
      <dgm:spPr/>
    </dgm:pt>
    <dgm:pt modelId="{C08E70EA-75FC-4067-B0FE-12A08E250D23}" type="pres">
      <dgm:prSet presAssocID="{EB960BD9-9E81-4190-A3B5-D2DB890AB51E}" presName="Name10" presStyleLbl="parChTrans1D2" presStyleIdx="1" presStyleCnt="2"/>
      <dgm:spPr/>
    </dgm:pt>
    <dgm:pt modelId="{89A2AF9E-366C-4969-9AD0-F1220EAFDC30}" type="pres">
      <dgm:prSet presAssocID="{20DDBFF8-15CD-4824-97A5-6824DEA0C32C}" presName="hierRoot2" presStyleCnt="0"/>
      <dgm:spPr/>
    </dgm:pt>
    <dgm:pt modelId="{220ECD30-9D61-4B57-BF65-3049F68042CD}" type="pres">
      <dgm:prSet presAssocID="{20DDBFF8-15CD-4824-97A5-6824DEA0C32C}" presName="composite2" presStyleCnt="0"/>
      <dgm:spPr/>
    </dgm:pt>
    <dgm:pt modelId="{FC047EC3-8554-4CA2-BE09-AFD61C1F047E}" type="pres">
      <dgm:prSet presAssocID="{20DDBFF8-15CD-4824-97A5-6824DEA0C32C}" presName="image2" presStyleLbl="node2" presStyleIdx="1" presStyleCnt="2"/>
      <dgm:spPr/>
    </dgm:pt>
    <dgm:pt modelId="{B9D3530B-7B43-4E52-B198-5157B19A4093}" type="pres">
      <dgm:prSet presAssocID="{20DDBFF8-15CD-4824-97A5-6824DEA0C32C}" presName="text2" presStyleLbl="revTx" presStyleIdx="4" presStyleCnt="5">
        <dgm:presLayoutVars>
          <dgm:chPref val="3"/>
        </dgm:presLayoutVars>
      </dgm:prSet>
      <dgm:spPr/>
    </dgm:pt>
    <dgm:pt modelId="{C48A7808-98E9-427D-8EF3-CB21EE64E9CE}" type="pres">
      <dgm:prSet presAssocID="{20DDBFF8-15CD-4824-97A5-6824DEA0C32C}" presName="hierChild3" presStyleCnt="0"/>
      <dgm:spPr/>
    </dgm:pt>
  </dgm:ptLst>
  <dgm:cxnLst>
    <dgm:cxn modelId="{DD1F4D1A-A0A6-4121-8810-8D4C92344772}" srcId="{9E365AFE-CB7D-43F5-87F6-25EED374EAAA}" destId="{A91EC114-9DA0-46D8-B8F8-69F0F2BFFDB8}" srcOrd="1" destOrd="0" parTransId="{EB27E2F0-56C9-4C79-A849-01843B084AEF}" sibTransId="{60DC7468-81F9-42DF-8E64-12BF147745A9}"/>
    <dgm:cxn modelId="{8408DF34-633D-44F4-B4CD-E43CD960519C}" type="presOf" srcId="{73127FB5-D40B-4ABD-BF7C-2A17E76B84EC}" destId="{5AFB3A3A-F4B1-4F44-A33C-4100C80BC9F1}" srcOrd="0" destOrd="0" presId="urn:microsoft.com/office/officeart/2009/layout/CirclePictureHierarchy"/>
    <dgm:cxn modelId="{402DCC3D-EB72-4860-B84F-6A76BBC640DD}" type="presOf" srcId="{20DDBFF8-15CD-4824-97A5-6824DEA0C32C}" destId="{B9D3530B-7B43-4E52-B198-5157B19A4093}" srcOrd="0" destOrd="0" presId="urn:microsoft.com/office/officeart/2009/layout/CirclePictureHierarchy"/>
    <dgm:cxn modelId="{5B3B2560-F461-4C0E-BB95-BF447CC47AC8}" type="presOf" srcId="{9E365AFE-CB7D-43F5-87F6-25EED374EAAA}" destId="{4A2DA8EA-3C36-4776-A3CB-D24644BE3AFE}" srcOrd="0" destOrd="0" presId="urn:microsoft.com/office/officeart/2009/layout/CirclePictureHierarchy"/>
    <dgm:cxn modelId="{71DC3360-4F45-4471-93C4-BDD23983035E}" srcId="{2F95972E-0708-4903-9745-1EF782D02713}" destId="{EEC97B8C-2A43-4A1B-8690-10FFD14F6E54}" srcOrd="0" destOrd="0" parTransId="{3A09A4C1-002E-4819-A1ED-C03F4AE98E8A}" sibTransId="{67FD2CE8-CC73-4EF9-A9E7-D62C79D8B266}"/>
    <dgm:cxn modelId="{A3B75660-20B6-497E-A6C9-86FEF9F48AF8}" type="presOf" srcId="{EEC97B8C-2A43-4A1B-8690-10FFD14F6E54}" destId="{2D03B287-64F5-4DBE-92CC-7693D7F43947}" srcOrd="0" destOrd="0" presId="urn:microsoft.com/office/officeart/2009/layout/CirclePictureHierarchy"/>
    <dgm:cxn modelId="{9D046562-B9AD-4BA3-BD99-FF9700C9E52C}" srcId="{EEC97B8C-2A43-4A1B-8690-10FFD14F6E54}" destId="{20DDBFF8-15CD-4824-97A5-6824DEA0C32C}" srcOrd="1" destOrd="0" parTransId="{EB960BD9-9E81-4190-A3B5-D2DB890AB51E}" sibTransId="{C1A0D0D6-B5F0-4BD2-B5C2-41837566BC44}"/>
    <dgm:cxn modelId="{71DCC86A-FFD1-4FA0-A0B2-4C4545CF589E}" type="presOf" srcId="{D0F16382-2A72-4765-8D79-B3F6A2DD2507}" destId="{F4F7297D-56C3-4363-A5AE-CDE21255542A}" srcOrd="0" destOrd="0" presId="urn:microsoft.com/office/officeart/2009/layout/CirclePictureHierarchy"/>
    <dgm:cxn modelId="{80CE797D-340B-40A5-BBFD-A0E5D26B25F6}" type="presOf" srcId="{A91EC114-9DA0-46D8-B8F8-69F0F2BFFDB8}" destId="{A6F348DF-C2FD-4731-8211-DF128FEC20FD}" srcOrd="0" destOrd="0" presId="urn:microsoft.com/office/officeart/2009/layout/CirclePictureHierarchy"/>
    <dgm:cxn modelId="{C820C484-012F-4717-B513-F916AC58CD5D}" type="presOf" srcId="{EB960BD9-9E81-4190-A3B5-D2DB890AB51E}" destId="{C08E70EA-75FC-4067-B0FE-12A08E250D23}" srcOrd="0" destOrd="0" presId="urn:microsoft.com/office/officeart/2009/layout/CirclePictureHierarchy"/>
    <dgm:cxn modelId="{89912DA0-AE74-436E-A4A8-3A6AC059792C}" type="presOf" srcId="{2F95972E-0708-4903-9745-1EF782D02713}" destId="{7D25EF47-5BAC-4A07-990A-3C68FA18F172}" srcOrd="0" destOrd="0" presId="urn:microsoft.com/office/officeart/2009/layout/CirclePictureHierarchy"/>
    <dgm:cxn modelId="{93CC0CBF-9FEE-49C7-881B-0C58E0F437A3}" srcId="{9E365AFE-CB7D-43F5-87F6-25EED374EAAA}" destId="{B49F79F7-4F7E-465A-8242-7A13D4C5E9BD}" srcOrd="0" destOrd="0" parTransId="{D0F16382-2A72-4765-8D79-B3F6A2DD2507}" sibTransId="{A6D820F2-F9D2-4F72-9008-C2E6D0BB240C}"/>
    <dgm:cxn modelId="{39AD3ACC-7D13-42EE-8556-1E750D414700}" srcId="{EEC97B8C-2A43-4A1B-8690-10FFD14F6E54}" destId="{9E365AFE-CB7D-43F5-87F6-25EED374EAAA}" srcOrd="0" destOrd="0" parTransId="{73127FB5-D40B-4ABD-BF7C-2A17E76B84EC}" sibTransId="{501E32C7-C6F2-4129-BC06-25113414378F}"/>
    <dgm:cxn modelId="{B4B579D6-D614-4458-B912-4C278F115E1C}" type="presOf" srcId="{B49F79F7-4F7E-465A-8242-7A13D4C5E9BD}" destId="{930EFB1B-2665-422E-B2CE-D48CC8ECC392}" srcOrd="0" destOrd="0" presId="urn:microsoft.com/office/officeart/2009/layout/CirclePictureHierarchy"/>
    <dgm:cxn modelId="{974D82EF-6CCA-4E82-B1E5-9D6A8F3AC6FD}" type="presOf" srcId="{EB27E2F0-56C9-4C79-A849-01843B084AEF}" destId="{D8749AA8-4267-4F8B-B87B-5FF734BA3F75}" srcOrd="0" destOrd="0" presId="urn:microsoft.com/office/officeart/2009/layout/CirclePictureHierarchy"/>
    <dgm:cxn modelId="{9BC715B5-0C58-4F58-9843-1E2C1C86504C}" type="presParOf" srcId="{7D25EF47-5BAC-4A07-990A-3C68FA18F172}" destId="{D1D9A3AE-9217-4522-8EA2-A24D57DA5327}" srcOrd="0" destOrd="0" presId="urn:microsoft.com/office/officeart/2009/layout/CirclePictureHierarchy"/>
    <dgm:cxn modelId="{02AF0F86-7B2E-4DEC-93DA-D389CE6A6EB1}" type="presParOf" srcId="{D1D9A3AE-9217-4522-8EA2-A24D57DA5327}" destId="{ADFA6F51-06BC-46EC-A540-E7A01663711D}" srcOrd="0" destOrd="0" presId="urn:microsoft.com/office/officeart/2009/layout/CirclePictureHierarchy"/>
    <dgm:cxn modelId="{C2205405-097E-4ED7-A4EE-B5DEDCADCA21}" type="presParOf" srcId="{ADFA6F51-06BC-46EC-A540-E7A01663711D}" destId="{E0B39B6A-A9F8-4042-AA0A-77CF049BCD5B}" srcOrd="0" destOrd="0" presId="urn:microsoft.com/office/officeart/2009/layout/CirclePictureHierarchy"/>
    <dgm:cxn modelId="{76D21F1E-413E-411D-8258-163191B7DF77}" type="presParOf" srcId="{ADFA6F51-06BC-46EC-A540-E7A01663711D}" destId="{2D03B287-64F5-4DBE-92CC-7693D7F43947}" srcOrd="1" destOrd="0" presId="urn:microsoft.com/office/officeart/2009/layout/CirclePictureHierarchy"/>
    <dgm:cxn modelId="{BC298543-6391-4A69-B6DB-B20F854175E5}" type="presParOf" srcId="{D1D9A3AE-9217-4522-8EA2-A24D57DA5327}" destId="{1C2F146B-3585-4956-9129-0548AAC90BFD}" srcOrd="1" destOrd="0" presId="urn:microsoft.com/office/officeart/2009/layout/CirclePictureHierarchy"/>
    <dgm:cxn modelId="{ECFB216E-2242-4F4C-A468-A943A315EE0A}" type="presParOf" srcId="{1C2F146B-3585-4956-9129-0548AAC90BFD}" destId="{5AFB3A3A-F4B1-4F44-A33C-4100C80BC9F1}" srcOrd="0" destOrd="0" presId="urn:microsoft.com/office/officeart/2009/layout/CirclePictureHierarchy"/>
    <dgm:cxn modelId="{FAD705EA-05DE-47A0-A4FB-7076C83942F2}" type="presParOf" srcId="{1C2F146B-3585-4956-9129-0548AAC90BFD}" destId="{84BBC947-F690-4A33-8EB6-D5E698586C22}" srcOrd="1" destOrd="0" presId="urn:microsoft.com/office/officeart/2009/layout/CirclePictureHierarchy"/>
    <dgm:cxn modelId="{E493A82F-B122-48F1-9053-C299C4BD0985}" type="presParOf" srcId="{84BBC947-F690-4A33-8EB6-D5E698586C22}" destId="{5D757CBE-C757-4ACA-B790-E195C2EFB117}" srcOrd="0" destOrd="0" presId="urn:microsoft.com/office/officeart/2009/layout/CirclePictureHierarchy"/>
    <dgm:cxn modelId="{8E639B5A-315A-4F53-A77C-F9434841B885}" type="presParOf" srcId="{5D757CBE-C757-4ACA-B790-E195C2EFB117}" destId="{EE4550AE-041F-4D07-A204-84B6B94AD699}" srcOrd="0" destOrd="0" presId="urn:microsoft.com/office/officeart/2009/layout/CirclePictureHierarchy"/>
    <dgm:cxn modelId="{EDB7EDAA-9D83-44EC-9B4F-E8F5E5315F47}" type="presParOf" srcId="{5D757CBE-C757-4ACA-B790-E195C2EFB117}" destId="{4A2DA8EA-3C36-4776-A3CB-D24644BE3AFE}" srcOrd="1" destOrd="0" presId="urn:microsoft.com/office/officeart/2009/layout/CirclePictureHierarchy"/>
    <dgm:cxn modelId="{447FFC40-E444-4325-999B-C0D8F793FE4F}" type="presParOf" srcId="{84BBC947-F690-4A33-8EB6-D5E698586C22}" destId="{2D15C47B-3D99-4EE5-AB02-3351B466B1E8}" srcOrd="1" destOrd="0" presId="urn:microsoft.com/office/officeart/2009/layout/CirclePictureHierarchy"/>
    <dgm:cxn modelId="{F7D87748-5F20-4E92-87B8-5EFE161AE19D}" type="presParOf" srcId="{2D15C47B-3D99-4EE5-AB02-3351B466B1E8}" destId="{F4F7297D-56C3-4363-A5AE-CDE21255542A}" srcOrd="0" destOrd="0" presId="urn:microsoft.com/office/officeart/2009/layout/CirclePictureHierarchy"/>
    <dgm:cxn modelId="{87382579-FC03-4EE1-96DD-34BF898B20D5}" type="presParOf" srcId="{2D15C47B-3D99-4EE5-AB02-3351B466B1E8}" destId="{FD24909E-CA28-4A10-B884-AA1C78A34687}" srcOrd="1" destOrd="0" presId="urn:microsoft.com/office/officeart/2009/layout/CirclePictureHierarchy"/>
    <dgm:cxn modelId="{5095263D-F7B4-4F49-8E60-3CED7821D4A0}" type="presParOf" srcId="{FD24909E-CA28-4A10-B884-AA1C78A34687}" destId="{8BFBB479-27BA-47D9-89B4-5024B4C7D396}" srcOrd="0" destOrd="0" presId="urn:microsoft.com/office/officeart/2009/layout/CirclePictureHierarchy"/>
    <dgm:cxn modelId="{EBB5010E-501E-4AB6-AB06-9A7339C4E8F4}" type="presParOf" srcId="{8BFBB479-27BA-47D9-89B4-5024B4C7D396}" destId="{6A10812A-F274-4879-B5D5-44A02B8E7E8F}" srcOrd="0" destOrd="0" presId="urn:microsoft.com/office/officeart/2009/layout/CirclePictureHierarchy"/>
    <dgm:cxn modelId="{4E24383C-4965-4B81-B6D0-04BCCBFDA17C}" type="presParOf" srcId="{8BFBB479-27BA-47D9-89B4-5024B4C7D396}" destId="{930EFB1B-2665-422E-B2CE-D48CC8ECC392}" srcOrd="1" destOrd="0" presId="urn:microsoft.com/office/officeart/2009/layout/CirclePictureHierarchy"/>
    <dgm:cxn modelId="{6F2BA508-1494-4E14-BAFC-9116D572306A}" type="presParOf" srcId="{FD24909E-CA28-4A10-B884-AA1C78A34687}" destId="{1CEE47DD-2BD7-4D08-AC9F-AA2AE4483C38}" srcOrd="1" destOrd="0" presId="urn:microsoft.com/office/officeart/2009/layout/CirclePictureHierarchy"/>
    <dgm:cxn modelId="{C22620E6-91FA-4C32-9848-62499A1F054F}" type="presParOf" srcId="{2D15C47B-3D99-4EE5-AB02-3351B466B1E8}" destId="{D8749AA8-4267-4F8B-B87B-5FF734BA3F75}" srcOrd="2" destOrd="0" presId="urn:microsoft.com/office/officeart/2009/layout/CirclePictureHierarchy"/>
    <dgm:cxn modelId="{E87FA4B6-823F-468B-90D5-FF43AB5015AE}" type="presParOf" srcId="{2D15C47B-3D99-4EE5-AB02-3351B466B1E8}" destId="{FACAD599-A78E-4E1F-98E2-EE6D2BC70604}" srcOrd="3" destOrd="0" presId="urn:microsoft.com/office/officeart/2009/layout/CirclePictureHierarchy"/>
    <dgm:cxn modelId="{815B5F6D-00B5-45ED-89E0-627207B336A7}" type="presParOf" srcId="{FACAD599-A78E-4E1F-98E2-EE6D2BC70604}" destId="{A9F660EC-6756-45B3-921C-FB5B8872957A}" srcOrd="0" destOrd="0" presId="urn:microsoft.com/office/officeart/2009/layout/CirclePictureHierarchy"/>
    <dgm:cxn modelId="{F9B8CB6D-8FBF-417E-A640-32E4926E8216}" type="presParOf" srcId="{A9F660EC-6756-45B3-921C-FB5B8872957A}" destId="{A2A1987C-9172-4F66-AA55-9714D6F9C1FE}" srcOrd="0" destOrd="0" presId="urn:microsoft.com/office/officeart/2009/layout/CirclePictureHierarchy"/>
    <dgm:cxn modelId="{9AAA76A4-68E6-4B75-B7A7-A8143E10AD3D}" type="presParOf" srcId="{A9F660EC-6756-45B3-921C-FB5B8872957A}" destId="{A6F348DF-C2FD-4731-8211-DF128FEC20FD}" srcOrd="1" destOrd="0" presId="urn:microsoft.com/office/officeart/2009/layout/CirclePictureHierarchy"/>
    <dgm:cxn modelId="{6DB6FB3E-A527-4E7B-AA3A-FC8AC7946167}" type="presParOf" srcId="{FACAD599-A78E-4E1F-98E2-EE6D2BC70604}" destId="{854CD3B2-0F16-4BF6-9BA3-56FDECBCB06E}" srcOrd="1" destOrd="0" presId="urn:microsoft.com/office/officeart/2009/layout/CirclePictureHierarchy"/>
    <dgm:cxn modelId="{1D12A1BD-35BA-448C-8485-DF48298836E4}" type="presParOf" srcId="{1C2F146B-3585-4956-9129-0548AAC90BFD}" destId="{C08E70EA-75FC-4067-B0FE-12A08E250D23}" srcOrd="2" destOrd="0" presId="urn:microsoft.com/office/officeart/2009/layout/CirclePictureHierarchy"/>
    <dgm:cxn modelId="{03BE4ADF-8DD3-4B1E-90D4-D7990E318769}" type="presParOf" srcId="{1C2F146B-3585-4956-9129-0548AAC90BFD}" destId="{89A2AF9E-366C-4969-9AD0-F1220EAFDC30}" srcOrd="3" destOrd="0" presId="urn:microsoft.com/office/officeart/2009/layout/CirclePictureHierarchy"/>
    <dgm:cxn modelId="{7FFB978A-BFC3-4A2E-A2D8-0544A2294E99}" type="presParOf" srcId="{89A2AF9E-366C-4969-9AD0-F1220EAFDC30}" destId="{220ECD30-9D61-4B57-BF65-3049F68042CD}" srcOrd="0" destOrd="0" presId="urn:microsoft.com/office/officeart/2009/layout/CirclePictureHierarchy"/>
    <dgm:cxn modelId="{CB2C2AC5-B78A-41F4-B2D3-5FF56482C2E4}" type="presParOf" srcId="{220ECD30-9D61-4B57-BF65-3049F68042CD}" destId="{FC047EC3-8554-4CA2-BE09-AFD61C1F047E}" srcOrd="0" destOrd="0" presId="urn:microsoft.com/office/officeart/2009/layout/CirclePictureHierarchy"/>
    <dgm:cxn modelId="{5D47A3A8-6D49-48FC-9E00-61F29958FAB3}" type="presParOf" srcId="{220ECD30-9D61-4B57-BF65-3049F68042CD}" destId="{B9D3530B-7B43-4E52-B198-5157B19A4093}" srcOrd="1" destOrd="0" presId="urn:microsoft.com/office/officeart/2009/layout/CirclePictureHierarchy"/>
    <dgm:cxn modelId="{5D6D910C-C315-4A92-BECB-AD949C52A9C7}" type="presParOf" srcId="{89A2AF9E-366C-4969-9AD0-F1220EAFDC30}" destId="{C48A7808-98E9-427D-8EF3-CB21EE64E9CE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F95972E-0708-4903-9745-1EF782D02713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EEC97B8C-2A43-4A1B-8690-10FFD14F6E54}">
      <dgm:prSet phldrT="[Text]"/>
      <dgm:spPr/>
      <dgm:t>
        <a:bodyPr/>
        <a:lstStyle/>
        <a:p>
          <a:r>
            <a:rPr lang="de-DE" dirty="0" err="1"/>
            <a:t>recreate</a:t>
          </a:r>
          <a:endParaRPr lang="de-DE" dirty="0"/>
        </a:p>
      </dgm:t>
    </dgm:pt>
    <dgm:pt modelId="{3A09A4C1-002E-4819-A1ED-C03F4AE98E8A}" type="parTrans" cxnId="{71DC3360-4F45-4471-93C4-BDD23983035E}">
      <dgm:prSet/>
      <dgm:spPr/>
      <dgm:t>
        <a:bodyPr/>
        <a:lstStyle/>
        <a:p>
          <a:endParaRPr lang="de-DE"/>
        </a:p>
      </dgm:t>
    </dgm:pt>
    <dgm:pt modelId="{67FD2CE8-CC73-4EF9-A9E7-D62C79D8B266}" type="sibTrans" cxnId="{71DC3360-4F45-4471-93C4-BDD23983035E}">
      <dgm:prSet/>
      <dgm:spPr/>
      <dgm:t>
        <a:bodyPr/>
        <a:lstStyle/>
        <a:p>
          <a:endParaRPr lang="de-DE"/>
        </a:p>
      </dgm:t>
    </dgm:pt>
    <dgm:pt modelId="{9E365AFE-CB7D-43F5-87F6-25EED374EAAA}">
      <dgm:prSet phldrT="[Text]"/>
      <dgm:spPr/>
      <dgm:t>
        <a:bodyPr/>
        <a:lstStyle/>
        <a:p>
          <a:r>
            <a:rPr lang="de-DE" dirty="0" err="1"/>
            <a:t>recreate</a:t>
          </a:r>
          <a:endParaRPr lang="de-DE" dirty="0"/>
        </a:p>
      </dgm:t>
    </dgm:pt>
    <dgm:pt modelId="{73127FB5-D40B-4ABD-BF7C-2A17E76B84EC}" type="parTrans" cxnId="{39AD3ACC-7D13-42EE-8556-1E750D414700}">
      <dgm:prSet/>
      <dgm:spPr/>
      <dgm:t>
        <a:bodyPr/>
        <a:lstStyle/>
        <a:p>
          <a:endParaRPr lang="de-DE"/>
        </a:p>
      </dgm:t>
    </dgm:pt>
    <dgm:pt modelId="{501E32C7-C6F2-4129-BC06-25113414378F}" type="sibTrans" cxnId="{39AD3ACC-7D13-42EE-8556-1E750D414700}">
      <dgm:prSet/>
      <dgm:spPr/>
      <dgm:t>
        <a:bodyPr/>
        <a:lstStyle/>
        <a:p>
          <a:endParaRPr lang="de-DE"/>
        </a:p>
      </dgm:t>
    </dgm:pt>
    <dgm:pt modelId="{B49F79F7-4F7E-465A-8242-7A13D4C5E9BD}">
      <dgm:prSet phldrT="[Text]"/>
      <dgm:spPr/>
      <dgm:t>
        <a:bodyPr/>
        <a:lstStyle/>
        <a:p>
          <a:r>
            <a:rPr lang="de-DE" dirty="0" err="1"/>
            <a:t>recreate</a:t>
          </a:r>
          <a:endParaRPr lang="de-DE" dirty="0"/>
        </a:p>
      </dgm:t>
    </dgm:pt>
    <dgm:pt modelId="{D0F16382-2A72-4765-8D79-B3F6A2DD2507}" type="parTrans" cxnId="{93CC0CBF-9FEE-49C7-881B-0C58E0F437A3}">
      <dgm:prSet/>
      <dgm:spPr/>
      <dgm:t>
        <a:bodyPr/>
        <a:lstStyle/>
        <a:p>
          <a:endParaRPr lang="de-DE"/>
        </a:p>
      </dgm:t>
    </dgm:pt>
    <dgm:pt modelId="{A6D820F2-F9D2-4F72-9008-C2E6D0BB240C}" type="sibTrans" cxnId="{93CC0CBF-9FEE-49C7-881B-0C58E0F437A3}">
      <dgm:prSet/>
      <dgm:spPr/>
      <dgm:t>
        <a:bodyPr/>
        <a:lstStyle/>
        <a:p>
          <a:endParaRPr lang="de-DE"/>
        </a:p>
      </dgm:t>
    </dgm:pt>
    <dgm:pt modelId="{A91EC114-9DA0-46D8-B8F8-69F0F2BFFDB8}">
      <dgm:prSet phldrT="[Text]"/>
      <dgm:spPr/>
      <dgm:t>
        <a:bodyPr/>
        <a:lstStyle/>
        <a:p>
          <a:endParaRPr lang="de-DE" dirty="0"/>
        </a:p>
      </dgm:t>
    </dgm:pt>
    <dgm:pt modelId="{EB27E2F0-56C9-4C79-A849-01843B084AEF}" type="parTrans" cxnId="{DD1F4D1A-A0A6-4121-8810-8D4C92344772}">
      <dgm:prSet/>
      <dgm:spPr/>
      <dgm:t>
        <a:bodyPr/>
        <a:lstStyle/>
        <a:p>
          <a:endParaRPr lang="de-DE"/>
        </a:p>
      </dgm:t>
    </dgm:pt>
    <dgm:pt modelId="{60DC7468-81F9-42DF-8E64-12BF147745A9}" type="sibTrans" cxnId="{DD1F4D1A-A0A6-4121-8810-8D4C92344772}">
      <dgm:prSet/>
      <dgm:spPr/>
      <dgm:t>
        <a:bodyPr/>
        <a:lstStyle/>
        <a:p>
          <a:endParaRPr lang="de-DE"/>
        </a:p>
      </dgm:t>
    </dgm:pt>
    <dgm:pt modelId="{20DDBFF8-15CD-4824-97A5-6824DEA0C32C}">
      <dgm:prSet phldrT="[Text]"/>
      <dgm:spPr/>
      <dgm:t>
        <a:bodyPr/>
        <a:lstStyle/>
        <a:p>
          <a:endParaRPr lang="de-DE" dirty="0"/>
        </a:p>
      </dgm:t>
    </dgm:pt>
    <dgm:pt modelId="{EB960BD9-9E81-4190-A3B5-D2DB890AB51E}" type="parTrans" cxnId="{9D046562-B9AD-4BA3-BD99-FF9700C9E52C}">
      <dgm:prSet/>
      <dgm:spPr/>
      <dgm:t>
        <a:bodyPr/>
        <a:lstStyle/>
        <a:p>
          <a:endParaRPr lang="de-DE"/>
        </a:p>
      </dgm:t>
    </dgm:pt>
    <dgm:pt modelId="{C1A0D0D6-B5F0-4BD2-B5C2-41837566BC44}" type="sibTrans" cxnId="{9D046562-B9AD-4BA3-BD99-FF9700C9E52C}">
      <dgm:prSet/>
      <dgm:spPr/>
      <dgm:t>
        <a:bodyPr/>
        <a:lstStyle/>
        <a:p>
          <a:endParaRPr lang="de-DE"/>
        </a:p>
      </dgm:t>
    </dgm:pt>
    <dgm:pt modelId="{7D25EF47-5BAC-4A07-990A-3C68FA18F172}" type="pres">
      <dgm:prSet presAssocID="{2F95972E-0708-4903-9745-1EF782D0271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1D9A3AE-9217-4522-8EA2-A24D57DA5327}" type="pres">
      <dgm:prSet presAssocID="{EEC97B8C-2A43-4A1B-8690-10FFD14F6E54}" presName="hierRoot1" presStyleCnt="0"/>
      <dgm:spPr/>
    </dgm:pt>
    <dgm:pt modelId="{ADFA6F51-06BC-46EC-A540-E7A01663711D}" type="pres">
      <dgm:prSet presAssocID="{EEC97B8C-2A43-4A1B-8690-10FFD14F6E54}" presName="composite" presStyleCnt="0"/>
      <dgm:spPr/>
    </dgm:pt>
    <dgm:pt modelId="{E0B39B6A-A9F8-4042-AA0A-77CF049BCD5B}" type="pres">
      <dgm:prSet presAssocID="{EEC97B8C-2A43-4A1B-8690-10FFD14F6E54}" presName="image" presStyleLbl="node0" presStyleIdx="0" presStyleCnt="1"/>
      <dgm:spPr>
        <a:solidFill>
          <a:schemeClr val="accent6"/>
        </a:solidFill>
      </dgm:spPr>
    </dgm:pt>
    <dgm:pt modelId="{2D03B287-64F5-4DBE-92CC-7693D7F43947}" type="pres">
      <dgm:prSet presAssocID="{EEC97B8C-2A43-4A1B-8690-10FFD14F6E54}" presName="text" presStyleLbl="revTx" presStyleIdx="0" presStyleCnt="5">
        <dgm:presLayoutVars>
          <dgm:chPref val="3"/>
        </dgm:presLayoutVars>
      </dgm:prSet>
      <dgm:spPr/>
    </dgm:pt>
    <dgm:pt modelId="{1C2F146B-3585-4956-9129-0548AAC90BFD}" type="pres">
      <dgm:prSet presAssocID="{EEC97B8C-2A43-4A1B-8690-10FFD14F6E54}" presName="hierChild2" presStyleCnt="0"/>
      <dgm:spPr/>
    </dgm:pt>
    <dgm:pt modelId="{5AFB3A3A-F4B1-4F44-A33C-4100C80BC9F1}" type="pres">
      <dgm:prSet presAssocID="{73127FB5-D40B-4ABD-BF7C-2A17E76B84EC}" presName="Name10" presStyleLbl="parChTrans1D2" presStyleIdx="0" presStyleCnt="2"/>
      <dgm:spPr/>
    </dgm:pt>
    <dgm:pt modelId="{84BBC947-F690-4A33-8EB6-D5E698586C22}" type="pres">
      <dgm:prSet presAssocID="{9E365AFE-CB7D-43F5-87F6-25EED374EAAA}" presName="hierRoot2" presStyleCnt="0"/>
      <dgm:spPr/>
    </dgm:pt>
    <dgm:pt modelId="{5D757CBE-C757-4ACA-B790-E195C2EFB117}" type="pres">
      <dgm:prSet presAssocID="{9E365AFE-CB7D-43F5-87F6-25EED374EAAA}" presName="composite2" presStyleCnt="0"/>
      <dgm:spPr/>
    </dgm:pt>
    <dgm:pt modelId="{EE4550AE-041F-4D07-A204-84B6B94AD699}" type="pres">
      <dgm:prSet presAssocID="{9E365AFE-CB7D-43F5-87F6-25EED374EAAA}" presName="image2" presStyleLbl="node2" presStyleIdx="0" presStyleCnt="2"/>
      <dgm:spPr>
        <a:solidFill>
          <a:schemeClr val="accent6"/>
        </a:solidFill>
      </dgm:spPr>
    </dgm:pt>
    <dgm:pt modelId="{4A2DA8EA-3C36-4776-A3CB-D24644BE3AFE}" type="pres">
      <dgm:prSet presAssocID="{9E365AFE-CB7D-43F5-87F6-25EED374EAAA}" presName="text2" presStyleLbl="revTx" presStyleIdx="1" presStyleCnt="5">
        <dgm:presLayoutVars>
          <dgm:chPref val="3"/>
        </dgm:presLayoutVars>
      </dgm:prSet>
      <dgm:spPr/>
    </dgm:pt>
    <dgm:pt modelId="{2D15C47B-3D99-4EE5-AB02-3351B466B1E8}" type="pres">
      <dgm:prSet presAssocID="{9E365AFE-CB7D-43F5-87F6-25EED374EAAA}" presName="hierChild3" presStyleCnt="0"/>
      <dgm:spPr/>
    </dgm:pt>
    <dgm:pt modelId="{F4F7297D-56C3-4363-A5AE-CDE21255542A}" type="pres">
      <dgm:prSet presAssocID="{D0F16382-2A72-4765-8D79-B3F6A2DD2507}" presName="Name17" presStyleLbl="parChTrans1D3" presStyleIdx="0" presStyleCnt="2"/>
      <dgm:spPr/>
    </dgm:pt>
    <dgm:pt modelId="{FD24909E-CA28-4A10-B884-AA1C78A34687}" type="pres">
      <dgm:prSet presAssocID="{B49F79F7-4F7E-465A-8242-7A13D4C5E9BD}" presName="hierRoot3" presStyleCnt="0"/>
      <dgm:spPr/>
    </dgm:pt>
    <dgm:pt modelId="{8BFBB479-27BA-47D9-89B4-5024B4C7D396}" type="pres">
      <dgm:prSet presAssocID="{B49F79F7-4F7E-465A-8242-7A13D4C5E9BD}" presName="composite3" presStyleCnt="0"/>
      <dgm:spPr/>
    </dgm:pt>
    <dgm:pt modelId="{6A10812A-F274-4879-B5D5-44A02B8E7E8F}" type="pres">
      <dgm:prSet presAssocID="{B49F79F7-4F7E-465A-8242-7A13D4C5E9BD}" presName="image3" presStyleLbl="node3" presStyleIdx="0" presStyleCnt="2"/>
      <dgm:spPr>
        <a:solidFill>
          <a:schemeClr val="accent1"/>
        </a:solidFill>
      </dgm:spPr>
    </dgm:pt>
    <dgm:pt modelId="{930EFB1B-2665-422E-B2CE-D48CC8ECC392}" type="pres">
      <dgm:prSet presAssocID="{B49F79F7-4F7E-465A-8242-7A13D4C5E9BD}" presName="text3" presStyleLbl="revTx" presStyleIdx="2" presStyleCnt="5">
        <dgm:presLayoutVars>
          <dgm:chPref val="3"/>
        </dgm:presLayoutVars>
      </dgm:prSet>
      <dgm:spPr/>
    </dgm:pt>
    <dgm:pt modelId="{1CEE47DD-2BD7-4D08-AC9F-AA2AE4483C38}" type="pres">
      <dgm:prSet presAssocID="{B49F79F7-4F7E-465A-8242-7A13D4C5E9BD}" presName="hierChild4" presStyleCnt="0"/>
      <dgm:spPr/>
    </dgm:pt>
    <dgm:pt modelId="{D8749AA8-4267-4F8B-B87B-5FF734BA3F75}" type="pres">
      <dgm:prSet presAssocID="{EB27E2F0-56C9-4C79-A849-01843B084AEF}" presName="Name17" presStyleLbl="parChTrans1D3" presStyleIdx="1" presStyleCnt="2"/>
      <dgm:spPr/>
    </dgm:pt>
    <dgm:pt modelId="{FACAD599-A78E-4E1F-98E2-EE6D2BC70604}" type="pres">
      <dgm:prSet presAssocID="{A91EC114-9DA0-46D8-B8F8-69F0F2BFFDB8}" presName="hierRoot3" presStyleCnt="0"/>
      <dgm:spPr/>
    </dgm:pt>
    <dgm:pt modelId="{A9F660EC-6756-45B3-921C-FB5B8872957A}" type="pres">
      <dgm:prSet presAssocID="{A91EC114-9DA0-46D8-B8F8-69F0F2BFFDB8}" presName="composite3" presStyleCnt="0"/>
      <dgm:spPr/>
    </dgm:pt>
    <dgm:pt modelId="{A2A1987C-9172-4F66-AA55-9714D6F9C1FE}" type="pres">
      <dgm:prSet presAssocID="{A91EC114-9DA0-46D8-B8F8-69F0F2BFFDB8}" presName="image3" presStyleLbl="node3" presStyleIdx="1" presStyleCnt="2"/>
      <dgm:spPr>
        <a:solidFill>
          <a:schemeClr val="accent1"/>
        </a:solidFill>
      </dgm:spPr>
    </dgm:pt>
    <dgm:pt modelId="{A6F348DF-C2FD-4731-8211-DF128FEC20FD}" type="pres">
      <dgm:prSet presAssocID="{A91EC114-9DA0-46D8-B8F8-69F0F2BFFDB8}" presName="text3" presStyleLbl="revTx" presStyleIdx="3" presStyleCnt="5">
        <dgm:presLayoutVars>
          <dgm:chPref val="3"/>
        </dgm:presLayoutVars>
      </dgm:prSet>
      <dgm:spPr/>
    </dgm:pt>
    <dgm:pt modelId="{854CD3B2-0F16-4BF6-9BA3-56FDECBCB06E}" type="pres">
      <dgm:prSet presAssocID="{A91EC114-9DA0-46D8-B8F8-69F0F2BFFDB8}" presName="hierChild4" presStyleCnt="0"/>
      <dgm:spPr/>
    </dgm:pt>
    <dgm:pt modelId="{C08E70EA-75FC-4067-B0FE-12A08E250D23}" type="pres">
      <dgm:prSet presAssocID="{EB960BD9-9E81-4190-A3B5-D2DB890AB51E}" presName="Name10" presStyleLbl="parChTrans1D2" presStyleIdx="1" presStyleCnt="2"/>
      <dgm:spPr/>
    </dgm:pt>
    <dgm:pt modelId="{89A2AF9E-366C-4969-9AD0-F1220EAFDC30}" type="pres">
      <dgm:prSet presAssocID="{20DDBFF8-15CD-4824-97A5-6824DEA0C32C}" presName="hierRoot2" presStyleCnt="0"/>
      <dgm:spPr/>
    </dgm:pt>
    <dgm:pt modelId="{220ECD30-9D61-4B57-BF65-3049F68042CD}" type="pres">
      <dgm:prSet presAssocID="{20DDBFF8-15CD-4824-97A5-6824DEA0C32C}" presName="composite2" presStyleCnt="0"/>
      <dgm:spPr/>
    </dgm:pt>
    <dgm:pt modelId="{FC047EC3-8554-4CA2-BE09-AFD61C1F047E}" type="pres">
      <dgm:prSet presAssocID="{20DDBFF8-15CD-4824-97A5-6824DEA0C32C}" presName="image2" presStyleLbl="node2" presStyleIdx="1" presStyleCnt="2"/>
      <dgm:spPr>
        <a:solidFill>
          <a:schemeClr val="accent1"/>
        </a:solidFill>
      </dgm:spPr>
    </dgm:pt>
    <dgm:pt modelId="{B9D3530B-7B43-4E52-B198-5157B19A4093}" type="pres">
      <dgm:prSet presAssocID="{20DDBFF8-15CD-4824-97A5-6824DEA0C32C}" presName="text2" presStyleLbl="revTx" presStyleIdx="4" presStyleCnt="5">
        <dgm:presLayoutVars>
          <dgm:chPref val="3"/>
        </dgm:presLayoutVars>
      </dgm:prSet>
      <dgm:spPr/>
    </dgm:pt>
    <dgm:pt modelId="{C48A7808-98E9-427D-8EF3-CB21EE64E9CE}" type="pres">
      <dgm:prSet presAssocID="{20DDBFF8-15CD-4824-97A5-6824DEA0C32C}" presName="hierChild3" presStyleCnt="0"/>
      <dgm:spPr/>
    </dgm:pt>
  </dgm:ptLst>
  <dgm:cxnLst>
    <dgm:cxn modelId="{DD1F4D1A-A0A6-4121-8810-8D4C92344772}" srcId="{9E365AFE-CB7D-43F5-87F6-25EED374EAAA}" destId="{A91EC114-9DA0-46D8-B8F8-69F0F2BFFDB8}" srcOrd="1" destOrd="0" parTransId="{EB27E2F0-56C9-4C79-A849-01843B084AEF}" sibTransId="{60DC7468-81F9-42DF-8E64-12BF147745A9}"/>
    <dgm:cxn modelId="{8408DF34-633D-44F4-B4CD-E43CD960519C}" type="presOf" srcId="{73127FB5-D40B-4ABD-BF7C-2A17E76B84EC}" destId="{5AFB3A3A-F4B1-4F44-A33C-4100C80BC9F1}" srcOrd="0" destOrd="0" presId="urn:microsoft.com/office/officeart/2009/layout/CirclePictureHierarchy"/>
    <dgm:cxn modelId="{402DCC3D-EB72-4860-B84F-6A76BBC640DD}" type="presOf" srcId="{20DDBFF8-15CD-4824-97A5-6824DEA0C32C}" destId="{B9D3530B-7B43-4E52-B198-5157B19A4093}" srcOrd="0" destOrd="0" presId="urn:microsoft.com/office/officeart/2009/layout/CirclePictureHierarchy"/>
    <dgm:cxn modelId="{5B3B2560-F461-4C0E-BB95-BF447CC47AC8}" type="presOf" srcId="{9E365AFE-CB7D-43F5-87F6-25EED374EAAA}" destId="{4A2DA8EA-3C36-4776-A3CB-D24644BE3AFE}" srcOrd="0" destOrd="0" presId="urn:microsoft.com/office/officeart/2009/layout/CirclePictureHierarchy"/>
    <dgm:cxn modelId="{71DC3360-4F45-4471-93C4-BDD23983035E}" srcId="{2F95972E-0708-4903-9745-1EF782D02713}" destId="{EEC97B8C-2A43-4A1B-8690-10FFD14F6E54}" srcOrd="0" destOrd="0" parTransId="{3A09A4C1-002E-4819-A1ED-C03F4AE98E8A}" sibTransId="{67FD2CE8-CC73-4EF9-A9E7-D62C79D8B266}"/>
    <dgm:cxn modelId="{A3B75660-20B6-497E-A6C9-86FEF9F48AF8}" type="presOf" srcId="{EEC97B8C-2A43-4A1B-8690-10FFD14F6E54}" destId="{2D03B287-64F5-4DBE-92CC-7693D7F43947}" srcOrd="0" destOrd="0" presId="urn:microsoft.com/office/officeart/2009/layout/CirclePictureHierarchy"/>
    <dgm:cxn modelId="{9D046562-B9AD-4BA3-BD99-FF9700C9E52C}" srcId="{EEC97B8C-2A43-4A1B-8690-10FFD14F6E54}" destId="{20DDBFF8-15CD-4824-97A5-6824DEA0C32C}" srcOrd="1" destOrd="0" parTransId="{EB960BD9-9E81-4190-A3B5-D2DB890AB51E}" sibTransId="{C1A0D0D6-B5F0-4BD2-B5C2-41837566BC44}"/>
    <dgm:cxn modelId="{71DCC86A-FFD1-4FA0-A0B2-4C4545CF589E}" type="presOf" srcId="{D0F16382-2A72-4765-8D79-B3F6A2DD2507}" destId="{F4F7297D-56C3-4363-A5AE-CDE21255542A}" srcOrd="0" destOrd="0" presId="urn:microsoft.com/office/officeart/2009/layout/CirclePictureHierarchy"/>
    <dgm:cxn modelId="{80CE797D-340B-40A5-BBFD-A0E5D26B25F6}" type="presOf" srcId="{A91EC114-9DA0-46D8-B8F8-69F0F2BFFDB8}" destId="{A6F348DF-C2FD-4731-8211-DF128FEC20FD}" srcOrd="0" destOrd="0" presId="urn:microsoft.com/office/officeart/2009/layout/CirclePictureHierarchy"/>
    <dgm:cxn modelId="{C820C484-012F-4717-B513-F916AC58CD5D}" type="presOf" srcId="{EB960BD9-9E81-4190-A3B5-D2DB890AB51E}" destId="{C08E70EA-75FC-4067-B0FE-12A08E250D23}" srcOrd="0" destOrd="0" presId="urn:microsoft.com/office/officeart/2009/layout/CirclePictureHierarchy"/>
    <dgm:cxn modelId="{89912DA0-AE74-436E-A4A8-3A6AC059792C}" type="presOf" srcId="{2F95972E-0708-4903-9745-1EF782D02713}" destId="{7D25EF47-5BAC-4A07-990A-3C68FA18F172}" srcOrd="0" destOrd="0" presId="urn:microsoft.com/office/officeart/2009/layout/CirclePictureHierarchy"/>
    <dgm:cxn modelId="{93CC0CBF-9FEE-49C7-881B-0C58E0F437A3}" srcId="{9E365AFE-CB7D-43F5-87F6-25EED374EAAA}" destId="{B49F79F7-4F7E-465A-8242-7A13D4C5E9BD}" srcOrd="0" destOrd="0" parTransId="{D0F16382-2A72-4765-8D79-B3F6A2DD2507}" sibTransId="{A6D820F2-F9D2-4F72-9008-C2E6D0BB240C}"/>
    <dgm:cxn modelId="{39AD3ACC-7D13-42EE-8556-1E750D414700}" srcId="{EEC97B8C-2A43-4A1B-8690-10FFD14F6E54}" destId="{9E365AFE-CB7D-43F5-87F6-25EED374EAAA}" srcOrd="0" destOrd="0" parTransId="{73127FB5-D40B-4ABD-BF7C-2A17E76B84EC}" sibTransId="{501E32C7-C6F2-4129-BC06-25113414378F}"/>
    <dgm:cxn modelId="{B4B579D6-D614-4458-B912-4C278F115E1C}" type="presOf" srcId="{B49F79F7-4F7E-465A-8242-7A13D4C5E9BD}" destId="{930EFB1B-2665-422E-B2CE-D48CC8ECC392}" srcOrd="0" destOrd="0" presId="urn:microsoft.com/office/officeart/2009/layout/CirclePictureHierarchy"/>
    <dgm:cxn modelId="{974D82EF-6CCA-4E82-B1E5-9D6A8F3AC6FD}" type="presOf" srcId="{EB27E2F0-56C9-4C79-A849-01843B084AEF}" destId="{D8749AA8-4267-4F8B-B87B-5FF734BA3F75}" srcOrd="0" destOrd="0" presId="urn:microsoft.com/office/officeart/2009/layout/CirclePictureHierarchy"/>
    <dgm:cxn modelId="{9BC715B5-0C58-4F58-9843-1E2C1C86504C}" type="presParOf" srcId="{7D25EF47-5BAC-4A07-990A-3C68FA18F172}" destId="{D1D9A3AE-9217-4522-8EA2-A24D57DA5327}" srcOrd="0" destOrd="0" presId="urn:microsoft.com/office/officeart/2009/layout/CirclePictureHierarchy"/>
    <dgm:cxn modelId="{02AF0F86-7B2E-4DEC-93DA-D389CE6A6EB1}" type="presParOf" srcId="{D1D9A3AE-9217-4522-8EA2-A24D57DA5327}" destId="{ADFA6F51-06BC-46EC-A540-E7A01663711D}" srcOrd="0" destOrd="0" presId="urn:microsoft.com/office/officeart/2009/layout/CirclePictureHierarchy"/>
    <dgm:cxn modelId="{C2205405-097E-4ED7-A4EE-B5DEDCADCA21}" type="presParOf" srcId="{ADFA6F51-06BC-46EC-A540-E7A01663711D}" destId="{E0B39B6A-A9F8-4042-AA0A-77CF049BCD5B}" srcOrd="0" destOrd="0" presId="urn:microsoft.com/office/officeart/2009/layout/CirclePictureHierarchy"/>
    <dgm:cxn modelId="{76D21F1E-413E-411D-8258-163191B7DF77}" type="presParOf" srcId="{ADFA6F51-06BC-46EC-A540-E7A01663711D}" destId="{2D03B287-64F5-4DBE-92CC-7693D7F43947}" srcOrd="1" destOrd="0" presId="urn:microsoft.com/office/officeart/2009/layout/CirclePictureHierarchy"/>
    <dgm:cxn modelId="{BC298543-6391-4A69-B6DB-B20F854175E5}" type="presParOf" srcId="{D1D9A3AE-9217-4522-8EA2-A24D57DA5327}" destId="{1C2F146B-3585-4956-9129-0548AAC90BFD}" srcOrd="1" destOrd="0" presId="urn:microsoft.com/office/officeart/2009/layout/CirclePictureHierarchy"/>
    <dgm:cxn modelId="{ECFB216E-2242-4F4C-A468-A943A315EE0A}" type="presParOf" srcId="{1C2F146B-3585-4956-9129-0548AAC90BFD}" destId="{5AFB3A3A-F4B1-4F44-A33C-4100C80BC9F1}" srcOrd="0" destOrd="0" presId="urn:microsoft.com/office/officeart/2009/layout/CirclePictureHierarchy"/>
    <dgm:cxn modelId="{FAD705EA-05DE-47A0-A4FB-7076C83942F2}" type="presParOf" srcId="{1C2F146B-3585-4956-9129-0548AAC90BFD}" destId="{84BBC947-F690-4A33-8EB6-D5E698586C22}" srcOrd="1" destOrd="0" presId="urn:microsoft.com/office/officeart/2009/layout/CirclePictureHierarchy"/>
    <dgm:cxn modelId="{E493A82F-B122-48F1-9053-C299C4BD0985}" type="presParOf" srcId="{84BBC947-F690-4A33-8EB6-D5E698586C22}" destId="{5D757CBE-C757-4ACA-B790-E195C2EFB117}" srcOrd="0" destOrd="0" presId="urn:microsoft.com/office/officeart/2009/layout/CirclePictureHierarchy"/>
    <dgm:cxn modelId="{8E639B5A-315A-4F53-A77C-F9434841B885}" type="presParOf" srcId="{5D757CBE-C757-4ACA-B790-E195C2EFB117}" destId="{EE4550AE-041F-4D07-A204-84B6B94AD699}" srcOrd="0" destOrd="0" presId="urn:microsoft.com/office/officeart/2009/layout/CirclePictureHierarchy"/>
    <dgm:cxn modelId="{EDB7EDAA-9D83-44EC-9B4F-E8F5E5315F47}" type="presParOf" srcId="{5D757CBE-C757-4ACA-B790-E195C2EFB117}" destId="{4A2DA8EA-3C36-4776-A3CB-D24644BE3AFE}" srcOrd="1" destOrd="0" presId="urn:microsoft.com/office/officeart/2009/layout/CirclePictureHierarchy"/>
    <dgm:cxn modelId="{447FFC40-E444-4325-999B-C0D8F793FE4F}" type="presParOf" srcId="{84BBC947-F690-4A33-8EB6-D5E698586C22}" destId="{2D15C47B-3D99-4EE5-AB02-3351B466B1E8}" srcOrd="1" destOrd="0" presId="urn:microsoft.com/office/officeart/2009/layout/CirclePictureHierarchy"/>
    <dgm:cxn modelId="{F7D87748-5F20-4E92-87B8-5EFE161AE19D}" type="presParOf" srcId="{2D15C47B-3D99-4EE5-AB02-3351B466B1E8}" destId="{F4F7297D-56C3-4363-A5AE-CDE21255542A}" srcOrd="0" destOrd="0" presId="urn:microsoft.com/office/officeart/2009/layout/CirclePictureHierarchy"/>
    <dgm:cxn modelId="{87382579-FC03-4EE1-96DD-34BF898B20D5}" type="presParOf" srcId="{2D15C47B-3D99-4EE5-AB02-3351B466B1E8}" destId="{FD24909E-CA28-4A10-B884-AA1C78A34687}" srcOrd="1" destOrd="0" presId="urn:microsoft.com/office/officeart/2009/layout/CirclePictureHierarchy"/>
    <dgm:cxn modelId="{5095263D-F7B4-4F49-8E60-3CED7821D4A0}" type="presParOf" srcId="{FD24909E-CA28-4A10-B884-AA1C78A34687}" destId="{8BFBB479-27BA-47D9-89B4-5024B4C7D396}" srcOrd="0" destOrd="0" presId="urn:microsoft.com/office/officeart/2009/layout/CirclePictureHierarchy"/>
    <dgm:cxn modelId="{EBB5010E-501E-4AB6-AB06-9A7339C4E8F4}" type="presParOf" srcId="{8BFBB479-27BA-47D9-89B4-5024B4C7D396}" destId="{6A10812A-F274-4879-B5D5-44A02B8E7E8F}" srcOrd="0" destOrd="0" presId="urn:microsoft.com/office/officeart/2009/layout/CirclePictureHierarchy"/>
    <dgm:cxn modelId="{4E24383C-4965-4B81-B6D0-04BCCBFDA17C}" type="presParOf" srcId="{8BFBB479-27BA-47D9-89B4-5024B4C7D396}" destId="{930EFB1B-2665-422E-B2CE-D48CC8ECC392}" srcOrd="1" destOrd="0" presId="urn:microsoft.com/office/officeart/2009/layout/CirclePictureHierarchy"/>
    <dgm:cxn modelId="{6F2BA508-1494-4E14-BAFC-9116D572306A}" type="presParOf" srcId="{FD24909E-CA28-4A10-B884-AA1C78A34687}" destId="{1CEE47DD-2BD7-4D08-AC9F-AA2AE4483C38}" srcOrd="1" destOrd="0" presId="urn:microsoft.com/office/officeart/2009/layout/CirclePictureHierarchy"/>
    <dgm:cxn modelId="{C22620E6-91FA-4C32-9848-62499A1F054F}" type="presParOf" srcId="{2D15C47B-3D99-4EE5-AB02-3351B466B1E8}" destId="{D8749AA8-4267-4F8B-B87B-5FF734BA3F75}" srcOrd="2" destOrd="0" presId="urn:microsoft.com/office/officeart/2009/layout/CirclePictureHierarchy"/>
    <dgm:cxn modelId="{E87FA4B6-823F-468B-90D5-FF43AB5015AE}" type="presParOf" srcId="{2D15C47B-3D99-4EE5-AB02-3351B466B1E8}" destId="{FACAD599-A78E-4E1F-98E2-EE6D2BC70604}" srcOrd="3" destOrd="0" presId="urn:microsoft.com/office/officeart/2009/layout/CirclePictureHierarchy"/>
    <dgm:cxn modelId="{815B5F6D-00B5-45ED-89E0-627207B336A7}" type="presParOf" srcId="{FACAD599-A78E-4E1F-98E2-EE6D2BC70604}" destId="{A9F660EC-6756-45B3-921C-FB5B8872957A}" srcOrd="0" destOrd="0" presId="urn:microsoft.com/office/officeart/2009/layout/CirclePictureHierarchy"/>
    <dgm:cxn modelId="{F9B8CB6D-8FBF-417E-A640-32E4926E8216}" type="presParOf" srcId="{A9F660EC-6756-45B3-921C-FB5B8872957A}" destId="{A2A1987C-9172-4F66-AA55-9714D6F9C1FE}" srcOrd="0" destOrd="0" presId="urn:microsoft.com/office/officeart/2009/layout/CirclePictureHierarchy"/>
    <dgm:cxn modelId="{9AAA76A4-68E6-4B75-B7A7-A8143E10AD3D}" type="presParOf" srcId="{A9F660EC-6756-45B3-921C-FB5B8872957A}" destId="{A6F348DF-C2FD-4731-8211-DF128FEC20FD}" srcOrd="1" destOrd="0" presId="urn:microsoft.com/office/officeart/2009/layout/CirclePictureHierarchy"/>
    <dgm:cxn modelId="{6DB6FB3E-A527-4E7B-AA3A-FC8AC7946167}" type="presParOf" srcId="{FACAD599-A78E-4E1F-98E2-EE6D2BC70604}" destId="{854CD3B2-0F16-4BF6-9BA3-56FDECBCB06E}" srcOrd="1" destOrd="0" presId="urn:microsoft.com/office/officeart/2009/layout/CirclePictureHierarchy"/>
    <dgm:cxn modelId="{1D12A1BD-35BA-448C-8485-DF48298836E4}" type="presParOf" srcId="{1C2F146B-3585-4956-9129-0548AAC90BFD}" destId="{C08E70EA-75FC-4067-B0FE-12A08E250D23}" srcOrd="2" destOrd="0" presId="urn:microsoft.com/office/officeart/2009/layout/CirclePictureHierarchy"/>
    <dgm:cxn modelId="{03BE4ADF-8DD3-4B1E-90D4-D7990E318769}" type="presParOf" srcId="{1C2F146B-3585-4956-9129-0548AAC90BFD}" destId="{89A2AF9E-366C-4969-9AD0-F1220EAFDC30}" srcOrd="3" destOrd="0" presId="urn:microsoft.com/office/officeart/2009/layout/CirclePictureHierarchy"/>
    <dgm:cxn modelId="{7FFB978A-BFC3-4A2E-A2D8-0544A2294E99}" type="presParOf" srcId="{89A2AF9E-366C-4969-9AD0-F1220EAFDC30}" destId="{220ECD30-9D61-4B57-BF65-3049F68042CD}" srcOrd="0" destOrd="0" presId="urn:microsoft.com/office/officeart/2009/layout/CirclePictureHierarchy"/>
    <dgm:cxn modelId="{CB2C2AC5-B78A-41F4-B2D3-5FF56482C2E4}" type="presParOf" srcId="{220ECD30-9D61-4B57-BF65-3049F68042CD}" destId="{FC047EC3-8554-4CA2-BE09-AFD61C1F047E}" srcOrd="0" destOrd="0" presId="urn:microsoft.com/office/officeart/2009/layout/CirclePictureHierarchy"/>
    <dgm:cxn modelId="{5D47A3A8-6D49-48FC-9E00-61F29958FAB3}" type="presParOf" srcId="{220ECD30-9D61-4B57-BF65-3049F68042CD}" destId="{B9D3530B-7B43-4E52-B198-5157B19A4093}" srcOrd="1" destOrd="0" presId="urn:microsoft.com/office/officeart/2009/layout/CirclePictureHierarchy"/>
    <dgm:cxn modelId="{5D6D910C-C315-4A92-BECB-AD949C52A9C7}" type="presParOf" srcId="{89A2AF9E-366C-4969-9AD0-F1220EAFDC30}" destId="{C48A7808-98E9-427D-8EF3-CB21EE64E9CE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3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F95972E-0708-4903-9745-1EF782D02713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de-DE"/>
        </a:p>
      </dgm:t>
    </dgm:pt>
    <dgm:pt modelId="{EEC97B8C-2A43-4A1B-8690-10FFD14F6E54}">
      <dgm:prSet phldrT="[Text]" phldr="1"/>
      <dgm:spPr/>
      <dgm:t>
        <a:bodyPr/>
        <a:lstStyle/>
        <a:p>
          <a:endParaRPr lang="de-DE" dirty="0"/>
        </a:p>
      </dgm:t>
    </dgm:pt>
    <dgm:pt modelId="{3A09A4C1-002E-4819-A1ED-C03F4AE98E8A}" type="parTrans" cxnId="{71DC3360-4F45-4471-93C4-BDD23983035E}">
      <dgm:prSet/>
      <dgm:spPr/>
      <dgm:t>
        <a:bodyPr/>
        <a:lstStyle/>
        <a:p>
          <a:endParaRPr lang="de-DE"/>
        </a:p>
      </dgm:t>
    </dgm:pt>
    <dgm:pt modelId="{67FD2CE8-CC73-4EF9-A9E7-D62C79D8B266}" type="sibTrans" cxnId="{71DC3360-4F45-4471-93C4-BDD23983035E}">
      <dgm:prSet/>
      <dgm:spPr/>
      <dgm:t>
        <a:bodyPr/>
        <a:lstStyle/>
        <a:p>
          <a:endParaRPr lang="de-DE"/>
        </a:p>
      </dgm:t>
    </dgm:pt>
    <dgm:pt modelId="{9E365AFE-CB7D-43F5-87F6-25EED374EAAA}">
      <dgm:prSet phldrT="[Text]"/>
      <dgm:spPr/>
      <dgm:t>
        <a:bodyPr/>
        <a:lstStyle/>
        <a:p>
          <a:endParaRPr lang="de-DE" dirty="0"/>
        </a:p>
      </dgm:t>
    </dgm:pt>
    <dgm:pt modelId="{73127FB5-D40B-4ABD-BF7C-2A17E76B84EC}" type="parTrans" cxnId="{39AD3ACC-7D13-42EE-8556-1E750D414700}">
      <dgm:prSet/>
      <dgm:spPr/>
      <dgm:t>
        <a:bodyPr/>
        <a:lstStyle/>
        <a:p>
          <a:endParaRPr lang="de-DE"/>
        </a:p>
      </dgm:t>
    </dgm:pt>
    <dgm:pt modelId="{501E32C7-C6F2-4129-BC06-25113414378F}" type="sibTrans" cxnId="{39AD3ACC-7D13-42EE-8556-1E750D414700}">
      <dgm:prSet/>
      <dgm:spPr/>
      <dgm:t>
        <a:bodyPr/>
        <a:lstStyle/>
        <a:p>
          <a:endParaRPr lang="de-DE"/>
        </a:p>
      </dgm:t>
    </dgm:pt>
    <dgm:pt modelId="{B49F79F7-4F7E-465A-8242-7A13D4C5E9BD}">
      <dgm:prSet phldrT="[Text]" phldr="1"/>
      <dgm:spPr/>
      <dgm:t>
        <a:bodyPr/>
        <a:lstStyle/>
        <a:p>
          <a:endParaRPr lang="de-DE"/>
        </a:p>
      </dgm:t>
    </dgm:pt>
    <dgm:pt modelId="{D0F16382-2A72-4765-8D79-B3F6A2DD2507}" type="parTrans" cxnId="{93CC0CBF-9FEE-49C7-881B-0C58E0F437A3}">
      <dgm:prSet/>
      <dgm:spPr/>
      <dgm:t>
        <a:bodyPr/>
        <a:lstStyle/>
        <a:p>
          <a:endParaRPr lang="de-DE"/>
        </a:p>
      </dgm:t>
    </dgm:pt>
    <dgm:pt modelId="{A6D820F2-F9D2-4F72-9008-C2E6D0BB240C}" type="sibTrans" cxnId="{93CC0CBF-9FEE-49C7-881B-0C58E0F437A3}">
      <dgm:prSet/>
      <dgm:spPr/>
      <dgm:t>
        <a:bodyPr/>
        <a:lstStyle/>
        <a:p>
          <a:endParaRPr lang="de-DE"/>
        </a:p>
      </dgm:t>
    </dgm:pt>
    <dgm:pt modelId="{A91EC114-9DA0-46D8-B8F8-69F0F2BFFDB8}">
      <dgm:prSet phldrT="[Text]" phldr="1"/>
      <dgm:spPr/>
      <dgm:t>
        <a:bodyPr/>
        <a:lstStyle/>
        <a:p>
          <a:endParaRPr lang="de-DE"/>
        </a:p>
      </dgm:t>
    </dgm:pt>
    <dgm:pt modelId="{EB27E2F0-56C9-4C79-A849-01843B084AEF}" type="parTrans" cxnId="{DD1F4D1A-A0A6-4121-8810-8D4C92344772}">
      <dgm:prSet/>
      <dgm:spPr/>
      <dgm:t>
        <a:bodyPr/>
        <a:lstStyle/>
        <a:p>
          <a:endParaRPr lang="de-DE"/>
        </a:p>
      </dgm:t>
    </dgm:pt>
    <dgm:pt modelId="{60DC7468-81F9-42DF-8E64-12BF147745A9}" type="sibTrans" cxnId="{DD1F4D1A-A0A6-4121-8810-8D4C92344772}">
      <dgm:prSet/>
      <dgm:spPr/>
      <dgm:t>
        <a:bodyPr/>
        <a:lstStyle/>
        <a:p>
          <a:endParaRPr lang="de-DE"/>
        </a:p>
      </dgm:t>
    </dgm:pt>
    <dgm:pt modelId="{20DDBFF8-15CD-4824-97A5-6824DEA0C32C}">
      <dgm:prSet phldrT="[Text]" phldr="1"/>
      <dgm:spPr/>
      <dgm:t>
        <a:bodyPr/>
        <a:lstStyle/>
        <a:p>
          <a:endParaRPr lang="de-DE" dirty="0"/>
        </a:p>
      </dgm:t>
    </dgm:pt>
    <dgm:pt modelId="{EB960BD9-9E81-4190-A3B5-D2DB890AB51E}" type="parTrans" cxnId="{9D046562-B9AD-4BA3-BD99-FF9700C9E52C}">
      <dgm:prSet/>
      <dgm:spPr/>
      <dgm:t>
        <a:bodyPr/>
        <a:lstStyle/>
        <a:p>
          <a:endParaRPr lang="de-DE"/>
        </a:p>
      </dgm:t>
    </dgm:pt>
    <dgm:pt modelId="{C1A0D0D6-B5F0-4BD2-B5C2-41837566BC44}" type="sibTrans" cxnId="{9D046562-B9AD-4BA3-BD99-FF9700C9E52C}">
      <dgm:prSet/>
      <dgm:spPr/>
      <dgm:t>
        <a:bodyPr/>
        <a:lstStyle/>
        <a:p>
          <a:endParaRPr lang="de-DE"/>
        </a:p>
      </dgm:t>
    </dgm:pt>
    <dgm:pt modelId="{7D25EF47-5BAC-4A07-990A-3C68FA18F172}" type="pres">
      <dgm:prSet presAssocID="{2F95972E-0708-4903-9745-1EF782D0271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1D9A3AE-9217-4522-8EA2-A24D57DA5327}" type="pres">
      <dgm:prSet presAssocID="{EEC97B8C-2A43-4A1B-8690-10FFD14F6E54}" presName="hierRoot1" presStyleCnt="0"/>
      <dgm:spPr/>
    </dgm:pt>
    <dgm:pt modelId="{ADFA6F51-06BC-46EC-A540-E7A01663711D}" type="pres">
      <dgm:prSet presAssocID="{EEC97B8C-2A43-4A1B-8690-10FFD14F6E54}" presName="composite" presStyleCnt="0"/>
      <dgm:spPr/>
    </dgm:pt>
    <dgm:pt modelId="{E0B39B6A-A9F8-4042-AA0A-77CF049BCD5B}" type="pres">
      <dgm:prSet presAssocID="{EEC97B8C-2A43-4A1B-8690-10FFD14F6E54}" presName="image" presStyleLbl="node0" presStyleIdx="0" presStyleCnt="1"/>
      <dgm:spPr/>
    </dgm:pt>
    <dgm:pt modelId="{2D03B287-64F5-4DBE-92CC-7693D7F43947}" type="pres">
      <dgm:prSet presAssocID="{EEC97B8C-2A43-4A1B-8690-10FFD14F6E54}" presName="text" presStyleLbl="revTx" presStyleIdx="0" presStyleCnt="5">
        <dgm:presLayoutVars>
          <dgm:chPref val="3"/>
        </dgm:presLayoutVars>
      </dgm:prSet>
      <dgm:spPr/>
    </dgm:pt>
    <dgm:pt modelId="{1C2F146B-3585-4956-9129-0548AAC90BFD}" type="pres">
      <dgm:prSet presAssocID="{EEC97B8C-2A43-4A1B-8690-10FFD14F6E54}" presName="hierChild2" presStyleCnt="0"/>
      <dgm:spPr/>
    </dgm:pt>
    <dgm:pt modelId="{5AFB3A3A-F4B1-4F44-A33C-4100C80BC9F1}" type="pres">
      <dgm:prSet presAssocID="{73127FB5-D40B-4ABD-BF7C-2A17E76B84EC}" presName="Name10" presStyleLbl="parChTrans1D2" presStyleIdx="0" presStyleCnt="2"/>
      <dgm:spPr/>
    </dgm:pt>
    <dgm:pt modelId="{84BBC947-F690-4A33-8EB6-D5E698586C22}" type="pres">
      <dgm:prSet presAssocID="{9E365AFE-CB7D-43F5-87F6-25EED374EAAA}" presName="hierRoot2" presStyleCnt="0"/>
      <dgm:spPr/>
    </dgm:pt>
    <dgm:pt modelId="{5D757CBE-C757-4ACA-B790-E195C2EFB117}" type="pres">
      <dgm:prSet presAssocID="{9E365AFE-CB7D-43F5-87F6-25EED374EAAA}" presName="composite2" presStyleCnt="0"/>
      <dgm:spPr/>
    </dgm:pt>
    <dgm:pt modelId="{EE4550AE-041F-4D07-A204-84B6B94AD699}" type="pres">
      <dgm:prSet presAssocID="{9E365AFE-CB7D-43F5-87F6-25EED374EAAA}" presName="image2" presStyleLbl="node2" presStyleIdx="0" presStyleCnt="2"/>
      <dgm:spPr/>
    </dgm:pt>
    <dgm:pt modelId="{4A2DA8EA-3C36-4776-A3CB-D24644BE3AFE}" type="pres">
      <dgm:prSet presAssocID="{9E365AFE-CB7D-43F5-87F6-25EED374EAAA}" presName="text2" presStyleLbl="revTx" presStyleIdx="1" presStyleCnt="5">
        <dgm:presLayoutVars>
          <dgm:chPref val="3"/>
        </dgm:presLayoutVars>
      </dgm:prSet>
      <dgm:spPr/>
    </dgm:pt>
    <dgm:pt modelId="{2D15C47B-3D99-4EE5-AB02-3351B466B1E8}" type="pres">
      <dgm:prSet presAssocID="{9E365AFE-CB7D-43F5-87F6-25EED374EAAA}" presName="hierChild3" presStyleCnt="0"/>
      <dgm:spPr/>
    </dgm:pt>
    <dgm:pt modelId="{F4F7297D-56C3-4363-A5AE-CDE21255542A}" type="pres">
      <dgm:prSet presAssocID="{D0F16382-2A72-4765-8D79-B3F6A2DD2507}" presName="Name17" presStyleLbl="parChTrans1D3" presStyleIdx="0" presStyleCnt="2"/>
      <dgm:spPr/>
    </dgm:pt>
    <dgm:pt modelId="{FD24909E-CA28-4A10-B884-AA1C78A34687}" type="pres">
      <dgm:prSet presAssocID="{B49F79F7-4F7E-465A-8242-7A13D4C5E9BD}" presName="hierRoot3" presStyleCnt="0"/>
      <dgm:spPr/>
    </dgm:pt>
    <dgm:pt modelId="{8BFBB479-27BA-47D9-89B4-5024B4C7D396}" type="pres">
      <dgm:prSet presAssocID="{B49F79F7-4F7E-465A-8242-7A13D4C5E9BD}" presName="composite3" presStyleCnt="0"/>
      <dgm:spPr/>
    </dgm:pt>
    <dgm:pt modelId="{6A10812A-F274-4879-B5D5-44A02B8E7E8F}" type="pres">
      <dgm:prSet presAssocID="{B49F79F7-4F7E-465A-8242-7A13D4C5E9BD}" presName="image3" presStyleLbl="node3" presStyleIdx="0" presStyleCnt="2"/>
      <dgm:spPr/>
    </dgm:pt>
    <dgm:pt modelId="{930EFB1B-2665-422E-B2CE-D48CC8ECC392}" type="pres">
      <dgm:prSet presAssocID="{B49F79F7-4F7E-465A-8242-7A13D4C5E9BD}" presName="text3" presStyleLbl="revTx" presStyleIdx="2" presStyleCnt="5">
        <dgm:presLayoutVars>
          <dgm:chPref val="3"/>
        </dgm:presLayoutVars>
      </dgm:prSet>
      <dgm:spPr/>
    </dgm:pt>
    <dgm:pt modelId="{1CEE47DD-2BD7-4D08-AC9F-AA2AE4483C38}" type="pres">
      <dgm:prSet presAssocID="{B49F79F7-4F7E-465A-8242-7A13D4C5E9BD}" presName="hierChild4" presStyleCnt="0"/>
      <dgm:spPr/>
    </dgm:pt>
    <dgm:pt modelId="{D8749AA8-4267-4F8B-B87B-5FF734BA3F75}" type="pres">
      <dgm:prSet presAssocID="{EB27E2F0-56C9-4C79-A849-01843B084AEF}" presName="Name17" presStyleLbl="parChTrans1D3" presStyleIdx="1" presStyleCnt="2"/>
      <dgm:spPr/>
    </dgm:pt>
    <dgm:pt modelId="{FACAD599-A78E-4E1F-98E2-EE6D2BC70604}" type="pres">
      <dgm:prSet presAssocID="{A91EC114-9DA0-46D8-B8F8-69F0F2BFFDB8}" presName="hierRoot3" presStyleCnt="0"/>
      <dgm:spPr/>
    </dgm:pt>
    <dgm:pt modelId="{A9F660EC-6756-45B3-921C-FB5B8872957A}" type="pres">
      <dgm:prSet presAssocID="{A91EC114-9DA0-46D8-B8F8-69F0F2BFFDB8}" presName="composite3" presStyleCnt="0"/>
      <dgm:spPr/>
    </dgm:pt>
    <dgm:pt modelId="{A2A1987C-9172-4F66-AA55-9714D6F9C1FE}" type="pres">
      <dgm:prSet presAssocID="{A91EC114-9DA0-46D8-B8F8-69F0F2BFFDB8}" presName="image3" presStyleLbl="node3" presStyleIdx="1" presStyleCnt="2"/>
      <dgm:spPr/>
    </dgm:pt>
    <dgm:pt modelId="{A6F348DF-C2FD-4731-8211-DF128FEC20FD}" type="pres">
      <dgm:prSet presAssocID="{A91EC114-9DA0-46D8-B8F8-69F0F2BFFDB8}" presName="text3" presStyleLbl="revTx" presStyleIdx="3" presStyleCnt="5">
        <dgm:presLayoutVars>
          <dgm:chPref val="3"/>
        </dgm:presLayoutVars>
      </dgm:prSet>
      <dgm:spPr/>
    </dgm:pt>
    <dgm:pt modelId="{854CD3B2-0F16-4BF6-9BA3-56FDECBCB06E}" type="pres">
      <dgm:prSet presAssocID="{A91EC114-9DA0-46D8-B8F8-69F0F2BFFDB8}" presName="hierChild4" presStyleCnt="0"/>
      <dgm:spPr/>
    </dgm:pt>
    <dgm:pt modelId="{C08E70EA-75FC-4067-B0FE-12A08E250D23}" type="pres">
      <dgm:prSet presAssocID="{EB960BD9-9E81-4190-A3B5-D2DB890AB51E}" presName="Name10" presStyleLbl="parChTrans1D2" presStyleIdx="1" presStyleCnt="2"/>
      <dgm:spPr/>
    </dgm:pt>
    <dgm:pt modelId="{89A2AF9E-366C-4969-9AD0-F1220EAFDC30}" type="pres">
      <dgm:prSet presAssocID="{20DDBFF8-15CD-4824-97A5-6824DEA0C32C}" presName="hierRoot2" presStyleCnt="0"/>
      <dgm:spPr/>
    </dgm:pt>
    <dgm:pt modelId="{220ECD30-9D61-4B57-BF65-3049F68042CD}" type="pres">
      <dgm:prSet presAssocID="{20DDBFF8-15CD-4824-97A5-6824DEA0C32C}" presName="composite2" presStyleCnt="0"/>
      <dgm:spPr/>
    </dgm:pt>
    <dgm:pt modelId="{FC047EC3-8554-4CA2-BE09-AFD61C1F047E}" type="pres">
      <dgm:prSet presAssocID="{20DDBFF8-15CD-4824-97A5-6824DEA0C32C}" presName="image2" presStyleLbl="node2" presStyleIdx="1" presStyleCnt="2"/>
      <dgm:spPr/>
    </dgm:pt>
    <dgm:pt modelId="{B9D3530B-7B43-4E52-B198-5157B19A4093}" type="pres">
      <dgm:prSet presAssocID="{20DDBFF8-15CD-4824-97A5-6824DEA0C32C}" presName="text2" presStyleLbl="revTx" presStyleIdx="4" presStyleCnt="5">
        <dgm:presLayoutVars>
          <dgm:chPref val="3"/>
        </dgm:presLayoutVars>
      </dgm:prSet>
      <dgm:spPr/>
    </dgm:pt>
    <dgm:pt modelId="{C48A7808-98E9-427D-8EF3-CB21EE64E9CE}" type="pres">
      <dgm:prSet presAssocID="{20DDBFF8-15CD-4824-97A5-6824DEA0C32C}" presName="hierChild3" presStyleCnt="0"/>
      <dgm:spPr/>
    </dgm:pt>
  </dgm:ptLst>
  <dgm:cxnLst>
    <dgm:cxn modelId="{DD1F4D1A-A0A6-4121-8810-8D4C92344772}" srcId="{9E365AFE-CB7D-43F5-87F6-25EED374EAAA}" destId="{A91EC114-9DA0-46D8-B8F8-69F0F2BFFDB8}" srcOrd="1" destOrd="0" parTransId="{EB27E2F0-56C9-4C79-A849-01843B084AEF}" sibTransId="{60DC7468-81F9-42DF-8E64-12BF147745A9}"/>
    <dgm:cxn modelId="{8408DF34-633D-44F4-B4CD-E43CD960519C}" type="presOf" srcId="{73127FB5-D40B-4ABD-BF7C-2A17E76B84EC}" destId="{5AFB3A3A-F4B1-4F44-A33C-4100C80BC9F1}" srcOrd="0" destOrd="0" presId="urn:microsoft.com/office/officeart/2009/layout/CirclePictureHierarchy"/>
    <dgm:cxn modelId="{402DCC3D-EB72-4860-B84F-6A76BBC640DD}" type="presOf" srcId="{20DDBFF8-15CD-4824-97A5-6824DEA0C32C}" destId="{B9D3530B-7B43-4E52-B198-5157B19A4093}" srcOrd="0" destOrd="0" presId="urn:microsoft.com/office/officeart/2009/layout/CirclePictureHierarchy"/>
    <dgm:cxn modelId="{5B3B2560-F461-4C0E-BB95-BF447CC47AC8}" type="presOf" srcId="{9E365AFE-CB7D-43F5-87F6-25EED374EAAA}" destId="{4A2DA8EA-3C36-4776-A3CB-D24644BE3AFE}" srcOrd="0" destOrd="0" presId="urn:microsoft.com/office/officeart/2009/layout/CirclePictureHierarchy"/>
    <dgm:cxn modelId="{71DC3360-4F45-4471-93C4-BDD23983035E}" srcId="{2F95972E-0708-4903-9745-1EF782D02713}" destId="{EEC97B8C-2A43-4A1B-8690-10FFD14F6E54}" srcOrd="0" destOrd="0" parTransId="{3A09A4C1-002E-4819-A1ED-C03F4AE98E8A}" sibTransId="{67FD2CE8-CC73-4EF9-A9E7-D62C79D8B266}"/>
    <dgm:cxn modelId="{A3B75660-20B6-497E-A6C9-86FEF9F48AF8}" type="presOf" srcId="{EEC97B8C-2A43-4A1B-8690-10FFD14F6E54}" destId="{2D03B287-64F5-4DBE-92CC-7693D7F43947}" srcOrd="0" destOrd="0" presId="urn:microsoft.com/office/officeart/2009/layout/CirclePictureHierarchy"/>
    <dgm:cxn modelId="{9D046562-B9AD-4BA3-BD99-FF9700C9E52C}" srcId="{EEC97B8C-2A43-4A1B-8690-10FFD14F6E54}" destId="{20DDBFF8-15CD-4824-97A5-6824DEA0C32C}" srcOrd="1" destOrd="0" parTransId="{EB960BD9-9E81-4190-A3B5-D2DB890AB51E}" sibTransId="{C1A0D0D6-B5F0-4BD2-B5C2-41837566BC44}"/>
    <dgm:cxn modelId="{71DCC86A-FFD1-4FA0-A0B2-4C4545CF589E}" type="presOf" srcId="{D0F16382-2A72-4765-8D79-B3F6A2DD2507}" destId="{F4F7297D-56C3-4363-A5AE-CDE21255542A}" srcOrd="0" destOrd="0" presId="urn:microsoft.com/office/officeart/2009/layout/CirclePictureHierarchy"/>
    <dgm:cxn modelId="{80CE797D-340B-40A5-BBFD-A0E5D26B25F6}" type="presOf" srcId="{A91EC114-9DA0-46D8-B8F8-69F0F2BFFDB8}" destId="{A6F348DF-C2FD-4731-8211-DF128FEC20FD}" srcOrd="0" destOrd="0" presId="urn:microsoft.com/office/officeart/2009/layout/CirclePictureHierarchy"/>
    <dgm:cxn modelId="{C820C484-012F-4717-B513-F916AC58CD5D}" type="presOf" srcId="{EB960BD9-9E81-4190-A3B5-D2DB890AB51E}" destId="{C08E70EA-75FC-4067-B0FE-12A08E250D23}" srcOrd="0" destOrd="0" presId="urn:microsoft.com/office/officeart/2009/layout/CirclePictureHierarchy"/>
    <dgm:cxn modelId="{89912DA0-AE74-436E-A4A8-3A6AC059792C}" type="presOf" srcId="{2F95972E-0708-4903-9745-1EF782D02713}" destId="{7D25EF47-5BAC-4A07-990A-3C68FA18F172}" srcOrd="0" destOrd="0" presId="urn:microsoft.com/office/officeart/2009/layout/CirclePictureHierarchy"/>
    <dgm:cxn modelId="{93CC0CBF-9FEE-49C7-881B-0C58E0F437A3}" srcId="{9E365AFE-CB7D-43F5-87F6-25EED374EAAA}" destId="{B49F79F7-4F7E-465A-8242-7A13D4C5E9BD}" srcOrd="0" destOrd="0" parTransId="{D0F16382-2A72-4765-8D79-B3F6A2DD2507}" sibTransId="{A6D820F2-F9D2-4F72-9008-C2E6D0BB240C}"/>
    <dgm:cxn modelId="{39AD3ACC-7D13-42EE-8556-1E750D414700}" srcId="{EEC97B8C-2A43-4A1B-8690-10FFD14F6E54}" destId="{9E365AFE-CB7D-43F5-87F6-25EED374EAAA}" srcOrd="0" destOrd="0" parTransId="{73127FB5-D40B-4ABD-BF7C-2A17E76B84EC}" sibTransId="{501E32C7-C6F2-4129-BC06-25113414378F}"/>
    <dgm:cxn modelId="{B4B579D6-D614-4458-B912-4C278F115E1C}" type="presOf" srcId="{B49F79F7-4F7E-465A-8242-7A13D4C5E9BD}" destId="{930EFB1B-2665-422E-B2CE-D48CC8ECC392}" srcOrd="0" destOrd="0" presId="urn:microsoft.com/office/officeart/2009/layout/CirclePictureHierarchy"/>
    <dgm:cxn modelId="{974D82EF-6CCA-4E82-B1E5-9D6A8F3AC6FD}" type="presOf" srcId="{EB27E2F0-56C9-4C79-A849-01843B084AEF}" destId="{D8749AA8-4267-4F8B-B87B-5FF734BA3F75}" srcOrd="0" destOrd="0" presId="urn:microsoft.com/office/officeart/2009/layout/CirclePictureHierarchy"/>
    <dgm:cxn modelId="{9BC715B5-0C58-4F58-9843-1E2C1C86504C}" type="presParOf" srcId="{7D25EF47-5BAC-4A07-990A-3C68FA18F172}" destId="{D1D9A3AE-9217-4522-8EA2-A24D57DA5327}" srcOrd="0" destOrd="0" presId="urn:microsoft.com/office/officeart/2009/layout/CirclePictureHierarchy"/>
    <dgm:cxn modelId="{02AF0F86-7B2E-4DEC-93DA-D389CE6A6EB1}" type="presParOf" srcId="{D1D9A3AE-9217-4522-8EA2-A24D57DA5327}" destId="{ADFA6F51-06BC-46EC-A540-E7A01663711D}" srcOrd="0" destOrd="0" presId="urn:microsoft.com/office/officeart/2009/layout/CirclePictureHierarchy"/>
    <dgm:cxn modelId="{C2205405-097E-4ED7-A4EE-B5DEDCADCA21}" type="presParOf" srcId="{ADFA6F51-06BC-46EC-A540-E7A01663711D}" destId="{E0B39B6A-A9F8-4042-AA0A-77CF049BCD5B}" srcOrd="0" destOrd="0" presId="urn:microsoft.com/office/officeart/2009/layout/CirclePictureHierarchy"/>
    <dgm:cxn modelId="{76D21F1E-413E-411D-8258-163191B7DF77}" type="presParOf" srcId="{ADFA6F51-06BC-46EC-A540-E7A01663711D}" destId="{2D03B287-64F5-4DBE-92CC-7693D7F43947}" srcOrd="1" destOrd="0" presId="urn:microsoft.com/office/officeart/2009/layout/CirclePictureHierarchy"/>
    <dgm:cxn modelId="{BC298543-6391-4A69-B6DB-B20F854175E5}" type="presParOf" srcId="{D1D9A3AE-9217-4522-8EA2-A24D57DA5327}" destId="{1C2F146B-3585-4956-9129-0548AAC90BFD}" srcOrd="1" destOrd="0" presId="urn:microsoft.com/office/officeart/2009/layout/CirclePictureHierarchy"/>
    <dgm:cxn modelId="{ECFB216E-2242-4F4C-A468-A943A315EE0A}" type="presParOf" srcId="{1C2F146B-3585-4956-9129-0548AAC90BFD}" destId="{5AFB3A3A-F4B1-4F44-A33C-4100C80BC9F1}" srcOrd="0" destOrd="0" presId="urn:microsoft.com/office/officeart/2009/layout/CirclePictureHierarchy"/>
    <dgm:cxn modelId="{FAD705EA-05DE-47A0-A4FB-7076C83942F2}" type="presParOf" srcId="{1C2F146B-3585-4956-9129-0548AAC90BFD}" destId="{84BBC947-F690-4A33-8EB6-D5E698586C22}" srcOrd="1" destOrd="0" presId="urn:microsoft.com/office/officeart/2009/layout/CirclePictureHierarchy"/>
    <dgm:cxn modelId="{E493A82F-B122-48F1-9053-C299C4BD0985}" type="presParOf" srcId="{84BBC947-F690-4A33-8EB6-D5E698586C22}" destId="{5D757CBE-C757-4ACA-B790-E195C2EFB117}" srcOrd="0" destOrd="0" presId="urn:microsoft.com/office/officeart/2009/layout/CirclePictureHierarchy"/>
    <dgm:cxn modelId="{8E639B5A-315A-4F53-A77C-F9434841B885}" type="presParOf" srcId="{5D757CBE-C757-4ACA-B790-E195C2EFB117}" destId="{EE4550AE-041F-4D07-A204-84B6B94AD699}" srcOrd="0" destOrd="0" presId="urn:microsoft.com/office/officeart/2009/layout/CirclePictureHierarchy"/>
    <dgm:cxn modelId="{EDB7EDAA-9D83-44EC-9B4F-E8F5E5315F47}" type="presParOf" srcId="{5D757CBE-C757-4ACA-B790-E195C2EFB117}" destId="{4A2DA8EA-3C36-4776-A3CB-D24644BE3AFE}" srcOrd="1" destOrd="0" presId="urn:microsoft.com/office/officeart/2009/layout/CirclePictureHierarchy"/>
    <dgm:cxn modelId="{447FFC40-E444-4325-999B-C0D8F793FE4F}" type="presParOf" srcId="{84BBC947-F690-4A33-8EB6-D5E698586C22}" destId="{2D15C47B-3D99-4EE5-AB02-3351B466B1E8}" srcOrd="1" destOrd="0" presId="urn:microsoft.com/office/officeart/2009/layout/CirclePictureHierarchy"/>
    <dgm:cxn modelId="{F7D87748-5F20-4E92-87B8-5EFE161AE19D}" type="presParOf" srcId="{2D15C47B-3D99-4EE5-AB02-3351B466B1E8}" destId="{F4F7297D-56C3-4363-A5AE-CDE21255542A}" srcOrd="0" destOrd="0" presId="urn:microsoft.com/office/officeart/2009/layout/CirclePictureHierarchy"/>
    <dgm:cxn modelId="{87382579-FC03-4EE1-96DD-34BF898B20D5}" type="presParOf" srcId="{2D15C47B-3D99-4EE5-AB02-3351B466B1E8}" destId="{FD24909E-CA28-4A10-B884-AA1C78A34687}" srcOrd="1" destOrd="0" presId="urn:microsoft.com/office/officeart/2009/layout/CirclePictureHierarchy"/>
    <dgm:cxn modelId="{5095263D-F7B4-4F49-8E60-3CED7821D4A0}" type="presParOf" srcId="{FD24909E-CA28-4A10-B884-AA1C78A34687}" destId="{8BFBB479-27BA-47D9-89B4-5024B4C7D396}" srcOrd="0" destOrd="0" presId="urn:microsoft.com/office/officeart/2009/layout/CirclePictureHierarchy"/>
    <dgm:cxn modelId="{EBB5010E-501E-4AB6-AB06-9A7339C4E8F4}" type="presParOf" srcId="{8BFBB479-27BA-47D9-89B4-5024B4C7D396}" destId="{6A10812A-F274-4879-B5D5-44A02B8E7E8F}" srcOrd="0" destOrd="0" presId="urn:microsoft.com/office/officeart/2009/layout/CirclePictureHierarchy"/>
    <dgm:cxn modelId="{4E24383C-4965-4B81-B6D0-04BCCBFDA17C}" type="presParOf" srcId="{8BFBB479-27BA-47D9-89B4-5024B4C7D396}" destId="{930EFB1B-2665-422E-B2CE-D48CC8ECC392}" srcOrd="1" destOrd="0" presId="urn:microsoft.com/office/officeart/2009/layout/CirclePictureHierarchy"/>
    <dgm:cxn modelId="{6F2BA508-1494-4E14-BAFC-9116D572306A}" type="presParOf" srcId="{FD24909E-CA28-4A10-B884-AA1C78A34687}" destId="{1CEE47DD-2BD7-4D08-AC9F-AA2AE4483C38}" srcOrd="1" destOrd="0" presId="urn:microsoft.com/office/officeart/2009/layout/CirclePictureHierarchy"/>
    <dgm:cxn modelId="{C22620E6-91FA-4C32-9848-62499A1F054F}" type="presParOf" srcId="{2D15C47B-3D99-4EE5-AB02-3351B466B1E8}" destId="{D8749AA8-4267-4F8B-B87B-5FF734BA3F75}" srcOrd="2" destOrd="0" presId="urn:microsoft.com/office/officeart/2009/layout/CirclePictureHierarchy"/>
    <dgm:cxn modelId="{E87FA4B6-823F-468B-90D5-FF43AB5015AE}" type="presParOf" srcId="{2D15C47B-3D99-4EE5-AB02-3351B466B1E8}" destId="{FACAD599-A78E-4E1F-98E2-EE6D2BC70604}" srcOrd="3" destOrd="0" presId="urn:microsoft.com/office/officeart/2009/layout/CirclePictureHierarchy"/>
    <dgm:cxn modelId="{815B5F6D-00B5-45ED-89E0-627207B336A7}" type="presParOf" srcId="{FACAD599-A78E-4E1F-98E2-EE6D2BC70604}" destId="{A9F660EC-6756-45B3-921C-FB5B8872957A}" srcOrd="0" destOrd="0" presId="urn:microsoft.com/office/officeart/2009/layout/CirclePictureHierarchy"/>
    <dgm:cxn modelId="{F9B8CB6D-8FBF-417E-A640-32E4926E8216}" type="presParOf" srcId="{A9F660EC-6756-45B3-921C-FB5B8872957A}" destId="{A2A1987C-9172-4F66-AA55-9714D6F9C1FE}" srcOrd="0" destOrd="0" presId="urn:microsoft.com/office/officeart/2009/layout/CirclePictureHierarchy"/>
    <dgm:cxn modelId="{9AAA76A4-68E6-4B75-B7A7-A8143E10AD3D}" type="presParOf" srcId="{A9F660EC-6756-45B3-921C-FB5B8872957A}" destId="{A6F348DF-C2FD-4731-8211-DF128FEC20FD}" srcOrd="1" destOrd="0" presId="urn:microsoft.com/office/officeart/2009/layout/CirclePictureHierarchy"/>
    <dgm:cxn modelId="{6DB6FB3E-A527-4E7B-AA3A-FC8AC7946167}" type="presParOf" srcId="{FACAD599-A78E-4E1F-98E2-EE6D2BC70604}" destId="{854CD3B2-0F16-4BF6-9BA3-56FDECBCB06E}" srcOrd="1" destOrd="0" presId="urn:microsoft.com/office/officeart/2009/layout/CirclePictureHierarchy"/>
    <dgm:cxn modelId="{1D12A1BD-35BA-448C-8485-DF48298836E4}" type="presParOf" srcId="{1C2F146B-3585-4956-9129-0548AAC90BFD}" destId="{C08E70EA-75FC-4067-B0FE-12A08E250D23}" srcOrd="2" destOrd="0" presId="urn:microsoft.com/office/officeart/2009/layout/CirclePictureHierarchy"/>
    <dgm:cxn modelId="{03BE4ADF-8DD3-4B1E-90D4-D7990E318769}" type="presParOf" srcId="{1C2F146B-3585-4956-9129-0548AAC90BFD}" destId="{89A2AF9E-366C-4969-9AD0-F1220EAFDC30}" srcOrd="3" destOrd="0" presId="urn:microsoft.com/office/officeart/2009/layout/CirclePictureHierarchy"/>
    <dgm:cxn modelId="{7FFB978A-BFC3-4A2E-A2D8-0544A2294E99}" type="presParOf" srcId="{89A2AF9E-366C-4969-9AD0-F1220EAFDC30}" destId="{220ECD30-9D61-4B57-BF65-3049F68042CD}" srcOrd="0" destOrd="0" presId="urn:microsoft.com/office/officeart/2009/layout/CirclePictureHierarchy"/>
    <dgm:cxn modelId="{CB2C2AC5-B78A-41F4-B2D3-5FF56482C2E4}" type="presParOf" srcId="{220ECD30-9D61-4B57-BF65-3049F68042CD}" destId="{FC047EC3-8554-4CA2-BE09-AFD61C1F047E}" srcOrd="0" destOrd="0" presId="urn:microsoft.com/office/officeart/2009/layout/CirclePictureHierarchy"/>
    <dgm:cxn modelId="{5D47A3A8-6D49-48FC-9E00-61F29958FAB3}" type="presParOf" srcId="{220ECD30-9D61-4B57-BF65-3049F68042CD}" destId="{B9D3530B-7B43-4E52-B198-5157B19A4093}" srcOrd="1" destOrd="0" presId="urn:microsoft.com/office/officeart/2009/layout/CirclePictureHierarchy"/>
    <dgm:cxn modelId="{5D6D910C-C315-4A92-BECB-AD949C52A9C7}" type="presParOf" srcId="{89A2AF9E-366C-4969-9AD0-F1220EAFDC30}" destId="{C48A7808-98E9-427D-8EF3-CB21EE64E9CE}" srcOrd="1" destOrd="0" presId="urn:microsoft.com/office/officeart/2009/layout/CirclePictureHierarchy"/>
  </dgm:cxnLst>
  <dgm:bg>
    <a:noFill/>
  </dgm:bg>
  <dgm:whole/>
  <dgm:extLst>
    <a:ext uri="http://schemas.microsoft.com/office/drawing/2008/diagram">
      <dsp:dataModelExt xmlns:dsp="http://schemas.microsoft.com/office/drawing/2008/diagram" relId="rId4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F95972E-0708-4903-9745-1EF782D02713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de-DE"/>
        </a:p>
      </dgm:t>
    </dgm:pt>
    <dgm:pt modelId="{EEC97B8C-2A43-4A1B-8690-10FFD14F6E54}">
      <dgm:prSet phldrT="[Text]" phldr="1"/>
      <dgm:spPr/>
      <dgm:t>
        <a:bodyPr/>
        <a:lstStyle/>
        <a:p>
          <a:endParaRPr lang="de-DE" dirty="0"/>
        </a:p>
      </dgm:t>
    </dgm:pt>
    <dgm:pt modelId="{3A09A4C1-002E-4819-A1ED-C03F4AE98E8A}" type="parTrans" cxnId="{71DC3360-4F45-4471-93C4-BDD23983035E}">
      <dgm:prSet/>
      <dgm:spPr/>
      <dgm:t>
        <a:bodyPr/>
        <a:lstStyle/>
        <a:p>
          <a:endParaRPr lang="de-DE"/>
        </a:p>
      </dgm:t>
    </dgm:pt>
    <dgm:pt modelId="{67FD2CE8-CC73-4EF9-A9E7-D62C79D8B266}" type="sibTrans" cxnId="{71DC3360-4F45-4471-93C4-BDD23983035E}">
      <dgm:prSet/>
      <dgm:spPr/>
      <dgm:t>
        <a:bodyPr/>
        <a:lstStyle/>
        <a:p>
          <a:endParaRPr lang="de-DE"/>
        </a:p>
      </dgm:t>
    </dgm:pt>
    <dgm:pt modelId="{9E365AFE-CB7D-43F5-87F6-25EED374EAAA}">
      <dgm:prSet phldrT="[Text]"/>
      <dgm:spPr/>
      <dgm:t>
        <a:bodyPr/>
        <a:lstStyle/>
        <a:p>
          <a:r>
            <a:rPr lang="de-DE" dirty="0" err="1"/>
            <a:t>modified</a:t>
          </a:r>
          <a:endParaRPr lang="de-DE" dirty="0"/>
        </a:p>
      </dgm:t>
    </dgm:pt>
    <dgm:pt modelId="{73127FB5-D40B-4ABD-BF7C-2A17E76B84EC}" type="parTrans" cxnId="{39AD3ACC-7D13-42EE-8556-1E750D414700}">
      <dgm:prSet/>
      <dgm:spPr/>
      <dgm:t>
        <a:bodyPr/>
        <a:lstStyle/>
        <a:p>
          <a:endParaRPr lang="de-DE"/>
        </a:p>
      </dgm:t>
    </dgm:pt>
    <dgm:pt modelId="{501E32C7-C6F2-4129-BC06-25113414378F}" type="sibTrans" cxnId="{39AD3ACC-7D13-42EE-8556-1E750D414700}">
      <dgm:prSet/>
      <dgm:spPr/>
      <dgm:t>
        <a:bodyPr/>
        <a:lstStyle/>
        <a:p>
          <a:endParaRPr lang="de-DE"/>
        </a:p>
      </dgm:t>
    </dgm:pt>
    <dgm:pt modelId="{B49F79F7-4F7E-465A-8242-7A13D4C5E9BD}">
      <dgm:prSet phldrT="[Text]" phldr="1"/>
      <dgm:spPr/>
      <dgm:t>
        <a:bodyPr/>
        <a:lstStyle/>
        <a:p>
          <a:endParaRPr lang="de-DE"/>
        </a:p>
      </dgm:t>
    </dgm:pt>
    <dgm:pt modelId="{D0F16382-2A72-4765-8D79-B3F6A2DD2507}" type="parTrans" cxnId="{93CC0CBF-9FEE-49C7-881B-0C58E0F437A3}">
      <dgm:prSet/>
      <dgm:spPr/>
      <dgm:t>
        <a:bodyPr/>
        <a:lstStyle/>
        <a:p>
          <a:endParaRPr lang="de-DE"/>
        </a:p>
      </dgm:t>
    </dgm:pt>
    <dgm:pt modelId="{A6D820F2-F9D2-4F72-9008-C2E6D0BB240C}" type="sibTrans" cxnId="{93CC0CBF-9FEE-49C7-881B-0C58E0F437A3}">
      <dgm:prSet/>
      <dgm:spPr/>
      <dgm:t>
        <a:bodyPr/>
        <a:lstStyle/>
        <a:p>
          <a:endParaRPr lang="de-DE"/>
        </a:p>
      </dgm:t>
    </dgm:pt>
    <dgm:pt modelId="{A91EC114-9DA0-46D8-B8F8-69F0F2BFFDB8}">
      <dgm:prSet phldrT="[Text]" phldr="1"/>
      <dgm:spPr/>
      <dgm:t>
        <a:bodyPr/>
        <a:lstStyle/>
        <a:p>
          <a:endParaRPr lang="de-DE"/>
        </a:p>
      </dgm:t>
    </dgm:pt>
    <dgm:pt modelId="{EB27E2F0-56C9-4C79-A849-01843B084AEF}" type="parTrans" cxnId="{DD1F4D1A-A0A6-4121-8810-8D4C92344772}">
      <dgm:prSet/>
      <dgm:spPr/>
      <dgm:t>
        <a:bodyPr/>
        <a:lstStyle/>
        <a:p>
          <a:endParaRPr lang="de-DE"/>
        </a:p>
      </dgm:t>
    </dgm:pt>
    <dgm:pt modelId="{60DC7468-81F9-42DF-8E64-12BF147745A9}" type="sibTrans" cxnId="{DD1F4D1A-A0A6-4121-8810-8D4C92344772}">
      <dgm:prSet/>
      <dgm:spPr/>
      <dgm:t>
        <a:bodyPr/>
        <a:lstStyle/>
        <a:p>
          <a:endParaRPr lang="de-DE"/>
        </a:p>
      </dgm:t>
    </dgm:pt>
    <dgm:pt modelId="{20DDBFF8-15CD-4824-97A5-6824DEA0C32C}">
      <dgm:prSet phldrT="[Text]" phldr="1"/>
      <dgm:spPr/>
      <dgm:t>
        <a:bodyPr/>
        <a:lstStyle/>
        <a:p>
          <a:endParaRPr lang="de-DE" dirty="0"/>
        </a:p>
      </dgm:t>
    </dgm:pt>
    <dgm:pt modelId="{EB960BD9-9E81-4190-A3B5-D2DB890AB51E}" type="parTrans" cxnId="{9D046562-B9AD-4BA3-BD99-FF9700C9E52C}">
      <dgm:prSet/>
      <dgm:spPr/>
      <dgm:t>
        <a:bodyPr/>
        <a:lstStyle/>
        <a:p>
          <a:endParaRPr lang="de-DE"/>
        </a:p>
      </dgm:t>
    </dgm:pt>
    <dgm:pt modelId="{C1A0D0D6-B5F0-4BD2-B5C2-41837566BC44}" type="sibTrans" cxnId="{9D046562-B9AD-4BA3-BD99-FF9700C9E52C}">
      <dgm:prSet/>
      <dgm:spPr/>
      <dgm:t>
        <a:bodyPr/>
        <a:lstStyle/>
        <a:p>
          <a:endParaRPr lang="de-DE"/>
        </a:p>
      </dgm:t>
    </dgm:pt>
    <dgm:pt modelId="{7D25EF47-5BAC-4A07-990A-3C68FA18F172}" type="pres">
      <dgm:prSet presAssocID="{2F95972E-0708-4903-9745-1EF782D0271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1D9A3AE-9217-4522-8EA2-A24D57DA5327}" type="pres">
      <dgm:prSet presAssocID="{EEC97B8C-2A43-4A1B-8690-10FFD14F6E54}" presName="hierRoot1" presStyleCnt="0"/>
      <dgm:spPr/>
    </dgm:pt>
    <dgm:pt modelId="{ADFA6F51-06BC-46EC-A540-E7A01663711D}" type="pres">
      <dgm:prSet presAssocID="{EEC97B8C-2A43-4A1B-8690-10FFD14F6E54}" presName="composite" presStyleCnt="0"/>
      <dgm:spPr/>
    </dgm:pt>
    <dgm:pt modelId="{E0B39B6A-A9F8-4042-AA0A-77CF049BCD5B}" type="pres">
      <dgm:prSet presAssocID="{EEC97B8C-2A43-4A1B-8690-10FFD14F6E54}" presName="image" presStyleLbl="node0" presStyleIdx="0" presStyleCnt="1"/>
      <dgm:spPr/>
    </dgm:pt>
    <dgm:pt modelId="{2D03B287-64F5-4DBE-92CC-7693D7F43947}" type="pres">
      <dgm:prSet presAssocID="{EEC97B8C-2A43-4A1B-8690-10FFD14F6E54}" presName="text" presStyleLbl="revTx" presStyleIdx="0" presStyleCnt="5">
        <dgm:presLayoutVars>
          <dgm:chPref val="3"/>
        </dgm:presLayoutVars>
      </dgm:prSet>
      <dgm:spPr/>
    </dgm:pt>
    <dgm:pt modelId="{1C2F146B-3585-4956-9129-0548AAC90BFD}" type="pres">
      <dgm:prSet presAssocID="{EEC97B8C-2A43-4A1B-8690-10FFD14F6E54}" presName="hierChild2" presStyleCnt="0"/>
      <dgm:spPr/>
    </dgm:pt>
    <dgm:pt modelId="{5AFB3A3A-F4B1-4F44-A33C-4100C80BC9F1}" type="pres">
      <dgm:prSet presAssocID="{73127FB5-D40B-4ABD-BF7C-2A17E76B84EC}" presName="Name10" presStyleLbl="parChTrans1D2" presStyleIdx="0" presStyleCnt="2"/>
      <dgm:spPr/>
    </dgm:pt>
    <dgm:pt modelId="{84BBC947-F690-4A33-8EB6-D5E698586C22}" type="pres">
      <dgm:prSet presAssocID="{9E365AFE-CB7D-43F5-87F6-25EED374EAAA}" presName="hierRoot2" presStyleCnt="0"/>
      <dgm:spPr/>
    </dgm:pt>
    <dgm:pt modelId="{5D757CBE-C757-4ACA-B790-E195C2EFB117}" type="pres">
      <dgm:prSet presAssocID="{9E365AFE-CB7D-43F5-87F6-25EED374EAAA}" presName="composite2" presStyleCnt="0"/>
      <dgm:spPr/>
    </dgm:pt>
    <dgm:pt modelId="{EE4550AE-041F-4D07-A204-84B6B94AD699}" type="pres">
      <dgm:prSet presAssocID="{9E365AFE-CB7D-43F5-87F6-25EED374EAAA}" presName="image2" presStyleLbl="node2" presStyleIdx="0" presStyleCnt="2"/>
      <dgm:spPr>
        <a:solidFill>
          <a:srgbClr val="C00000"/>
        </a:solidFill>
      </dgm:spPr>
    </dgm:pt>
    <dgm:pt modelId="{4A2DA8EA-3C36-4776-A3CB-D24644BE3AFE}" type="pres">
      <dgm:prSet presAssocID="{9E365AFE-CB7D-43F5-87F6-25EED374EAAA}" presName="text2" presStyleLbl="revTx" presStyleIdx="1" presStyleCnt="5">
        <dgm:presLayoutVars>
          <dgm:chPref val="3"/>
        </dgm:presLayoutVars>
      </dgm:prSet>
      <dgm:spPr/>
    </dgm:pt>
    <dgm:pt modelId="{2D15C47B-3D99-4EE5-AB02-3351B466B1E8}" type="pres">
      <dgm:prSet presAssocID="{9E365AFE-CB7D-43F5-87F6-25EED374EAAA}" presName="hierChild3" presStyleCnt="0"/>
      <dgm:spPr/>
    </dgm:pt>
    <dgm:pt modelId="{F4F7297D-56C3-4363-A5AE-CDE21255542A}" type="pres">
      <dgm:prSet presAssocID="{D0F16382-2A72-4765-8D79-B3F6A2DD2507}" presName="Name17" presStyleLbl="parChTrans1D3" presStyleIdx="0" presStyleCnt="2"/>
      <dgm:spPr/>
    </dgm:pt>
    <dgm:pt modelId="{FD24909E-CA28-4A10-B884-AA1C78A34687}" type="pres">
      <dgm:prSet presAssocID="{B49F79F7-4F7E-465A-8242-7A13D4C5E9BD}" presName="hierRoot3" presStyleCnt="0"/>
      <dgm:spPr/>
    </dgm:pt>
    <dgm:pt modelId="{8BFBB479-27BA-47D9-89B4-5024B4C7D396}" type="pres">
      <dgm:prSet presAssocID="{B49F79F7-4F7E-465A-8242-7A13D4C5E9BD}" presName="composite3" presStyleCnt="0"/>
      <dgm:spPr/>
    </dgm:pt>
    <dgm:pt modelId="{6A10812A-F274-4879-B5D5-44A02B8E7E8F}" type="pres">
      <dgm:prSet presAssocID="{B49F79F7-4F7E-465A-8242-7A13D4C5E9BD}" presName="image3" presStyleLbl="node3" presStyleIdx="0" presStyleCnt="2"/>
      <dgm:spPr/>
    </dgm:pt>
    <dgm:pt modelId="{930EFB1B-2665-422E-B2CE-D48CC8ECC392}" type="pres">
      <dgm:prSet presAssocID="{B49F79F7-4F7E-465A-8242-7A13D4C5E9BD}" presName="text3" presStyleLbl="revTx" presStyleIdx="2" presStyleCnt="5">
        <dgm:presLayoutVars>
          <dgm:chPref val="3"/>
        </dgm:presLayoutVars>
      </dgm:prSet>
      <dgm:spPr/>
    </dgm:pt>
    <dgm:pt modelId="{1CEE47DD-2BD7-4D08-AC9F-AA2AE4483C38}" type="pres">
      <dgm:prSet presAssocID="{B49F79F7-4F7E-465A-8242-7A13D4C5E9BD}" presName="hierChild4" presStyleCnt="0"/>
      <dgm:spPr/>
    </dgm:pt>
    <dgm:pt modelId="{D8749AA8-4267-4F8B-B87B-5FF734BA3F75}" type="pres">
      <dgm:prSet presAssocID="{EB27E2F0-56C9-4C79-A849-01843B084AEF}" presName="Name17" presStyleLbl="parChTrans1D3" presStyleIdx="1" presStyleCnt="2"/>
      <dgm:spPr/>
    </dgm:pt>
    <dgm:pt modelId="{FACAD599-A78E-4E1F-98E2-EE6D2BC70604}" type="pres">
      <dgm:prSet presAssocID="{A91EC114-9DA0-46D8-B8F8-69F0F2BFFDB8}" presName="hierRoot3" presStyleCnt="0"/>
      <dgm:spPr/>
    </dgm:pt>
    <dgm:pt modelId="{A9F660EC-6756-45B3-921C-FB5B8872957A}" type="pres">
      <dgm:prSet presAssocID="{A91EC114-9DA0-46D8-B8F8-69F0F2BFFDB8}" presName="composite3" presStyleCnt="0"/>
      <dgm:spPr/>
    </dgm:pt>
    <dgm:pt modelId="{A2A1987C-9172-4F66-AA55-9714D6F9C1FE}" type="pres">
      <dgm:prSet presAssocID="{A91EC114-9DA0-46D8-B8F8-69F0F2BFFDB8}" presName="image3" presStyleLbl="node3" presStyleIdx="1" presStyleCnt="2"/>
      <dgm:spPr/>
    </dgm:pt>
    <dgm:pt modelId="{A6F348DF-C2FD-4731-8211-DF128FEC20FD}" type="pres">
      <dgm:prSet presAssocID="{A91EC114-9DA0-46D8-B8F8-69F0F2BFFDB8}" presName="text3" presStyleLbl="revTx" presStyleIdx="3" presStyleCnt="5">
        <dgm:presLayoutVars>
          <dgm:chPref val="3"/>
        </dgm:presLayoutVars>
      </dgm:prSet>
      <dgm:spPr/>
    </dgm:pt>
    <dgm:pt modelId="{854CD3B2-0F16-4BF6-9BA3-56FDECBCB06E}" type="pres">
      <dgm:prSet presAssocID="{A91EC114-9DA0-46D8-B8F8-69F0F2BFFDB8}" presName="hierChild4" presStyleCnt="0"/>
      <dgm:spPr/>
    </dgm:pt>
    <dgm:pt modelId="{C08E70EA-75FC-4067-B0FE-12A08E250D23}" type="pres">
      <dgm:prSet presAssocID="{EB960BD9-9E81-4190-A3B5-D2DB890AB51E}" presName="Name10" presStyleLbl="parChTrans1D2" presStyleIdx="1" presStyleCnt="2"/>
      <dgm:spPr/>
    </dgm:pt>
    <dgm:pt modelId="{89A2AF9E-366C-4969-9AD0-F1220EAFDC30}" type="pres">
      <dgm:prSet presAssocID="{20DDBFF8-15CD-4824-97A5-6824DEA0C32C}" presName="hierRoot2" presStyleCnt="0"/>
      <dgm:spPr/>
    </dgm:pt>
    <dgm:pt modelId="{220ECD30-9D61-4B57-BF65-3049F68042CD}" type="pres">
      <dgm:prSet presAssocID="{20DDBFF8-15CD-4824-97A5-6824DEA0C32C}" presName="composite2" presStyleCnt="0"/>
      <dgm:spPr/>
    </dgm:pt>
    <dgm:pt modelId="{FC047EC3-8554-4CA2-BE09-AFD61C1F047E}" type="pres">
      <dgm:prSet presAssocID="{20DDBFF8-15CD-4824-97A5-6824DEA0C32C}" presName="image2" presStyleLbl="node2" presStyleIdx="1" presStyleCnt="2"/>
      <dgm:spPr/>
    </dgm:pt>
    <dgm:pt modelId="{B9D3530B-7B43-4E52-B198-5157B19A4093}" type="pres">
      <dgm:prSet presAssocID="{20DDBFF8-15CD-4824-97A5-6824DEA0C32C}" presName="text2" presStyleLbl="revTx" presStyleIdx="4" presStyleCnt="5">
        <dgm:presLayoutVars>
          <dgm:chPref val="3"/>
        </dgm:presLayoutVars>
      </dgm:prSet>
      <dgm:spPr/>
    </dgm:pt>
    <dgm:pt modelId="{C48A7808-98E9-427D-8EF3-CB21EE64E9CE}" type="pres">
      <dgm:prSet presAssocID="{20DDBFF8-15CD-4824-97A5-6824DEA0C32C}" presName="hierChild3" presStyleCnt="0"/>
      <dgm:spPr/>
    </dgm:pt>
  </dgm:ptLst>
  <dgm:cxnLst>
    <dgm:cxn modelId="{DD1F4D1A-A0A6-4121-8810-8D4C92344772}" srcId="{9E365AFE-CB7D-43F5-87F6-25EED374EAAA}" destId="{A91EC114-9DA0-46D8-B8F8-69F0F2BFFDB8}" srcOrd="1" destOrd="0" parTransId="{EB27E2F0-56C9-4C79-A849-01843B084AEF}" sibTransId="{60DC7468-81F9-42DF-8E64-12BF147745A9}"/>
    <dgm:cxn modelId="{8408DF34-633D-44F4-B4CD-E43CD960519C}" type="presOf" srcId="{73127FB5-D40B-4ABD-BF7C-2A17E76B84EC}" destId="{5AFB3A3A-F4B1-4F44-A33C-4100C80BC9F1}" srcOrd="0" destOrd="0" presId="urn:microsoft.com/office/officeart/2009/layout/CirclePictureHierarchy"/>
    <dgm:cxn modelId="{402DCC3D-EB72-4860-B84F-6A76BBC640DD}" type="presOf" srcId="{20DDBFF8-15CD-4824-97A5-6824DEA0C32C}" destId="{B9D3530B-7B43-4E52-B198-5157B19A4093}" srcOrd="0" destOrd="0" presId="urn:microsoft.com/office/officeart/2009/layout/CirclePictureHierarchy"/>
    <dgm:cxn modelId="{5B3B2560-F461-4C0E-BB95-BF447CC47AC8}" type="presOf" srcId="{9E365AFE-CB7D-43F5-87F6-25EED374EAAA}" destId="{4A2DA8EA-3C36-4776-A3CB-D24644BE3AFE}" srcOrd="0" destOrd="0" presId="urn:microsoft.com/office/officeart/2009/layout/CirclePictureHierarchy"/>
    <dgm:cxn modelId="{71DC3360-4F45-4471-93C4-BDD23983035E}" srcId="{2F95972E-0708-4903-9745-1EF782D02713}" destId="{EEC97B8C-2A43-4A1B-8690-10FFD14F6E54}" srcOrd="0" destOrd="0" parTransId="{3A09A4C1-002E-4819-A1ED-C03F4AE98E8A}" sibTransId="{67FD2CE8-CC73-4EF9-A9E7-D62C79D8B266}"/>
    <dgm:cxn modelId="{A3B75660-20B6-497E-A6C9-86FEF9F48AF8}" type="presOf" srcId="{EEC97B8C-2A43-4A1B-8690-10FFD14F6E54}" destId="{2D03B287-64F5-4DBE-92CC-7693D7F43947}" srcOrd="0" destOrd="0" presId="urn:microsoft.com/office/officeart/2009/layout/CirclePictureHierarchy"/>
    <dgm:cxn modelId="{9D046562-B9AD-4BA3-BD99-FF9700C9E52C}" srcId="{EEC97B8C-2A43-4A1B-8690-10FFD14F6E54}" destId="{20DDBFF8-15CD-4824-97A5-6824DEA0C32C}" srcOrd="1" destOrd="0" parTransId="{EB960BD9-9E81-4190-A3B5-D2DB890AB51E}" sibTransId="{C1A0D0D6-B5F0-4BD2-B5C2-41837566BC44}"/>
    <dgm:cxn modelId="{71DCC86A-FFD1-4FA0-A0B2-4C4545CF589E}" type="presOf" srcId="{D0F16382-2A72-4765-8D79-B3F6A2DD2507}" destId="{F4F7297D-56C3-4363-A5AE-CDE21255542A}" srcOrd="0" destOrd="0" presId="urn:microsoft.com/office/officeart/2009/layout/CirclePictureHierarchy"/>
    <dgm:cxn modelId="{80CE797D-340B-40A5-BBFD-A0E5D26B25F6}" type="presOf" srcId="{A91EC114-9DA0-46D8-B8F8-69F0F2BFFDB8}" destId="{A6F348DF-C2FD-4731-8211-DF128FEC20FD}" srcOrd="0" destOrd="0" presId="urn:microsoft.com/office/officeart/2009/layout/CirclePictureHierarchy"/>
    <dgm:cxn modelId="{C820C484-012F-4717-B513-F916AC58CD5D}" type="presOf" srcId="{EB960BD9-9E81-4190-A3B5-D2DB890AB51E}" destId="{C08E70EA-75FC-4067-B0FE-12A08E250D23}" srcOrd="0" destOrd="0" presId="urn:microsoft.com/office/officeart/2009/layout/CirclePictureHierarchy"/>
    <dgm:cxn modelId="{89912DA0-AE74-436E-A4A8-3A6AC059792C}" type="presOf" srcId="{2F95972E-0708-4903-9745-1EF782D02713}" destId="{7D25EF47-5BAC-4A07-990A-3C68FA18F172}" srcOrd="0" destOrd="0" presId="urn:microsoft.com/office/officeart/2009/layout/CirclePictureHierarchy"/>
    <dgm:cxn modelId="{93CC0CBF-9FEE-49C7-881B-0C58E0F437A3}" srcId="{9E365AFE-CB7D-43F5-87F6-25EED374EAAA}" destId="{B49F79F7-4F7E-465A-8242-7A13D4C5E9BD}" srcOrd="0" destOrd="0" parTransId="{D0F16382-2A72-4765-8D79-B3F6A2DD2507}" sibTransId="{A6D820F2-F9D2-4F72-9008-C2E6D0BB240C}"/>
    <dgm:cxn modelId="{39AD3ACC-7D13-42EE-8556-1E750D414700}" srcId="{EEC97B8C-2A43-4A1B-8690-10FFD14F6E54}" destId="{9E365AFE-CB7D-43F5-87F6-25EED374EAAA}" srcOrd="0" destOrd="0" parTransId="{73127FB5-D40B-4ABD-BF7C-2A17E76B84EC}" sibTransId="{501E32C7-C6F2-4129-BC06-25113414378F}"/>
    <dgm:cxn modelId="{B4B579D6-D614-4458-B912-4C278F115E1C}" type="presOf" srcId="{B49F79F7-4F7E-465A-8242-7A13D4C5E9BD}" destId="{930EFB1B-2665-422E-B2CE-D48CC8ECC392}" srcOrd="0" destOrd="0" presId="urn:microsoft.com/office/officeart/2009/layout/CirclePictureHierarchy"/>
    <dgm:cxn modelId="{974D82EF-6CCA-4E82-B1E5-9D6A8F3AC6FD}" type="presOf" srcId="{EB27E2F0-56C9-4C79-A849-01843B084AEF}" destId="{D8749AA8-4267-4F8B-B87B-5FF734BA3F75}" srcOrd="0" destOrd="0" presId="urn:microsoft.com/office/officeart/2009/layout/CirclePictureHierarchy"/>
    <dgm:cxn modelId="{9BC715B5-0C58-4F58-9843-1E2C1C86504C}" type="presParOf" srcId="{7D25EF47-5BAC-4A07-990A-3C68FA18F172}" destId="{D1D9A3AE-9217-4522-8EA2-A24D57DA5327}" srcOrd="0" destOrd="0" presId="urn:microsoft.com/office/officeart/2009/layout/CirclePictureHierarchy"/>
    <dgm:cxn modelId="{02AF0F86-7B2E-4DEC-93DA-D389CE6A6EB1}" type="presParOf" srcId="{D1D9A3AE-9217-4522-8EA2-A24D57DA5327}" destId="{ADFA6F51-06BC-46EC-A540-E7A01663711D}" srcOrd="0" destOrd="0" presId="urn:microsoft.com/office/officeart/2009/layout/CirclePictureHierarchy"/>
    <dgm:cxn modelId="{C2205405-097E-4ED7-A4EE-B5DEDCADCA21}" type="presParOf" srcId="{ADFA6F51-06BC-46EC-A540-E7A01663711D}" destId="{E0B39B6A-A9F8-4042-AA0A-77CF049BCD5B}" srcOrd="0" destOrd="0" presId="urn:microsoft.com/office/officeart/2009/layout/CirclePictureHierarchy"/>
    <dgm:cxn modelId="{76D21F1E-413E-411D-8258-163191B7DF77}" type="presParOf" srcId="{ADFA6F51-06BC-46EC-A540-E7A01663711D}" destId="{2D03B287-64F5-4DBE-92CC-7693D7F43947}" srcOrd="1" destOrd="0" presId="urn:microsoft.com/office/officeart/2009/layout/CirclePictureHierarchy"/>
    <dgm:cxn modelId="{BC298543-6391-4A69-B6DB-B20F854175E5}" type="presParOf" srcId="{D1D9A3AE-9217-4522-8EA2-A24D57DA5327}" destId="{1C2F146B-3585-4956-9129-0548AAC90BFD}" srcOrd="1" destOrd="0" presId="urn:microsoft.com/office/officeart/2009/layout/CirclePictureHierarchy"/>
    <dgm:cxn modelId="{ECFB216E-2242-4F4C-A468-A943A315EE0A}" type="presParOf" srcId="{1C2F146B-3585-4956-9129-0548AAC90BFD}" destId="{5AFB3A3A-F4B1-4F44-A33C-4100C80BC9F1}" srcOrd="0" destOrd="0" presId="urn:microsoft.com/office/officeart/2009/layout/CirclePictureHierarchy"/>
    <dgm:cxn modelId="{FAD705EA-05DE-47A0-A4FB-7076C83942F2}" type="presParOf" srcId="{1C2F146B-3585-4956-9129-0548AAC90BFD}" destId="{84BBC947-F690-4A33-8EB6-D5E698586C22}" srcOrd="1" destOrd="0" presId="urn:microsoft.com/office/officeart/2009/layout/CirclePictureHierarchy"/>
    <dgm:cxn modelId="{E493A82F-B122-48F1-9053-C299C4BD0985}" type="presParOf" srcId="{84BBC947-F690-4A33-8EB6-D5E698586C22}" destId="{5D757CBE-C757-4ACA-B790-E195C2EFB117}" srcOrd="0" destOrd="0" presId="urn:microsoft.com/office/officeart/2009/layout/CirclePictureHierarchy"/>
    <dgm:cxn modelId="{8E639B5A-315A-4F53-A77C-F9434841B885}" type="presParOf" srcId="{5D757CBE-C757-4ACA-B790-E195C2EFB117}" destId="{EE4550AE-041F-4D07-A204-84B6B94AD699}" srcOrd="0" destOrd="0" presId="urn:microsoft.com/office/officeart/2009/layout/CirclePictureHierarchy"/>
    <dgm:cxn modelId="{EDB7EDAA-9D83-44EC-9B4F-E8F5E5315F47}" type="presParOf" srcId="{5D757CBE-C757-4ACA-B790-E195C2EFB117}" destId="{4A2DA8EA-3C36-4776-A3CB-D24644BE3AFE}" srcOrd="1" destOrd="0" presId="urn:microsoft.com/office/officeart/2009/layout/CirclePictureHierarchy"/>
    <dgm:cxn modelId="{447FFC40-E444-4325-999B-C0D8F793FE4F}" type="presParOf" srcId="{84BBC947-F690-4A33-8EB6-D5E698586C22}" destId="{2D15C47B-3D99-4EE5-AB02-3351B466B1E8}" srcOrd="1" destOrd="0" presId="urn:microsoft.com/office/officeart/2009/layout/CirclePictureHierarchy"/>
    <dgm:cxn modelId="{F7D87748-5F20-4E92-87B8-5EFE161AE19D}" type="presParOf" srcId="{2D15C47B-3D99-4EE5-AB02-3351B466B1E8}" destId="{F4F7297D-56C3-4363-A5AE-CDE21255542A}" srcOrd="0" destOrd="0" presId="urn:microsoft.com/office/officeart/2009/layout/CirclePictureHierarchy"/>
    <dgm:cxn modelId="{87382579-FC03-4EE1-96DD-34BF898B20D5}" type="presParOf" srcId="{2D15C47B-3D99-4EE5-AB02-3351B466B1E8}" destId="{FD24909E-CA28-4A10-B884-AA1C78A34687}" srcOrd="1" destOrd="0" presId="urn:microsoft.com/office/officeart/2009/layout/CirclePictureHierarchy"/>
    <dgm:cxn modelId="{5095263D-F7B4-4F49-8E60-3CED7821D4A0}" type="presParOf" srcId="{FD24909E-CA28-4A10-B884-AA1C78A34687}" destId="{8BFBB479-27BA-47D9-89B4-5024B4C7D396}" srcOrd="0" destOrd="0" presId="urn:microsoft.com/office/officeart/2009/layout/CirclePictureHierarchy"/>
    <dgm:cxn modelId="{EBB5010E-501E-4AB6-AB06-9A7339C4E8F4}" type="presParOf" srcId="{8BFBB479-27BA-47D9-89B4-5024B4C7D396}" destId="{6A10812A-F274-4879-B5D5-44A02B8E7E8F}" srcOrd="0" destOrd="0" presId="urn:microsoft.com/office/officeart/2009/layout/CirclePictureHierarchy"/>
    <dgm:cxn modelId="{4E24383C-4965-4B81-B6D0-04BCCBFDA17C}" type="presParOf" srcId="{8BFBB479-27BA-47D9-89B4-5024B4C7D396}" destId="{930EFB1B-2665-422E-B2CE-D48CC8ECC392}" srcOrd="1" destOrd="0" presId="urn:microsoft.com/office/officeart/2009/layout/CirclePictureHierarchy"/>
    <dgm:cxn modelId="{6F2BA508-1494-4E14-BAFC-9116D572306A}" type="presParOf" srcId="{FD24909E-CA28-4A10-B884-AA1C78A34687}" destId="{1CEE47DD-2BD7-4D08-AC9F-AA2AE4483C38}" srcOrd="1" destOrd="0" presId="urn:microsoft.com/office/officeart/2009/layout/CirclePictureHierarchy"/>
    <dgm:cxn modelId="{C22620E6-91FA-4C32-9848-62499A1F054F}" type="presParOf" srcId="{2D15C47B-3D99-4EE5-AB02-3351B466B1E8}" destId="{D8749AA8-4267-4F8B-B87B-5FF734BA3F75}" srcOrd="2" destOrd="0" presId="urn:microsoft.com/office/officeart/2009/layout/CirclePictureHierarchy"/>
    <dgm:cxn modelId="{E87FA4B6-823F-468B-90D5-FF43AB5015AE}" type="presParOf" srcId="{2D15C47B-3D99-4EE5-AB02-3351B466B1E8}" destId="{FACAD599-A78E-4E1F-98E2-EE6D2BC70604}" srcOrd="3" destOrd="0" presId="urn:microsoft.com/office/officeart/2009/layout/CirclePictureHierarchy"/>
    <dgm:cxn modelId="{815B5F6D-00B5-45ED-89E0-627207B336A7}" type="presParOf" srcId="{FACAD599-A78E-4E1F-98E2-EE6D2BC70604}" destId="{A9F660EC-6756-45B3-921C-FB5B8872957A}" srcOrd="0" destOrd="0" presId="urn:microsoft.com/office/officeart/2009/layout/CirclePictureHierarchy"/>
    <dgm:cxn modelId="{F9B8CB6D-8FBF-417E-A640-32E4926E8216}" type="presParOf" srcId="{A9F660EC-6756-45B3-921C-FB5B8872957A}" destId="{A2A1987C-9172-4F66-AA55-9714D6F9C1FE}" srcOrd="0" destOrd="0" presId="urn:microsoft.com/office/officeart/2009/layout/CirclePictureHierarchy"/>
    <dgm:cxn modelId="{9AAA76A4-68E6-4B75-B7A7-A8143E10AD3D}" type="presParOf" srcId="{A9F660EC-6756-45B3-921C-FB5B8872957A}" destId="{A6F348DF-C2FD-4731-8211-DF128FEC20FD}" srcOrd="1" destOrd="0" presId="urn:microsoft.com/office/officeart/2009/layout/CirclePictureHierarchy"/>
    <dgm:cxn modelId="{6DB6FB3E-A527-4E7B-AA3A-FC8AC7946167}" type="presParOf" srcId="{FACAD599-A78E-4E1F-98E2-EE6D2BC70604}" destId="{854CD3B2-0F16-4BF6-9BA3-56FDECBCB06E}" srcOrd="1" destOrd="0" presId="urn:microsoft.com/office/officeart/2009/layout/CirclePictureHierarchy"/>
    <dgm:cxn modelId="{1D12A1BD-35BA-448C-8485-DF48298836E4}" type="presParOf" srcId="{1C2F146B-3585-4956-9129-0548AAC90BFD}" destId="{C08E70EA-75FC-4067-B0FE-12A08E250D23}" srcOrd="2" destOrd="0" presId="urn:microsoft.com/office/officeart/2009/layout/CirclePictureHierarchy"/>
    <dgm:cxn modelId="{03BE4ADF-8DD3-4B1E-90D4-D7990E318769}" type="presParOf" srcId="{1C2F146B-3585-4956-9129-0548AAC90BFD}" destId="{89A2AF9E-366C-4969-9AD0-F1220EAFDC30}" srcOrd="3" destOrd="0" presId="urn:microsoft.com/office/officeart/2009/layout/CirclePictureHierarchy"/>
    <dgm:cxn modelId="{7FFB978A-BFC3-4A2E-A2D8-0544A2294E99}" type="presParOf" srcId="{89A2AF9E-366C-4969-9AD0-F1220EAFDC30}" destId="{220ECD30-9D61-4B57-BF65-3049F68042CD}" srcOrd="0" destOrd="0" presId="urn:microsoft.com/office/officeart/2009/layout/CirclePictureHierarchy"/>
    <dgm:cxn modelId="{CB2C2AC5-B78A-41F4-B2D3-5FF56482C2E4}" type="presParOf" srcId="{220ECD30-9D61-4B57-BF65-3049F68042CD}" destId="{FC047EC3-8554-4CA2-BE09-AFD61C1F047E}" srcOrd="0" destOrd="0" presId="urn:microsoft.com/office/officeart/2009/layout/CirclePictureHierarchy"/>
    <dgm:cxn modelId="{5D47A3A8-6D49-48FC-9E00-61F29958FAB3}" type="presParOf" srcId="{220ECD30-9D61-4B57-BF65-3049F68042CD}" destId="{B9D3530B-7B43-4E52-B198-5157B19A4093}" srcOrd="1" destOrd="0" presId="urn:microsoft.com/office/officeart/2009/layout/CirclePictureHierarchy"/>
    <dgm:cxn modelId="{5D6D910C-C315-4A92-BECB-AD949C52A9C7}" type="presParOf" srcId="{89A2AF9E-366C-4969-9AD0-F1220EAFDC30}" destId="{C48A7808-98E9-427D-8EF3-CB21EE64E9CE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4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8E70EA-75FC-4067-B0FE-12A08E250D23}">
      <dsp:nvSpPr>
        <dsp:cNvPr id="0" name=""/>
        <dsp:cNvSpPr/>
      </dsp:nvSpPr>
      <dsp:spPr>
        <a:xfrm>
          <a:off x="1915098" y="982420"/>
          <a:ext cx="809347" cy="1854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442"/>
              </a:lnTo>
              <a:lnTo>
                <a:pt x="809347" y="93442"/>
              </a:lnTo>
              <a:lnTo>
                <a:pt x="809347" y="185414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749AA8-4267-4F8B-B87B-5FF734BA3F75}">
      <dsp:nvSpPr>
        <dsp:cNvPr id="0" name=""/>
        <dsp:cNvSpPr/>
      </dsp:nvSpPr>
      <dsp:spPr>
        <a:xfrm>
          <a:off x="1105751" y="1756450"/>
          <a:ext cx="809347" cy="1854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442"/>
              </a:lnTo>
              <a:lnTo>
                <a:pt x="809347" y="93442"/>
              </a:lnTo>
              <a:lnTo>
                <a:pt x="809347" y="185414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F7297D-56C3-4363-A5AE-CDE21255542A}">
      <dsp:nvSpPr>
        <dsp:cNvPr id="0" name=""/>
        <dsp:cNvSpPr/>
      </dsp:nvSpPr>
      <dsp:spPr>
        <a:xfrm>
          <a:off x="296404" y="1756450"/>
          <a:ext cx="809347" cy="185414"/>
        </a:xfrm>
        <a:custGeom>
          <a:avLst/>
          <a:gdLst/>
          <a:ahLst/>
          <a:cxnLst/>
          <a:rect l="0" t="0" r="0" b="0"/>
          <a:pathLst>
            <a:path>
              <a:moveTo>
                <a:pt x="809347" y="0"/>
              </a:moveTo>
              <a:lnTo>
                <a:pt x="809347" y="93442"/>
              </a:lnTo>
              <a:lnTo>
                <a:pt x="0" y="93442"/>
              </a:lnTo>
              <a:lnTo>
                <a:pt x="0" y="185414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FB3A3A-F4B1-4F44-A33C-4100C80BC9F1}">
      <dsp:nvSpPr>
        <dsp:cNvPr id="0" name=""/>
        <dsp:cNvSpPr/>
      </dsp:nvSpPr>
      <dsp:spPr>
        <a:xfrm>
          <a:off x="1105751" y="982420"/>
          <a:ext cx="809347" cy="185414"/>
        </a:xfrm>
        <a:custGeom>
          <a:avLst/>
          <a:gdLst/>
          <a:ahLst/>
          <a:cxnLst/>
          <a:rect l="0" t="0" r="0" b="0"/>
          <a:pathLst>
            <a:path>
              <a:moveTo>
                <a:pt x="809347" y="0"/>
              </a:moveTo>
              <a:lnTo>
                <a:pt x="809347" y="93442"/>
              </a:lnTo>
              <a:lnTo>
                <a:pt x="0" y="93442"/>
              </a:lnTo>
              <a:lnTo>
                <a:pt x="0" y="185414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B39B6A-A9F8-4042-AA0A-77CF049BCD5B}">
      <dsp:nvSpPr>
        <dsp:cNvPr id="0" name=""/>
        <dsp:cNvSpPr/>
      </dsp:nvSpPr>
      <dsp:spPr>
        <a:xfrm>
          <a:off x="1620790" y="393804"/>
          <a:ext cx="588616" cy="58861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03B287-64F5-4DBE-92CC-7693D7F43947}">
      <dsp:nvSpPr>
        <dsp:cNvPr id="0" name=""/>
        <dsp:cNvSpPr/>
      </dsp:nvSpPr>
      <dsp:spPr>
        <a:xfrm>
          <a:off x="2209407" y="39233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400" kern="1200" dirty="0"/>
        </a:p>
      </dsp:txBody>
      <dsp:txXfrm>
        <a:off x="2209407" y="392333"/>
        <a:ext cx="882924" cy="588616"/>
      </dsp:txXfrm>
    </dsp:sp>
    <dsp:sp modelId="{EE4550AE-041F-4D07-A204-84B6B94AD699}">
      <dsp:nvSpPr>
        <dsp:cNvPr id="0" name=""/>
        <dsp:cNvSpPr/>
      </dsp:nvSpPr>
      <dsp:spPr>
        <a:xfrm>
          <a:off x="811443" y="1167834"/>
          <a:ext cx="588616" cy="58861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2DA8EA-3C36-4776-A3CB-D24644BE3AFE}">
      <dsp:nvSpPr>
        <dsp:cNvPr id="0" name=""/>
        <dsp:cNvSpPr/>
      </dsp:nvSpPr>
      <dsp:spPr>
        <a:xfrm>
          <a:off x="1400059" y="116636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700" kern="1200" dirty="0"/>
        </a:p>
      </dsp:txBody>
      <dsp:txXfrm>
        <a:off x="1400059" y="1166363"/>
        <a:ext cx="882924" cy="588616"/>
      </dsp:txXfrm>
    </dsp:sp>
    <dsp:sp modelId="{6A10812A-F274-4879-B5D5-44A02B8E7E8F}">
      <dsp:nvSpPr>
        <dsp:cNvPr id="0" name=""/>
        <dsp:cNvSpPr/>
      </dsp:nvSpPr>
      <dsp:spPr>
        <a:xfrm>
          <a:off x="2096" y="1941864"/>
          <a:ext cx="588616" cy="58861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0EFB1B-2665-422E-B2CE-D48CC8ECC392}">
      <dsp:nvSpPr>
        <dsp:cNvPr id="0" name=""/>
        <dsp:cNvSpPr/>
      </dsp:nvSpPr>
      <dsp:spPr>
        <a:xfrm>
          <a:off x="590712" y="194039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400" kern="1200"/>
        </a:p>
      </dsp:txBody>
      <dsp:txXfrm>
        <a:off x="590712" y="1940393"/>
        <a:ext cx="882924" cy="588616"/>
      </dsp:txXfrm>
    </dsp:sp>
    <dsp:sp modelId="{A2A1987C-9172-4F66-AA55-9714D6F9C1FE}">
      <dsp:nvSpPr>
        <dsp:cNvPr id="0" name=""/>
        <dsp:cNvSpPr/>
      </dsp:nvSpPr>
      <dsp:spPr>
        <a:xfrm>
          <a:off x="1620790" y="1941864"/>
          <a:ext cx="588616" cy="58861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F348DF-C2FD-4731-8211-DF128FEC20FD}">
      <dsp:nvSpPr>
        <dsp:cNvPr id="0" name=""/>
        <dsp:cNvSpPr/>
      </dsp:nvSpPr>
      <dsp:spPr>
        <a:xfrm>
          <a:off x="2209407" y="194039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400" kern="1200"/>
        </a:p>
      </dsp:txBody>
      <dsp:txXfrm>
        <a:off x="2209407" y="1940393"/>
        <a:ext cx="882924" cy="588616"/>
      </dsp:txXfrm>
    </dsp:sp>
    <dsp:sp modelId="{FC047EC3-8554-4CA2-BE09-AFD61C1F047E}">
      <dsp:nvSpPr>
        <dsp:cNvPr id="0" name=""/>
        <dsp:cNvSpPr/>
      </dsp:nvSpPr>
      <dsp:spPr>
        <a:xfrm>
          <a:off x="2430138" y="1167834"/>
          <a:ext cx="588616" cy="58861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D3530B-7B43-4E52-B198-5157B19A4093}">
      <dsp:nvSpPr>
        <dsp:cNvPr id="0" name=""/>
        <dsp:cNvSpPr/>
      </dsp:nvSpPr>
      <dsp:spPr>
        <a:xfrm>
          <a:off x="3018754" y="116636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400" kern="1200" dirty="0"/>
        </a:p>
      </dsp:txBody>
      <dsp:txXfrm>
        <a:off x="3018754" y="1166363"/>
        <a:ext cx="882924" cy="58861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8E70EA-75FC-4067-B0FE-12A08E250D23}">
      <dsp:nvSpPr>
        <dsp:cNvPr id="0" name=""/>
        <dsp:cNvSpPr/>
      </dsp:nvSpPr>
      <dsp:spPr>
        <a:xfrm>
          <a:off x="1915098" y="982420"/>
          <a:ext cx="809347" cy="1854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442"/>
              </a:lnTo>
              <a:lnTo>
                <a:pt x="809347" y="93442"/>
              </a:lnTo>
              <a:lnTo>
                <a:pt x="809347" y="1854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749AA8-4267-4F8B-B87B-5FF734BA3F75}">
      <dsp:nvSpPr>
        <dsp:cNvPr id="0" name=""/>
        <dsp:cNvSpPr/>
      </dsp:nvSpPr>
      <dsp:spPr>
        <a:xfrm>
          <a:off x="1105751" y="1756450"/>
          <a:ext cx="809347" cy="1854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442"/>
              </a:lnTo>
              <a:lnTo>
                <a:pt x="809347" y="93442"/>
              </a:lnTo>
              <a:lnTo>
                <a:pt x="809347" y="1854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F7297D-56C3-4363-A5AE-CDE21255542A}">
      <dsp:nvSpPr>
        <dsp:cNvPr id="0" name=""/>
        <dsp:cNvSpPr/>
      </dsp:nvSpPr>
      <dsp:spPr>
        <a:xfrm>
          <a:off x="296404" y="1756450"/>
          <a:ext cx="809347" cy="185414"/>
        </a:xfrm>
        <a:custGeom>
          <a:avLst/>
          <a:gdLst/>
          <a:ahLst/>
          <a:cxnLst/>
          <a:rect l="0" t="0" r="0" b="0"/>
          <a:pathLst>
            <a:path>
              <a:moveTo>
                <a:pt x="809347" y="0"/>
              </a:moveTo>
              <a:lnTo>
                <a:pt x="809347" y="93442"/>
              </a:lnTo>
              <a:lnTo>
                <a:pt x="0" y="93442"/>
              </a:lnTo>
              <a:lnTo>
                <a:pt x="0" y="1854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FB3A3A-F4B1-4F44-A33C-4100C80BC9F1}">
      <dsp:nvSpPr>
        <dsp:cNvPr id="0" name=""/>
        <dsp:cNvSpPr/>
      </dsp:nvSpPr>
      <dsp:spPr>
        <a:xfrm>
          <a:off x="1105751" y="982420"/>
          <a:ext cx="809347" cy="185414"/>
        </a:xfrm>
        <a:custGeom>
          <a:avLst/>
          <a:gdLst/>
          <a:ahLst/>
          <a:cxnLst/>
          <a:rect l="0" t="0" r="0" b="0"/>
          <a:pathLst>
            <a:path>
              <a:moveTo>
                <a:pt x="809347" y="0"/>
              </a:moveTo>
              <a:lnTo>
                <a:pt x="809347" y="93442"/>
              </a:lnTo>
              <a:lnTo>
                <a:pt x="0" y="93442"/>
              </a:lnTo>
              <a:lnTo>
                <a:pt x="0" y="1854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B39B6A-A9F8-4042-AA0A-77CF049BCD5B}">
      <dsp:nvSpPr>
        <dsp:cNvPr id="0" name=""/>
        <dsp:cNvSpPr/>
      </dsp:nvSpPr>
      <dsp:spPr>
        <a:xfrm>
          <a:off x="1620790" y="393804"/>
          <a:ext cx="588616" cy="588616"/>
        </a:xfrm>
        <a:prstGeom prst="ellipse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03B287-64F5-4DBE-92CC-7693D7F43947}">
      <dsp:nvSpPr>
        <dsp:cNvPr id="0" name=""/>
        <dsp:cNvSpPr/>
      </dsp:nvSpPr>
      <dsp:spPr>
        <a:xfrm>
          <a:off x="2209407" y="39233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 err="1"/>
            <a:t>recreate</a:t>
          </a:r>
          <a:endParaRPr lang="de-DE" sz="1700" kern="1200" dirty="0"/>
        </a:p>
      </dsp:txBody>
      <dsp:txXfrm>
        <a:off x="2209407" y="392333"/>
        <a:ext cx="882924" cy="588616"/>
      </dsp:txXfrm>
    </dsp:sp>
    <dsp:sp modelId="{EE4550AE-041F-4D07-A204-84B6B94AD699}">
      <dsp:nvSpPr>
        <dsp:cNvPr id="0" name=""/>
        <dsp:cNvSpPr/>
      </dsp:nvSpPr>
      <dsp:spPr>
        <a:xfrm>
          <a:off x="811443" y="1167834"/>
          <a:ext cx="588616" cy="588616"/>
        </a:xfrm>
        <a:prstGeom prst="ellipse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2DA8EA-3C36-4776-A3CB-D24644BE3AFE}">
      <dsp:nvSpPr>
        <dsp:cNvPr id="0" name=""/>
        <dsp:cNvSpPr/>
      </dsp:nvSpPr>
      <dsp:spPr>
        <a:xfrm>
          <a:off x="1400059" y="116636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 err="1"/>
            <a:t>recreate</a:t>
          </a:r>
          <a:endParaRPr lang="de-DE" sz="1700" kern="1200" dirty="0"/>
        </a:p>
      </dsp:txBody>
      <dsp:txXfrm>
        <a:off x="1400059" y="1166363"/>
        <a:ext cx="882924" cy="588616"/>
      </dsp:txXfrm>
    </dsp:sp>
    <dsp:sp modelId="{6A10812A-F274-4879-B5D5-44A02B8E7E8F}">
      <dsp:nvSpPr>
        <dsp:cNvPr id="0" name=""/>
        <dsp:cNvSpPr/>
      </dsp:nvSpPr>
      <dsp:spPr>
        <a:xfrm>
          <a:off x="2096" y="1941864"/>
          <a:ext cx="588616" cy="588616"/>
        </a:xfrm>
        <a:prstGeom prst="ellipse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0EFB1B-2665-422E-B2CE-D48CC8ECC392}">
      <dsp:nvSpPr>
        <dsp:cNvPr id="0" name=""/>
        <dsp:cNvSpPr/>
      </dsp:nvSpPr>
      <dsp:spPr>
        <a:xfrm>
          <a:off x="590712" y="194039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 err="1"/>
            <a:t>recreate</a:t>
          </a:r>
          <a:endParaRPr lang="de-DE" sz="1700" kern="1200" dirty="0"/>
        </a:p>
      </dsp:txBody>
      <dsp:txXfrm>
        <a:off x="590712" y="1940393"/>
        <a:ext cx="882924" cy="588616"/>
      </dsp:txXfrm>
    </dsp:sp>
    <dsp:sp modelId="{A2A1987C-9172-4F66-AA55-9714D6F9C1FE}">
      <dsp:nvSpPr>
        <dsp:cNvPr id="0" name=""/>
        <dsp:cNvSpPr/>
      </dsp:nvSpPr>
      <dsp:spPr>
        <a:xfrm>
          <a:off x="1620790" y="1941864"/>
          <a:ext cx="588616" cy="588616"/>
        </a:xfrm>
        <a:prstGeom prst="ellipse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F348DF-C2FD-4731-8211-DF128FEC20FD}">
      <dsp:nvSpPr>
        <dsp:cNvPr id="0" name=""/>
        <dsp:cNvSpPr/>
      </dsp:nvSpPr>
      <dsp:spPr>
        <a:xfrm>
          <a:off x="2209407" y="194039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700" kern="1200" dirty="0"/>
        </a:p>
      </dsp:txBody>
      <dsp:txXfrm>
        <a:off x="2209407" y="1940393"/>
        <a:ext cx="882924" cy="588616"/>
      </dsp:txXfrm>
    </dsp:sp>
    <dsp:sp modelId="{FC047EC3-8554-4CA2-BE09-AFD61C1F047E}">
      <dsp:nvSpPr>
        <dsp:cNvPr id="0" name=""/>
        <dsp:cNvSpPr/>
      </dsp:nvSpPr>
      <dsp:spPr>
        <a:xfrm>
          <a:off x="2430138" y="1167834"/>
          <a:ext cx="588616" cy="588616"/>
        </a:xfrm>
        <a:prstGeom prst="ellipse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D3530B-7B43-4E52-B198-5157B19A4093}">
      <dsp:nvSpPr>
        <dsp:cNvPr id="0" name=""/>
        <dsp:cNvSpPr/>
      </dsp:nvSpPr>
      <dsp:spPr>
        <a:xfrm>
          <a:off x="3018754" y="116636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700" kern="1200" dirty="0"/>
        </a:p>
      </dsp:txBody>
      <dsp:txXfrm>
        <a:off x="3018754" y="1166363"/>
        <a:ext cx="882924" cy="58861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8E70EA-75FC-4067-B0FE-12A08E250D23}">
      <dsp:nvSpPr>
        <dsp:cNvPr id="0" name=""/>
        <dsp:cNvSpPr/>
      </dsp:nvSpPr>
      <dsp:spPr>
        <a:xfrm>
          <a:off x="1915098" y="982420"/>
          <a:ext cx="809347" cy="1854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442"/>
              </a:lnTo>
              <a:lnTo>
                <a:pt x="809347" y="93442"/>
              </a:lnTo>
              <a:lnTo>
                <a:pt x="809347" y="1854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749AA8-4267-4F8B-B87B-5FF734BA3F75}">
      <dsp:nvSpPr>
        <dsp:cNvPr id="0" name=""/>
        <dsp:cNvSpPr/>
      </dsp:nvSpPr>
      <dsp:spPr>
        <a:xfrm>
          <a:off x="1105751" y="1756450"/>
          <a:ext cx="809347" cy="1854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442"/>
              </a:lnTo>
              <a:lnTo>
                <a:pt x="809347" y="93442"/>
              </a:lnTo>
              <a:lnTo>
                <a:pt x="809347" y="1854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F7297D-56C3-4363-A5AE-CDE21255542A}">
      <dsp:nvSpPr>
        <dsp:cNvPr id="0" name=""/>
        <dsp:cNvSpPr/>
      </dsp:nvSpPr>
      <dsp:spPr>
        <a:xfrm>
          <a:off x="296404" y="1756450"/>
          <a:ext cx="809347" cy="185414"/>
        </a:xfrm>
        <a:custGeom>
          <a:avLst/>
          <a:gdLst/>
          <a:ahLst/>
          <a:cxnLst/>
          <a:rect l="0" t="0" r="0" b="0"/>
          <a:pathLst>
            <a:path>
              <a:moveTo>
                <a:pt x="809347" y="0"/>
              </a:moveTo>
              <a:lnTo>
                <a:pt x="809347" y="93442"/>
              </a:lnTo>
              <a:lnTo>
                <a:pt x="0" y="93442"/>
              </a:lnTo>
              <a:lnTo>
                <a:pt x="0" y="1854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FB3A3A-F4B1-4F44-A33C-4100C80BC9F1}">
      <dsp:nvSpPr>
        <dsp:cNvPr id="0" name=""/>
        <dsp:cNvSpPr/>
      </dsp:nvSpPr>
      <dsp:spPr>
        <a:xfrm>
          <a:off x="1105751" y="982420"/>
          <a:ext cx="809347" cy="185414"/>
        </a:xfrm>
        <a:custGeom>
          <a:avLst/>
          <a:gdLst/>
          <a:ahLst/>
          <a:cxnLst/>
          <a:rect l="0" t="0" r="0" b="0"/>
          <a:pathLst>
            <a:path>
              <a:moveTo>
                <a:pt x="809347" y="0"/>
              </a:moveTo>
              <a:lnTo>
                <a:pt x="809347" y="93442"/>
              </a:lnTo>
              <a:lnTo>
                <a:pt x="0" y="93442"/>
              </a:lnTo>
              <a:lnTo>
                <a:pt x="0" y="1854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B39B6A-A9F8-4042-AA0A-77CF049BCD5B}">
      <dsp:nvSpPr>
        <dsp:cNvPr id="0" name=""/>
        <dsp:cNvSpPr/>
      </dsp:nvSpPr>
      <dsp:spPr>
        <a:xfrm>
          <a:off x="1620790" y="393804"/>
          <a:ext cx="588616" cy="5886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03B287-64F5-4DBE-92CC-7693D7F43947}">
      <dsp:nvSpPr>
        <dsp:cNvPr id="0" name=""/>
        <dsp:cNvSpPr/>
      </dsp:nvSpPr>
      <dsp:spPr>
        <a:xfrm>
          <a:off x="2209407" y="39233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400" kern="1200" dirty="0"/>
        </a:p>
      </dsp:txBody>
      <dsp:txXfrm>
        <a:off x="2209407" y="392333"/>
        <a:ext cx="882924" cy="588616"/>
      </dsp:txXfrm>
    </dsp:sp>
    <dsp:sp modelId="{EE4550AE-041F-4D07-A204-84B6B94AD699}">
      <dsp:nvSpPr>
        <dsp:cNvPr id="0" name=""/>
        <dsp:cNvSpPr/>
      </dsp:nvSpPr>
      <dsp:spPr>
        <a:xfrm>
          <a:off x="811443" y="1167834"/>
          <a:ext cx="588616" cy="588616"/>
        </a:xfrm>
        <a:prstGeom prst="ellipse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2DA8EA-3C36-4776-A3CB-D24644BE3AFE}">
      <dsp:nvSpPr>
        <dsp:cNvPr id="0" name=""/>
        <dsp:cNvSpPr/>
      </dsp:nvSpPr>
      <dsp:spPr>
        <a:xfrm>
          <a:off x="1400059" y="116636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700" kern="1200" dirty="0"/>
        </a:p>
      </dsp:txBody>
      <dsp:txXfrm>
        <a:off x="1400059" y="1166363"/>
        <a:ext cx="882924" cy="588616"/>
      </dsp:txXfrm>
    </dsp:sp>
    <dsp:sp modelId="{6A10812A-F274-4879-B5D5-44A02B8E7E8F}">
      <dsp:nvSpPr>
        <dsp:cNvPr id="0" name=""/>
        <dsp:cNvSpPr/>
      </dsp:nvSpPr>
      <dsp:spPr>
        <a:xfrm>
          <a:off x="2096" y="1941864"/>
          <a:ext cx="588616" cy="5886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0EFB1B-2665-422E-B2CE-D48CC8ECC392}">
      <dsp:nvSpPr>
        <dsp:cNvPr id="0" name=""/>
        <dsp:cNvSpPr/>
      </dsp:nvSpPr>
      <dsp:spPr>
        <a:xfrm>
          <a:off x="590712" y="194039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400" kern="1200"/>
        </a:p>
      </dsp:txBody>
      <dsp:txXfrm>
        <a:off x="590712" y="1940393"/>
        <a:ext cx="882924" cy="588616"/>
      </dsp:txXfrm>
    </dsp:sp>
    <dsp:sp modelId="{A2A1987C-9172-4F66-AA55-9714D6F9C1FE}">
      <dsp:nvSpPr>
        <dsp:cNvPr id="0" name=""/>
        <dsp:cNvSpPr/>
      </dsp:nvSpPr>
      <dsp:spPr>
        <a:xfrm>
          <a:off x="1620790" y="1941864"/>
          <a:ext cx="588616" cy="5886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F348DF-C2FD-4731-8211-DF128FEC20FD}">
      <dsp:nvSpPr>
        <dsp:cNvPr id="0" name=""/>
        <dsp:cNvSpPr/>
      </dsp:nvSpPr>
      <dsp:spPr>
        <a:xfrm>
          <a:off x="2209407" y="194039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400" kern="1200"/>
        </a:p>
      </dsp:txBody>
      <dsp:txXfrm>
        <a:off x="2209407" y="1940393"/>
        <a:ext cx="882924" cy="588616"/>
      </dsp:txXfrm>
    </dsp:sp>
    <dsp:sp modelId="{FC047EC3-8554-4CA2-BE09-AFD61C1F047E}">
      <dsp:nvSpPr>
        <dsp:cNvPr id="0" name=""/>
        <dsp:cNvSpPr/>
      </dsp:nvSpPr>
      <dsp:spPr>
        <a:xfrm>
          <a:off x="2430138" y="1167834"/>
          <a:ext cx="588616" cy="5886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D3530B-7B43-4E52-B198-5157B19A4093}">
      <dsp:nvSpPr>
        <dsp:cNvPr id="0" name=""/>
        <dsp:cNvSpPr/>
      </dsp:nvSpPr>
      <dsp:spPr>
        <a:xfrm>
          <a:off x="3018754" y="116636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400" kern="1200" dirty="0"/>
        </a:p>
      </dsp:txBody>
      <dsp:txXfrm>
        <a:off x="3018754" y="1166363"/>
        <a:ext cx="882924" cy="588616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8E70EA-75FC-4067-B0FE-12A08E250D23}">
      <dsp:nvSpPr>
        <dsp:cNvPr id="0" name=""/>
        <dsp:cNvSpPr/>
      </dsp:nvSpPr>
      <dsp:spPr>
        <a:xfrm>
          <a:off x="1915098" y="982420"/>
          <a:ext cx="809347" cy="1854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442"/>
              </a:lnTo>
              <a:lnTo>
                <a:pt x="809347" y="93442"/>
              </a:lnTo>
              <a:lnTo>
                <a:pt x="809347" y="1854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749AA8-4267-4F8B-B87B-5FF734BA3F75}">
      <dsp:nvSpPr>
        <dsp:cNvPr id="0" name=""/>
        <dsp:cNvSpPr/>
      </dsp:nvSpPr>
      <dsp:spPr>
        <a:xfrm>
          <a:off x="1105751" y="1756450"/>
          <a:ext cx="809347" cy="1854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442"/>
              </a:lnTo>
              <a:lnTo>
                <a:pt x="809347" y="93442"/>
              </a:lnTo>
              <a:lnTo>
                <a:pt x="809347" y="1854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F7297D-56C3-4363-A5AE-CDE21255542A}">
      <dsp:nvSpPr>
        <dsp:cNvPr id="0" name=""/>
        <dsp:cNvSpPr/>
      </dsp:nvSpPr>
      <dsp:spPr>
        <a:xfrm>
          <a:off x="296404" y="1756450"/>
          <a:ext cx="809347" cy="185414"/>
        </a:xfrm>
        <a:custGeom>
          <a:avLst/>
          <a:gdLst/>
          <a:ahLst/>
          <a:cxnLst/>
          <a:rect l="0" t="0" r="0" b="0"/>
          <a:pathLst>
            <a:path>
              <a:moveTo>
                <a:pt x="809347" y="0"/>
              </a:moveTo>
              <a:lnTo>
                <a:pt x="809347" y="93442"/>
              </a:lnTo>
              <a:lnTo>
                <a:pt x="0" y="93442"/>
              </a:lnTo>
              <a:lnTo>
                <a:pt x="0" y="1854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FB3A3A-F4B1-4F44-A33C-4100C80BC9F1}">
      <dsp:nvSpPr>
        <dsp:cNvPr id="0" name=""/>
        <dsp:cNvSpPr/>
      </dsp:nvSpPr>
      <dsp:spPr>
        <a:xfrm>
          <a:off x="1105751" y="982420"/>
          <a:ext cx="809347" cy="185414"/>
        </a:xfrm>
        <a:custGeom>
          <a:avLst/>
          <a:gdLst/>
          <a:ahLst/>
          <a:cxnLst/>
          <a:rect l="0" t="0" r="0" b="0"/>
          <a:pathLst>
            <a:path>
              <a:moveTo>
                <a:pt x="809347" y="0"/>
              </a:moveTo>
              <a:lnTo>
                <a:pt x="809347" y="93442"/>
              </a:lnTo>
              <a:lnTo>
                <a:pt x="0" y="93442"/>
              </a:lnTo>
              <a:lnTo>
                <a:pt x="0" y="1854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B39B6A-A9F8-4042-AA0A-77CF049BCD5B}">
      <dsp:nvSpPr>
        <dsp:cNvPr id="0" name=""/>
        <dsp:cNvSpPr/>
      </dsp:nvSpPr>
      <dsp:spPr>
        <a:xfrm>
          <a:off x="1620790" y="393804"/>
          <a:ext cx="588616" cy="5886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03B287-64F5-4DBE-92CC-7693D7F43947}">
      <dsp:nvSpPr>
        <dsp:cNvPr id="0" name=""/>
        <dsp:cNvSpPr/>
      </dsp:nvSpPr>
      <dsp:spPr>
        <a:xfrm>
          <a:off x="2209407" y="39233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400" kern="1200" dirty="0"/>
        </a:p>
      </dsp:txBody>
      <dsp:txXfrm>
        <a:off x="2209407" y="392333"/>
        <a:ext cx="882924" cy="588616"/>
      </dsp:txXfrm>
    </dsp:sp>
    <dsp:sp modelId="{EE4550AE-041F-4D07-A204-84B6B94AD699}">
      <dsp:nvSpPr>
        <dsp:cNvPr id="0" name=""/>
        <dsp:cNvSpPr/>
      </dsp:nvSpPr>
      <dsp:spPr>
        <a:xfrm>
          <a:off x="811443" y="1167834"/>
          <a:ext cx="588616" cy="588616"/>
        </a:xfrm>
        <a:prstGeom prst="ellipse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2DA8EA-3C36-4776-A3CB-D24644BE3AFE}">
      <dsp:nvSpPr>
        <dsp:cNvPr id="0" name=""/>
        <dsp:cNvSpPr/>
      </dsp:nvSpPr>
      <dsp:spPr>
        <a:xfrm>
          <a:off x="1400059" y="116636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700" kern="1200" dirty="0"/>
        </a:p>
      </dsp:txBody>
      <dsp:txXfrm>
        <a:off x="1400059" y="1166363"/>
        <a:ext cx="882924" cy="588616"/>
      </dsp:txXfrm>
    </dsp:sp>
    <dsp:sp modelId="{6A10812A-F274-4879-B5D5-44A02B8E7E8F}">
      <dsp:nvSpPr>
        <dsp:cNvPr id="0" name=""/>
        <dsp:cNvSpPr/>
      </dsp:nvSpPr>
      <dsp:spPr>
        <a:xfrm>
          <a:off x="2096" y="1941864"/>
          <a:ext cx="588616" cy="5886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0EFB1B-2665-422E-B2CE-D48CC8ECC392}">
      <dsp:nvSpPr>
        <dsp:cNvPr id="0" name=""/>
        <dsp:cNvSpPr/>
      </dsp:nvSpPr>
      <dsp:spPr>
        <a:xfrm>
          <a:off x="590712" y="194039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400" kern="1200"/>
        </a:p>
      </dsp:txBody>
      <dsp:txXfrm>
        <a:off x="590712" y="1940393"/>
        <a:ext cx="882924" cy="588616"/>
      </dsp:txXfrm>
    </dsp:sp>
    <dsp:sp modelId="{A2A1987C-9172-4F66-AA55-9714D6F9C1FE}">
      <dsp:nvSpPr>
        <dsp:cNvPr id="0" name=""/>
        <dsp:cNvSpPr/>
      </dsp:nvSpPr>
      <dsp:spPr>
        <a:xfrm>
          <a:off x="1620790" y="1941864"/>
          <a:ext cx="588616" cy="5886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F348DF-C2FD-4731-8211-DF128FEC20FD}">
      <dsp:nvSpPr>
        <dsp:cNvPr id="0" name=""/>
        <dsp:cNvSpPr/>
      </dsp:nvSpPr>
      <dsp:spPr>
        <a:xfrm>
          <a:off x="2209407" y="194039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400" kern="1200"/>
        </a:p>
      </dsp:txBody>
      <dsp:txXfrm>
        <a:off x="2209407" y="1940393"/>
        <a:ext cx="882924" cy="588616"/>
      </dsp:txXfrm>
    </dsp:sp>
    <dsp:sp modelId="{FC047EC3-8554-4CA2-BE09-AFD61C1F047E}">
      <dsp:nvSpPr>
        <dsp:cNvPr id="0" name=""/>
        <dsp:cNvSpPr/>
      </dsp:nvSpPr>
      <dsp:spPr>
        <a:xfrm>
          <a:off x="2430138" y="1167834"/>
          <a:ext cx="588616" cy="5886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D3530B-7B43-4E52-B198-5157B19A4093}">
      <dsp:nvSpPr>
        <dsp:cNvPr id="0" name=""/>
        <dsp:cNvSpPr/>
      </dsp:nvSpPr>
      <dsp:spPr>
        <a:xfrm>
          <a:off x="3018754" y="116636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400" kern="1200" dirty="0"/>
        </a:p>
      </dsp:txBody>
      <dsp:txXfrm>
        <a:off x="3018754" y="1166363"/>
        <a:ext cx="882924" cy="5886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8E70EA-75FC-4067-B0FE-12A08E250D23}">
      <dsp:nvSpPr>
        <dsp:cNvPr id="0" name=""/>
        <dsp:cNvSpPr/>
      </dsp:nvSpPr>
      <dsp:spPr>
        <a:xfrm>
          <a:off x="1915098" y="982420"/>
          <a:ext cx="809347" cy="1854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442"/>
              </a:lnTo>
              <a:lnTo>
                <a:pt x="809347" y="93442"/>
              </a:lnTo>
              <a:lnTo>
                <a:pt x="809347" y="1854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749AA8-4267-4F8B-B87B-5FF734BA3F75}">
      <dsp:nvSpPr>
        <dsp:cNvPr id="0" name=""/>
        <dsp:cNvSpPr/>
      </dsp:nvSpPr>
      <dsp:spPr>
        <a:xfrm>
          <a:off x="1105751" y="1756450"/>
          <a:ext cx="809347" cy="1854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442"/>
              </a:lnTo>
              <a:lnTo>
                <a:pt x="809347" y="93442"/>
              </a:lnTo>
              <a:lnTo>
                <a:pt x="809347" y="1854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F7297D-56C3-4363-A5AE-CDE21255542A}">
      <dsp:nvSpPr>
        <dsp:cNvPr id="0" name=""/>
        <dsp:cNvSpPr/>
      </dsp:nvSpPr>
      <dsp:spPr>
        <a:xfrm>
          <a:off x="296404" y="1756450"/>
          <a:ext cx="809347" cy="185414"/>
        </a:xfrm>
        <a:custGeom>
          <a:avLst/>
          <a:gdLst/>
          <a:ahLst/>
          <a:cxnLst/>
          <a:rect l="0" t="0" r="0" b="0"/>
          <a:pathLst>
            <a:path>
              <a:moveTo>
                <a:pt x="809347" y="0"/>
              </a:moveTo>
              <a:lnTo>
                <a:pt x="809347" y="93442"/>
              </a:lnTo>
              <a:lnTo>
                <a:pt x="0" y="93442"/>
              </a:lnTo>
              <a:lnTo>
                <a:pt x="0" y="1854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FB3A3A-F4B1-4F44-A33C-4100C80BC9F1}">
      <dsp:nvSpPr>
        <dsp:cNvPr id="0" name=""/>
        <dsp:cNvSpPr/>
      </dsp:nvSpPr>
      <dsp:spPr>
        <a:xfrm>
          <a:off x="1105751" y="982420"/>
          <a:ext cx="809347" cy="185414"/>
        </a:xfrm>
        <a:custGeom>
          <a:avLst/>
          <a:gdLst/>
          <a:ahLst/>
          <a:cxnLst/>
          <a:rect l="0" t="0" r="0" b="0"/>
          <a:pathLst>
            <a:path>
              <a:moveTo>
                <a:pt x="809347" y="0"/>
              </a:moveTo>
              <a:lnTo>
                <a:pt x="809347" y="93442"/>
              </a:lnTo>
              <a:lnTo>
                <a:pt x="0" y="93442"/>
              </a:lnTo>
              <a:lnTo>
                <a:pt x="0" y="1854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B39B6A-A9F8-4042-AA0A-77CF049BCD5B}">
      <dsp:nvSpPr>
        <dsp:cNvPr id="0" name=""/>
        <dsp:cNvSpPr/>
      </dsp:nvSpPr>
      <dsp:spPr>
        <a:xfrm>
          <a:off x="1620790" y="393804"/>
          <a:ext cx="588616" cy="5886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03B287-64F5-4DBE-92CC-7693D7F43947}">
      <dsp:nvSpPr>
        <dsp:cNvPr id="0" name=""/>
        <dsp:cNvSpPr/>
      </dsp:nvSpPr>
      <dsp:spPr>
        <a:xfrm>
          <a:off x="2209407" y="39233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400" kern="1200" dirty="0"/>
        </a:p>
      </dsp:txBody>
      <dsp:txXfrm>
        <a:off x="2209407" y="392333"/>
        <a:ext cx="882924" cy="588616"/>
      </dsp:txXfrm>
    </dsp:sp>
    <dsp:sp modelId="{EE4550AE-041F-4D07-A204-84B6B94AD699}">
      <dsp:nvSpPr>
        <dsp:cNvPr id="0" name=""/>
        <dsp:cNvSpPr/>
      </dsp:nvSpPr>
      <dsp:spPr>
        <a:xfrm>
          <a:off x="811443" y="1167834"/>
          <a:ext cx="588616" cy="588616"/>
        </a:xfrm>
        <a:prstGeom prst="ellipse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2DA8EA-3C36-4776-A3CB-D24644BE3AFE}">
      <dsp:nvSpPr>
        <dsp:cNvPr id="0" name=""/>
        <dsp:cNvSpPr/>
      </dsp:nvSpPr>
      <dsp:spPr>
        <a:xfrm>
          <a:off x="1400059" y="116636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700" kern="1200" dirty="0"/>
        </a:p>
      </dsp:txBody>
      <dsp:txXfrm>
        <a:off x="1400059" y="1166363"/>
        <a:ext cx="882924" cy="588616"/>
      </dsp:txXfrm>
    </dsp:sp>
    <dsp:sp modelId="{6A10812A-F274-4879-B5D5-44A02B8E7E8F}">
      <dsp:nvSpPr>
        <dsp:cNvPr id="0" name=""/>
        <dsp:cNvSpPr/>
      </dsp:nvSpPr>
      <dsp:spPr>
        <a:xfrm>
          <a:off x="2096" y="1941864"/>
          <a:ext cx="588616" cy="5886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0EFB1B-2665-422E-B2CE-D48CC8ECC392}">
      <dsp:nvSpPr>
        <dsp:cNvPr id="0" name=""/>
        <dsp:cNvSpPr/>
      </dsp:nvSpPr>
      <dsp:spPr>
        <a:xfrm>
          <a:off x="590712" y="194039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400" kern="1200"/>
        </a:p>
      </dsp:txBody>
      <dsp:txXfrm>
        <a:off x="590712" y="1940393"/>
        <a:ext cx="882924" cy="588616"/>
      </dsp:txXfrm>
    </dsp:sp>
    <dsp:sp modelId="{A2A1987C-9172-4F66-AA55-9714D6F9C1FE}">
      <dsp:nvSpPr>
        <dsp:cNvPr id="0" name=""/>
        <dsp:cNvSpPr/>
      </dsp:nvSpPr>
      <dsp:spPr>
        <a:xfrm>
          <a:off x="1620790" y="1941864"/>
          <a:ext cx="588616" cy="5886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F348DF-C2FD-4731-8211-DF128FEC20FD}">
      <dsp:nvSpPr>
        <dsp:cNvPr id="0" name=""/>
        <dsp:cNvSpPr/>
      </dsp:nvSpPr>
      <dsp:spPr>
        <a:xfrm>
          <a:off x="2209407" y="194039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400" kern="1200"/>
        </a:p>
      </dsp:txBody>
      <dsp:txXfrm>
        <a:off x="2209407" y="1940393"/>
        <a:ext cx="882924" cy="588616"/>
      </dsp:txXfrm>
    </dsp:sp>
    <dsp:sp modelId="{FC047EC3-8554-4CA2-BE09-AFD61C1F047E}">
      <dsp:nvSpPr>
        <dsp:cNvPr id="0" name=""/>
        <dsp:cNvSpPr/>
      </dsp:nvSpPr>
      <dsp:spPr>
        <a:xfrm>
          <a:off x="2430138" y="1167834"/>
          <a:ext cx="588616" cy="5886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D3530B-7B43-4E52-B198-5157B19A4093}">
      <dsp:nvSpPr>
        <dsp:cNvPr id="0" name=""/>
        <dsp:cNvSpPr/>
      </dsp:nvSpPr>
      <dsp:spPr>
        <a:xfrm>
          <a:off x="3018754" y="116636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400" kern="1200" dirty="0"/>
        </a:p>
      </dsp:txBody>
      <dsp:txXfrm>
        <a:off x="3018754" y="1166363"/>
        <a:ext cx="882924" cy="58861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8E70EA-75FC-4067-B0FE-12A08E250D23}">
      <dsp:nvSpPr>
        <dsp:cNvPr id="0" name=""/>
        <dsp:cNvSpPr/>
      </dsp:nvSpPr>
      <dsp:spPr>
        <a:xfrm>
          <a:off x="1915098" y="982420"/>
          <a:ext cx="809347" cy="1854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442"/>
              </a:lnTo>
              <a:lnTo>
                <a:pt x="809347" y="93442"/>
              </a:lnTo>
              <a:lnTo>
                <a:pt x="809347" y="1854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749AA8-4267-4F8B-B87B-5FF734BA3F75}">
      <dsp:nvSpPr>
        <dsp:cNvPr id="0" name=""/>
        <dsp:cNvSpPr/>
      </dsp:nvSpPr>
      <dsp:spPr>
        <a:xfrm>
          <a:off x="1105751" y="1756450"/>
          <a:ext cx="809347" cy="1854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442"/>
              </a:lnTo>
              <a:lnTo>
                <a:pt x="809347" y="93442"/>
              </a:lnTo>
              <a:lnTo>
                <a:pt x="809347" y="1854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F7297D-56C3-4363-A5AE-CDE21255542A}">
      <dsp:nvSpPr>
        <dsp:cNvPr id="0" name=""/>
        <dsp:cNvSpPr/>
      </dsp:nvSpPr>
      <dsp:spPr>
        <a:xfrm>
          <a:off x="296404" y="1756450"/>
          <a:ext cx="809347" cy="185414"/>
        </a:xfrm>
        <a:custGeom>
          <a:avLst/>
          <a:gdLst/>
          <a:ahLst/>
          <a:cxnLst/>
          <a:rect l="0" t="0" r="0" b="0"/>
          <a:pathLst>
            <a:path>
              <a:moveTo>
                <a:pt x="809347" y="0"/>
              </a:moveTo>
              <a:lnTo>
                <a:pt x="809347" y="93442"/>
              </a:lnTo>
              <a:lnTo>
                <a:pt x="0" y="93442"/>
              </a:lnTo>
              <a:lnTo>
                <a:pt x="0" y="1854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FB3A3A-F4B1-4F44-A33C-4100C80BC9F1}">
      <dsp:nvSpPr>
        <dsp:cNvPr id="0" name=""/>
        <dsp:cNvSpPr/>
      </dsp:nvSpPr>
      <dsp:spPr>
        <a:xfrm>
          <a:off x="1105751" y="982420"/>
          <a:ext cx="809347" cy="185414"/>
        </a:xfrm>
        <a:custGeom>
          <a:avLst/>
          <a:gdLst/>
          <a:ahLst/>
          <a:cxnLst/>
          <a:rect l="0" t="0" r="0" b="0"/>
          <a:pathLst>
            <a:path>
              <a:moveTo>
                <a:pt x="809347" y="0"/>
              </a:moveTo>
              <a:lnTo>
                <a:pt x="809347" y="93442"/>
              </a:lnTo>
              <a:lnTo>
                <a:pt x="0" y="93442"/>
              </a:lnTo>
              <a:lnTo>
                <a:pt x="0" y="1854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B39B6A-A9F8-4042-AA0A-77CF049BCD5B}">
      <dsp:nvSpPr>
        <dsp:cNvPr id="0" name=""/>
        <dsp:cNvSpPr/>
      </dsp:nvSpPr>
      <dsp:spPr>
        <a:xfrm>
          <a:off x="1620790" y="393804"/>
          <a:ext cx="588616" cy="5886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03B287-64F5-4DBE-92CC-7693D7F43947}">
      <dsp:nvSpPr>
        <dsp:cNvPr id="0" name=""/>
        <dsp:cNvSpPr/>
      </dsp:nvSpPr>
      <dsp:spPr>
        <a:xfrm>
          <a:off x="2209407" y="39233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 dirty="0"/>
        </a:p>
      </dsp:txBody>
      <dsp:txXfrm>
        <a:off x="2209407" y="392333"/>
        <a:ext cx="882924" cy="588616"/>
      </dsp:txXfrm>
    </dsp:sp>
    <dsp:sp modelId="{EE4550AE-041F-4D07-A204-84B6B94AD699}">
      <dsp:nvSpPr>
        <dsp:cNvPr id="0" name=""/>
        <dsp:cNvSpPr/>
      </dsp:nvSpPr>
      <dsp:spPr>
        <a:xfrm>
          <a:off x="811443" y="1167834"/>
          <a:ext cx="588616" cy="588616"/>
        </a:xfrm>
        <a:prstGeom prst="ellipse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2DA8EA-3C36-4776-A3CB-D24644BE3AFE}">
      <dsp:nvSpPr>
        <dsp:cNvPr id="0" name=""/>
        <dsp:cNvSpPr/>
      </dsp:nvSpPr>
      <dsp:spPr>
        <a:xfrm>
          <a:off x="1400059" y="116636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 err="1"/>
            <a:t>modified</a:t>
          </a:r>
          <a:endParaRPr lang="de-DE" sz="1600" kern="1200" dirty="0"/>
        </a:p>
      </dsp:txBody>
      <dsp:txXfrm>
        <a:off x="1400059" y="1166363"/>
        <a:ext cx="882924" cy="588616"/>
      </dsp:txXfrm>
    </dsp:sp>
    <dsp:sp modelId="{6A10812A-F274-4879-B5D5-44A02B8E7E8F}">
      <dsp:nvSpPr>
        <dsp:cNvPr id="0" name=""/>
        <dsp:cNvSpPr/>
      </dsp:nvSpPr>
      <dsp:spPr>
        <a:xfrm>
          <a:off x="2096" y="1941864"/>
          <a:ext cx="588616" cy="5886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0EFB1B-2665-422E-B2CE-D48CC8ECC392}">
      <dsp:nvSpPr>
        <dsp:cNvPr id="0" name=""/>
        <dsp:cNvSpPr/>
      </dsp:nvSpPr>
      <dsp:spPr>
        <a:xfrm>
          <a:off x="590712" y="194039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/>
        </a:p>
      </dsp:txBody>
      <dsp:txXfrm>
        <a:off x="590712" y="1940393"/>
        <a:ext cx="882924" cy="588616"/>
      </dsp:txXfrm>
    </dsp:sp>
    <dsp:sp modelId="{A2A1987C-9172-4F66-AA55-9714D6F9C1FE}">
      <dsp:nvSpPr>
        <dsp:cNvPr id="0" name=""/>
        <dsp:cNvSpPr/>
      </dsp:nvSpPr>
      <dsp:spPr>
        <a:xfrm>
          <a:off x="1620790" y="1941864"/>
          <a:ext cx="588616" cy="5886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F348DF-C2FD-4731-8211-DF128FEC20FD}">
      <dsp:nvSpPr>
        <dsp:cNvPr id="0" name=""/>
        <dsp:cNvSpPr/>
      </dsp:nvSpPr>
      <dsp:spPr>
        <a:xfrm>
          <a:off x="2209407" y="194039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/>
        </a:p>
      </dsp:txBody>
      <dsp:txXfrm>
        <a:off x="2209407" y="1940393"/>
        <a:ext cx="882924" cy="588616"/>
      </dsp:txXfrm>
    </dsp:sp>
    <dsp:sp modelId="{FC047EC3-8554-4CA2-BE09-AFD61C1F047E}">
      <dsp:nvSpPr>
        <dsp:cNvPr id="0" name=""/>
        <dsp:cNvSpPr/>
      </dsp:nvSpPr>
      <dsp:spPr>
        <a:xfrm>
          <a:off x="2430138" y="1167834"/>
          <a:ext cx="588616" cy="5886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D3530B-7B43-4E52-B198-5157B19A4093}">
      <dsp:nvSpPr>
        <dsp:cNvPr id="0" name=""/>
        <dsp:cNvSpPr/>
      </dsp:nvSpPr>
      <dsp:spPr>
        <a:xfrm>
          <a:off x="3018754" y="116636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 dirty="0"/>
        </a:p>
      </dsp:txBody>
      <dsp:txXfrm>
        <a:off x="3018754" y="1166363"/>
        <a:ext cx="882924" cy="58861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8E70EA-75FC-4067-B0FE-12A08E250D23}">
      <dsp:nvSpPr>
        <dsp:cNvPr id="0" name=""/>
        <dsp:cNvSpPr/>
      </dsp:nvSpPr>
      <dsp:spPr>
        <a:xfrm>
          <a:off x="1915098" y="982420"/>
          <a:ext cx="809347" cy="1854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442"/>
              </a:lnTo>
              <a:lnTo>
                <a:pt x="809347" y="93442"/>
              </a:lnTo>
              <a:lnTo>
                <a:pt x="809347" y="1854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749AA8-4267-4F8B-B87B-5FF734BA3F75}">
      <dsp:nvSpPr>
        <dsp:cNvPr id="0" name=""/>
        <dsp:cNvSpPr/>
      </dsp:nvSpPr>
      <dsp:spPr>
        <a:xfrm>
          <a:off x="1105751" y="1756450"/>
          <a:ext cx="809347" cy="1854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442"/>
              </a:lnTo>
              <a:lnTo>
                <a:pt x="809347" y="93442"/>
              </a:lnTo>
              <a:lnTo>
                <a:pt x="809347" y="1854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F7297D-56C3-4363-A5AE-CDE21255542A}">
      <dsp:nvSpPr>
        <dsp:cNvPr id="0" name=""/>
        <dsp:cNvSpPr/>
      </dsp:nvSpPr>
      <dsp:spPr>
        <a:xfrm>
          <a:off x="296404" y="1756450"/>
          <a:ext cx="809347" cy="185414"/>
        </a:xfrm>
        <a:custGeom>
          <a:avLst/>
          <a:gdLst/>
          <a:ahLst/>
          <a:cxnLst/>
          <a:rect l="0" t="0" r="0" b="0"/>
          <a:pathLst>
            <a:path>
              <a:moveTo>
                <a:pt x="809347" y="0"/>
              </a:moveTo>
              <a:lnTo>
                <a:pt x="809347" y="93442"/>
              </a:lnTo>
              <a:lnTo>
                <a:pt x="0" y="93442"/>
              </a:lnTo>
              <a:lnTo>
                <a:pt x="0" y="1854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FB3A3A-F4B1-4F44-A33C-4100C80BC9F1}">
      <dsp:nvSpPr>
        <dsp:cNvPr id="0" name=""/>
        <dsp:cNvSpPr/>
      </dsp:nvSpPr>
      <dsp:spPr>
        <a:xfrm>
          <a:off x="1105751" y="982420"/>
          <a:ext cx="809347" cy="185414"/>
        </a:xfrm>
        <a:custGeom>
          <a:avLst/>
          <a:gdLst/>
          <a:ahLst/>
          <a:cxnLst/>
          <a:rect l="0" t="0" r="0" b="0"/>
          <a:pathLst>
            <a:path>
              <a:moveTo>
                <a:pt x="809347" y="0"/>
              </a:moveTo>
              <a:lnTo>
                <a:pt x="809347" y="93442"/>
              </a:lnTo>
              <a:lnTo>
                <a:pt x="0" y="93442"/>
              </a:lnTo>
              <a:lnTo>
                <a:pt x="0" y="1854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B39B6A-A9F8-4042-AA0A-77CF049BCD5B}">
      <dsp:nvSpPr>
        <dsp:cNvPr id="0" name=""/>
        <dsp:cNvSpPr/>
      </dsp:nvSpPr>
      <dsp:spPr>
        <a:xfrm>
          <a:off x="1620790" y="393804"/>
          <a:ext cx="588616" cy="588616"/>
        </a:xfrm>
        <a:prstGeom prst="ellipse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03B287-64F5-4DBE-92CC-7693D7F43947}">
      <dsp:nvSpPr>
        <dsp:cNvPr id="0" name=""/>
        <dsp:cNvSpPr/>
      </dsp:nvSpPr>
      <dsp:spPr>
        <a:xfrm>
          <a:off x="2209407" y="39233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 err="1"/>
            <a:t>recreate</a:t>
          </a:r>
          <a:endParaRPr lang="de-DE" sz="1700" kern="1200" dirty="0"/>
        </a:p>
      </dsp:txBody>
      <dsp:txXfrm>
        <a:off x="2209407" y="392333"/>
        <a:ext cx="882924" cy="588616"/>
      </dsp:txXfrm>
    </dsp:sp>
    <dsp:sp modelId="{EE4550AE-041F-4D07-A204-84B6B94AD699}">
      <dsp:nvSpPr>
        <dsp:cNvPr id="0" name=""/>
        <dsp:cNvSpPr/>
      </dsp:nvSpPr>
      <dsp:spPr>
        <a:xfrm>
          <a:off x="811443" y="1167834"/>
          <a:ext cx="588616" cy="588616"/>
        </a:xfrm>
        <a:prstGeom prst="ellipse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2DA8EA-3C36-4776-A3CB-D24644BE3AFE}">
      <dsp:nvSpPr>
        <dsp:cNvPr id="0" name=""/>
        <dsp:cNvSpPr/>
      </dsp:nvSpPr>
      <dsp:spPr>
        <a:xfrm>
          <a:off x="1400059" y="116636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 err="1"/>
            <a:t>recreate</a:t>
          </a:r>
          <a:endParaRPr lang="de-DE" sz="1700" kern="1200" dirty="0"/>
        </a:p>
      </dsp:txBody>
      <dsp:txXfrm>
        <a:off x="1400059" y="1166363"/>
        <a:ext cx="882924" cy="588616"/>
      </dsp:txXfrm>
    </dsp:sp>
    <dsp:sp modelId="{6A10812A-F274-4879-B5D5-44A02B8E7E8F}">
      <dsp:nvSpPr>
        <dsp:cNvPr id="0" name=""/>
        <dsp:cNvSpPr/>
      </dsp:nvSpPr>
      <dsp:spPr>
        <a:xfrm>
          <a:off x="2096" y="1941864"/>
          <a:ext cx="588616" cy="588616"/>
        </a:xfrm>
        <a:prstGeom prst="ellipse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0EFB1B-2665-422E-B2CE-D48CC8ECC392}">
      <dsp:nvSpPr>
        <dsp:cNvPr id="0" name=""/>
        <dsp:cNvSpPr/>
      </dsp:nvSpPr>
      <dsp:spPr>
        <a:xfrm>
          <a:off x="590712" y="194039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 err="1"/>
            <a:t>recreate</a:t>
          </a:r>
          <a:endParaRPr lang="de-DE" sz="1700" kern="1200" dirty="0"/>
        </a:p>
      </dsp:txBody>
      <dsp:txXfrm>
        <a:off x="590712" y="1940393"/>
        <a:ext cx="882924" cy="588616"/>
      </dsp:txXfrm>
    </dsp:sp>
    <dsp:sp modelId="{A2A1987C-9172-4F66-AA55-9714D6F9C1FE}">
      <dsp:nvSpPr>
        <dsp:cNvPr id="0" name=""/>
        <dsp:cNvSpPr/>
      </dsp:nvSpPr>
      <dsp:spPr>
        <a:xfrm>
          <a:off x="1620790" y="1941864"/>
          <a:ext cx="588616" cy="588616"/>
        </a:xfrm>
        <a:prstGeom prst="ellipse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F348DF-C2FD-4731-8211-DF128FEC20FD}">
      <dsp:nvSpPr>
        <dsp:cNvPr id="0" name=""/>
        <dsp:cNvSpPr/>
      </dsp:nvSpPr>
      <dsp:spPr>
        <a:xfrm>
          <a:off x="2209407" y="194039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 err="1"/>
            <a:t>recreate</a:t>
          </a:r>
          <a:endParaRPr lang="de-DE" sz="1700" kern="1200" dirty="0"/>
        </a:p>
      </dsp:txBody>
      <dsp:txXfrm>
        <a:off x="2209407" y="1940393"/>
        <a:ext cx="882924" cy="588616"/>
      </dsp:txXfrm>
    </dsp:sp>
    <dsp:sp modelId="{FC047EC3-8554-4CA2-BE09-AFD61C1F047E}">
      <dsp:nvSpPr>
        <dsp:cNvPr id="0" name=""/>
        <dsp:cNvSpPr/>
      </dsp:nvSpPr>
      <dsp:spPr>
        <a:xfrm>
          <a:off x="2430138" y="1167834"/>
          <a:ext cx="588616" cy="588616"/>
        </a:xfrm>
        <a:prstGeom prst="ellipse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D3530B-7B43-4E52-B198-5157B19A4093}">
      <dsp:nvSpPr>
        <dsp:cNvPr id="0" name=""/>
        <dsp:cNvSpPr/>
      </dsp:nvSpPr>
      <dsp:spPr>
        <a:xfrm>
          <a:off x="3018754" y="116636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 err="1"/>
            <a:t>recreate</a:t>
          </a:r>
          <a:endParaRPr lang="de-DE" sz="1700" kern="1200" dirty="0"/>
        </a:p>
      </dsp:txBody>
      <dsp:txXfrm>
        <a:off x="3018754" y="1166363"/>
        <a:ext cx="882924" cy="58861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8E70EA-75FC-4067-B0FE-12A08E250D23}">
      <dsp:nvSpPr>
        <dsp:cNvPr id="0" name=""/>
        <dsp:cNvSpPr/>
      </dsp:nvSpPr>
      <dsp:spPr>
        <a:xfrm>
          <a:off x="1915098" y="982420"/>
          <a:ext cx="809347" cy="1854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442"/>
              </a:lnTo>
              <a:lnTo>
                <a:pt x="809347" y="93442"/>
              </a:lnTo>
              <a:lnTo>
                <a:pt x="809347" y="1854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749AA8-4267-4F8B-B87B-5FF734BA3F75}">
      <dsp:nvSpPr>
        <dsp:cNvPr id="0" name=""/>
        <dsp:cNvSpPr/>
      </dsp:nvSpPr>
      <dsp:spPr>
        <a:xfrm>
          <a:off x="1105751" y="1756450"/>
          <a:ext cx="809347" cy="1854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442"/>
              </a:lnTo>
              <a:lnTo>
                <a:pt x="809347" y="93442"/>
              </a:lnTo>
              <a:lnTo>
                <a:pt x="809347" y="1854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F7297D-56C3-4363-A5AE-CDE21255542A}">
      <dsp:nvSpPr>
        <dsp:cNvPr id="0" name=""/>
        <dsp:cNvSpPr/>
      </dsp:nvSpPr>
      <dsp:spPr>
        <a:xfrm>
          <a:off x="296404" y="1756450"/>
          <a:ext cx="809347" cy="185414"/>
        </a:xfrm>
        <a:custGeom>
          <a:avLst/>
          <a:gdLst/>
          <a:ahLst/>
          <a:cxnLst/>
          <a:rect l="0" t="0" r="0" b="0"/>
          <a:pathLst>
            <a:path>
              <a:moveTo>
                <a:pt x="809347" y="0"/>
              </a:moveTo>
              <a:lnTo>
                <a:pt x="809347" y="93442"/>
              </a:lnTo>
              <a:lnTo>
                <a:pt x="0" y="93442"/>
              </a:lnTo>
              <a:lnTo>
                <a:pt x="0" y="1854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FB3A3A-F4B1-4F44-A33C-4100C80BC9F1}">
      <dsp:nvSpPr>
        <dsp:cNvPr id="0" name=""/>
        <dsp:cNvSpPr/>
      </dsp:nvSpPr>
      <dsp:spPr>
        <a:xfrm>
          <a:off x="1105751" y="982420"/>
          <a:ext cx="809347" cy="185414"/>
        </a:xfrm>
        <a:custGeom>
          <a:avLst/>
          <a:gdLst/>
          <a:ahLst/>
          <a:cxnLst/>
          <a:rect l="0" t="0" r="0" b="0"/>
          <a:pathLst>
            <a:path>
              <a:moveTo>
                <a:pt x="809347" y="0"/>
              </a:moveTo>
              <a:lnTo>
                <a:pt x="809347" y="93442"/>
              </a:lnTo>
              <a:lnTo>
                <a:pt x="0" y="93442"/>
              </a:lnTo>
              <a:lnTo>
                <a:pt x="0" y="1854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B39B6A-A9F8-4042-AA0A-77CF049BCD5B}">
      <dsp:nvSpPr>
        <dsp:cNvPr id="0" name=""/>
        <dsp:cNvSpPr/>
      </dsp:nvSpPr>
      <dsp:spPr>
        <a:xfrm>
          <a:off x="1620790" y="393804"/>
          <a:ext cx="588616" cy="5886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03B287-64F5-4DBE-92CC-7693D7F43947}">
      <dsp:nvSpPr>
        <dsp:cNvPr id="0" name=""/>
        <dsp:cNvSpPr/>
      </dsp:nvSpPr>
      <dsp:spPr>
        <a:xfrm>
          <a:off x="2209407" y="39233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400" kern="1200" dirty="0"/>
        </a:p>
      </dsp:txBody>
      <dsp:txXfrm>
        <a:off x="2209407" y="392333"/>
        <a:ext cx="882924" cy="588616"/>
      </dsp:txXfrm>
    </dsp:sp>
    <dsp:sp modelId="{EE4550AE-041F-4D07-A204-84B6B94AD699}">
      <dsp:nvSpPr>
        <dsp:cNvPr id="0" name=""/>
        <dsp:cNvSpPr/>
      </dsp:nvSpPr>
      <dsp:spPr>
        <a:xfrm>
          <a:off x="811443" y="1167834"/>
          <a:ext cx="588616" cy="588616"/>
        </a:xfrm>
        <a:prstGeom prst="ellipse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2DA8EA-3C36-4776-A3CB-D24644BE3AFE}">
      <dsp:nvSpPr>
        <dsp:cNvPr id="0" name=""/>
        <dsp:cNvSpPr/>
      </dsp:nvSpPr>
      <dsp:spPr>
        <a:xfrm>
          <a:off x="1400059" y="116636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700" kern="1200" dirty="0"/>
        </a:p>
      </dsp:txBody>
      <dsp:txXfrm>
        <a:off x="1400059" y="1166363"/>
        <a:ext cx="882924" cy="588616"/>
      </dsp:txXfrm>
    </dsp:sp>
    <dsp:sp modelId="{6A10812A-F274-4879-B5D5-44A02B8E7E8F}">
      <dsp:nvSpPr>
        <dsp:cNvPr id="0" name=""/>
        <dsp:cNvSpPr/>
      </dsp:nvSpPr>
      <dsp:spPr>
        <a:xfrm>
          <a:off x="2096" y="1941864"/>
          <a:ext cx="588616" cy="5886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0EFB1B-2665-422E-B2CE-D48CC8ECC392}">
      <dsp:nvSpPr>
        <dsp:cNvPr id="0" name=""/>
        <dsp:cNvSpPr/>
      </dsp:nvSpPr>
      <dsp:spPr>
        <a:xfrm>
          <a:off x="590712" y="194039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400" kern="1200"/>
        </a:p>
      </dsp:txBody>
      <dsp:txXfrm>
        <a:off x="590712" y="1940393"/>
        <a:ext cx="882924" cy="588616"/>
      </dsp:txXfrm>
    </dsp:sp>
    <dsp:sp modelId="{A2A1987C-9172-4F66-AA55-9714D6F9C1FE}">
      <dsp:nvSpPr>
        <dsp:cNvPr id="0" name=""/>
        <dsp:cNvSpPr/>
      </dsp:nvSpPr>
      <dsp:spPr>
        <a:xfrm>
          <a:off x="1620790" y="1941864"/>
          <a:ext cx="588616" cy="5886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F348DF-C2FD-4731-8211-DF128FEC20FD}">
      <dsp:nvSpPr>
        <dsp:cNvPr id="0" name=""/>
        <dsp:cNvSpPr/>
      </dsp:nvSpPr>
      <dsp:spPr>
        <a:xfrm>
          <a:off x="2209407" y="194039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400" kern="1200"/>
        </a:p>
      </dsp:txBody>
      <dsp:txXfrm>
        <a:off x="2209407" y="1940393"/>
        <a:ext cx="882924" cy="588616"/>
      </dsp:txXfrm>
    </dsp:sp>
    <dsp:sp modelId="{FC047EC3-8554-4CA2-BE09-AFD61C1F047E}">
      <dsp:nvSpPr>
        <dsp:cNvPr id="0" name=""/>
        <dsp:cNvSpPr/>
      </dsp:nvSpPr>
      <dsp:spPr>
        <a:xfrm>
          <a:off x="2430138" y="1167834"/>
          <a:ext cx="588616" cy="5886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D3530B-7B43-4E52-B198-5157B19A4093}">
      <dsp:nvSpPr>
        <dsp:cNvPr id="0" name=""/>
        <dsp:cNvSpPr/>
      </dsp:nvSpPr>
      <dsp:spPr>
        <a:xfrm>
          <a:off x="3018754" y="116636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400" kern="1200" dirty="0"/>
        </a:p>
      </dsp:txBody>
      <dsp:txXfrm>
        <a:off x="3018754" y="1166363"/>
        <a:ext cx="882924" cy="58861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8E70EA-75FC-4067-B0FE-12A08E250D23}">
      <dsp:nvSpPr>
        <dsp:cNvPr id="0" name=""/>
        <dsp:cNvSpPr/>
      </dsp:nvSpPr>
      <dsp:spPr>
        <a:xfrm>
          <a:off x="1915098" y="982420"/>
          <a:ext cx="809347" cy="1854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442"/>
              </a:lnTo>
              <a:lnTo>
                <a:pt x="809347" y="93442"/>
              </a:lnTo>
              <a:lnTo>
                <a:pt x="809347" y="1854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749AA8-4267-4F8B-B87B-5FF734BA3F75}">
      <dsp:nvSpPr>
        <dsp:cNvPr id="0" name=""/>
        <dsp:cNvSpPr/>
      </dsp:nvSpPr>
      <dsp:spPr>
        <a:xfrm>
          <a:off x="1105751" y="1756450"/>
          <a:ext cx="809347" cy="1854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442"/>
              </a:lnTo>
              <a:lnTo>
                <a:pt x="809347" y="93442"/>
              </a:lnTo>
              <a:lnTo>
                <a:pt x="809347" y="1854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F7297D-56C3-4363-A5AE-CDE21255542A}">
      <dsp:nvSpPr>
        <dsp:cNvPr id="0" name=""/>
        <dsp:cNvSpPr/>
      </dsp:nvSpPr>
      <dsp:spPr>
        <a:xfrm>
          <a:off x="296404" y="1756450"/>
          <a:ext cx="809347" cy="185414"/>
        </a:xfrm>
        <a:custGeom>
          <a:avLst/>
          <a:gdLst/>
          <a:ahLst/>
          <a:cxnLst/>
          <a:rect l="0" t="0" r="0" b="0"/>
          <a:pathLst>
            <a:path>
              <a:moveTo>
                <a:pt x="809347" y="0"/>
              </a:moveTo>
              <a:lnTo>
                <a:pt x="809347" y="93442"/>
              </a:lnTo>
              <a:lnTo>
                <a:pt x="0" y="93442"/>
              </a:lnTo>
              <a:lnTo>
                <a:pt x="0" y="1854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FB3A3A-F4B1-4F44-A33C-4100C80BC9F1}">
      <dsp:nvSpPr>
        <dsp:cNvPr id="0" name=""/>
        <dsp:cNvSpPr/>
      </dsp:nvSpPr>
      <dsp:spPr>
        <a:xfrm>
          <a:off x="1105751" y="982420"/>
          <a:ext cx="809347" cy="185414"/>
        </a:xfrm>
        <a:custGeom>
          <a:avLst/>
          <a:gdLst/>
          <a:ahLst/>
          <a:cxnLst/>
          <a:rect l="0" t="0" r="0" b="0"/>
          <a:pathLst>
            <a:path>
              <a:moveTo>
                <a:pt x="809347" y="0"/>
              </a:moveTo>
              <a:lnTo>
                <a:pt x="809347" y="93442"/>
              </a:lnTo>
              <a:lnTo>
                <a:pt x="0" y="93442"/>
              </a:lnTo>
              <a:lnTo>
                <a:pt x="0" y="1854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B39B6A-A9F8-4042-AA0A-77CF049BCD5B}">
      <dsp:nvSpPr>
        <dsp:cNvPr id="0" name=""/>
        <dsp:cNvSpPr/>
      </dsp:nvSpPr>
      <dsp:spPr>
        <a:xfrm>
          <a:off x="1620790" y="393804"/>
          <a:ext cx="588616" cy="5886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03B287-64F5-4DBE-92CC-7693D7F43947}">
      <dsp:nvSpPr>
        <dsp:cNvPr id="0" name=""/>
        <dsp:cNvSpPr/>
      </dsp:nvSpPr>
      <dsp:spPr>
        <a:xfrm>
          <a:off x="2209407" y="39233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 dirty="0"/>
        </a:p>
      </dsp:txBody>
      <dsp:txXfrm>
        <a:off x="2209407" y="392333"/>
        <a:ext cx="882924" cy="588616"/>
      </dsp:txXfrm>
    </dsp:sp>
    <dsp:sp modelId="{EE4550AE-041F-4D07-A204-84B6B94AD699}">
      <dsp:nvSpPr>
        <dsp:cNvPr id="0" name=""/>
        <dsp:cNvSpPr/>
      </dsp:nvSpPr>
      <dsp:spPr>
        <a:xfrm>
          <a:off x="811443" y="1167834"/>
          <a:ext cx="588616" cy="588616"/>
        </a:xfrm>
        <a:prstGeom prst="ellipse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2DA8EA-3C36-4776-A3CB-D24644BE3AFE}">
      <dsp:nvSpPr>
        <dsp:cNvPr id="0" name=""/>
        <dsp:cNvSpPr/>
      </dsp:nvSpPr>
      <dsp:spPr>
        <a:xfrm>
          <a:off x="1400059" y="116636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 err="1"/>
            <a:t>modified</a:t>
          </a:r>
          <a:endParaRPr lang="de-DE" sz="1600" kern="1200" dirty="0"/>
        </a:p>
      </dsp:txBody>
      <dsp:txXfrm>
        <a:off x="1400059" y="1166363"/>
        <a:ext cx="882924" cy="588616"/>
      </dsp:txXfrm>
    </dsp:sp>
    <dsp:sp modelId="{6A10812A-F274-4879-B5D5-44A02B8E7E8F}">
      <dsp:nvSpPr>
        <dsp:cNvPr id="0" name=""/>
        <dsp:cNvSpPr/>
      </dsp:nvSpPr>
      <dsp:spPr>
        <a:xfrm>
          <a:off x="2096" y="1941864"/>
          <a:ext cx="588616" cy="5886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0EFB1B-2665-422E-B2CE-D48CC8ECC392}">
      <dsp:nvSpPr>
        <dsp:cNvPr id="0" name=""/>
        <dsp:cNvSpPr/>
      </dsp:nvSpPr>
      <dsp:spPr>
        <a:xfrm>
          <a:off x="590712" y="194039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/>
        </a:p>
      </dsp:txBody>
      <dsp:txXfrm>
        <a:off x="590712" y="1940393"/>
        <a:ext cx="882924" cy="588616"/>
      </dsp:txXfrm>
    </dsp:sp>
    <dsp:sp modelId="{A2A1987C-9172-4F66-AA55-9714D6F9C1FE}">
      <dsp:nvSpPr>
        <dsp:cNvPr id="0" name=""/>
        <dsp:cNvSpPr/>
      </dsp:nvSpPr>
      <dsp:spPr>
        <a:xfrm>
          <a:off x="1620790" y="1941864"/>
          <a:ext cx="588616" cy="5886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F348DF-C2FD-4731-8211-DF128FEC20FD}">
      <dsp:nvSpPr>
        <dsp:cNvPr id="0" name=""/>
        <dsp:cNvSpPr/>
      </dsp:nvSpPr>
      <dsp:spPr>
        <a:xfrm>
          <a:off x="2209407" y="194039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/>
        </a:p>
      </dsp:txBody>
      <dsp:txXfrm>
        <a:off x="2209407" y="1940393"/>
        <a:ext cx="882924" cy="588616"/>
      </dsp:txXfrm>
    </dsp:sp>
    <dsp:sp modelId="{FC047EC3-8554-4CA2-BE09-AFD61C1F047E}">
      <dsp:nvSpPr>
        <dsp:cNvPr id="0" name=""/>
        <dsp:cNvSpPr/>
      </dsp:nvSpPr>
      <dsp:spPr>
        <a:xfrm>
          <a:off x="2430138" y="1167834"/>
          <a:ext cx="588616" cy="5886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D3530B-7B43-4E52-B198-5157B19A4093}">
      <dsp:nvSpPr>
        <dsp:cNvPr id="0" name=""/>
        <dsp:cNvSpPr/>
      </dsp:nvSpPr>
      <dsp:spPr>
        <a:xfrm>
          <a:off x="3018754" y="116636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 dirty="0"/>
        </a:p>
      </dsp:txBody>
      <dsp:txXfrm>
        <a:off x="3018754" y="1166363"/>
        <a:ext cx="882924" cy="58861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8E70EA-75FC-4067-B0FE-12A08E250D23}">
      <dsp:nvSpPr>
        <dsp:cNvPr id="0" name=""/>
        <dsp:cNvSpPr/>
      </dsp:nvSpPr>
      <dsp:spPr>
        <a:xfrm>
          <a:off x="1915098" y="982420"/>
          <a:ext cx="809347" cy="1854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442"/>
              </a:lnTo>
              <a:lnTo>
                <a:pt x="809347" y="93442"/>
              </a:lnTo>
              <a:lnTo>
                <a:pt x="809347" y="1854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749AA8-4267-4F8B-B87B-5FF734BA3F75}">
      <dsp:nvSpPr>
        <dsp:cNvPr id="0" name=""/>
        <dsp:cNvSpPr/>
      </dsp:nvSpPr>
      <dsp:spPr>
        <a:xfrm>
          <a:off x="1105751" y="1756450"/>
          <a:ext cx="809347" cy="1854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442"/>
              </a:lnTo>
              <a:lnTo>
                <a:pt x="809347" y="93442"/>
              </a:lnTo>
              <a:lnTo>
                <a:pt x="809347" y="1854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F7297D-56C3-4363-A5AE-CDE21255542A}">
      <dsp:nvSpPr>
        <dsp:cNvPr id="0" name=""/>
        <dsp:cNvSpPr/>
      </dsp:nvSpPr>
      <dsp:spPr>
        <a:xfrm>
          <a:off x="296404" y="1756450"/>
          <a:ext cx="809347" cy="185414"/>
        </a:xfrm>
        <a:custGeom>
          <a:avLst/>
          <a:gdLst/>
          <a:ahLst/>
          <a:cxnLst/>
          <a:rect l="0" t="0" r="0" b="0"/>
          <a:pathLst>
            <a:path>
              <a:moveTo>
                <a:pt x="809347" y="0"/>
              </a:moveTo>
              <a:lnTo>
                <a:pt x="809347" y="93442"/>
              </a:lnTo>
              <a:lnTo>
                <a:pt x="0" y="93442"/>
              </a:lnTo>
              <a:lnTo>
                <a:pt x="0" y="1854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FB3A3A-F4B1-4F44-A33C-4100C80BC9F1}">
      <dsp:nvSpPr>
        <dsp:cNvPr id="0" name=""/>
        <dsp:cNvSpPr/>
      </dsp:nvSpPr>
      <dsp:spPr>
        <a:xfrm>
          <a:off x="1105751" y="982420"/>
          <a:ext cx="809347" cy="185414"/>
        </a:xfrm>
        <a:custGeom>
          <a:avLst/>
          <a:gdLst/>
          <a:ahLst/>
          <a:cxnLst/>
          <a:rect l="0" t="0" r="0" b="0"/>
          <a:pathLst>
            <a:path>
              <a:moveTo>
                <a:pt x="809347" y="0"/>
              </a:moveTo>
              <a:lnTo>
                <a:pt x="809347" y="93442"/>
              </a:lnTo>
              <a:lnTo>
                <a:pt x="0" y="93442"/>
              </a:lnTo>
              <a:lnTo>
                <a:pt x="0" y="1854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B39B6A-A9F8-4042-AA0A-77CF049BCD5B}">
      <dsp:nvSpPr>
        <dsp:cNvPr id="0" name=""/>
        <dsp:cNvSpPr/>
      </dsp:nvSpPr>
      <dsp:spPr>
        <a:xfrm>
          <a:off x="1620790" y="393804"/>
          <a:ext cx="588616" cy="588616"/>
        </a:xfrm>
        <a:prstGeom prst="ellipse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03B287-64F5-4DBE-92CC-7693D7F43947}">
      <dsp:nvSpPr>
        <dsp:cNvPr id="0" name=""/>
        <dsp:cNvSpPr/>
      </dsp:nvSpPr>
      <dsp:spPr>
        <a:xfrm>
          <a:off x="2209407" y="39233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 err="1"/>
            <a:t>recreate</a:t>
          </a:r>
          <a:endParaRPr lang="de-DE" sz="1700" kern="1200" dirty="0"/>
        </a:p>
      </dsp:txBody>
      <dsp:txXfrm>
        <a:off x="2209407" y="392333"/>
        <a:ext cx="882924" cy="588616"/>
      </dsp:txXfrm>
    </dsp:sp>
    <dsp:sp modelId="{EE4550AE-041F-4D07-A204-84B6B94AD699}">
      <dsp:nvSpPr>
        <dsp:cNvPr id="0" name=""/>
        <dsp:cNvSpPr/>
      </dsp:nvSpPr>
      <dsp:spPr>
        <a:xfrm>
          <a:off x="811443" y="1167834"/>
          <a:ext cx="588616" cy="588616"/>
        </a:xfrm>
        <a:prstGeom prst="ellipse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2DA8EA-3C36-4776-A3CB-D24644BE3AFE}">
      <dsp:nvSpPr>
        <dsp:cNvPr id="0" name=""/>
        <dsp:cNvSpPr/>
      </dsp:nvSpPr>
      <dsp:spPr>
        <a:xfrm>
          <a:off x="1400059" y="116636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 err="1"/>
            <a:t>recreate</a:t>
          </a:r>
          <a:endParaRPr lang="de-DE" sz="1700" kern="1200" dirty="0"/>
        </a:p>
      </dsp:txBody>
      <dsp:txXfrm>
        <a:off x="1400059" y="1166363"/>
        <a:ext cx="882924" cy="588616"/>
      </dsp:txXfrm>
    </dsp:sp>
    <dsp:sp modelId="{6A10812A-F274-4879-B5D5-44A02B8E7E8F}">
      <dsp:nvSpPr>
        <dsp:cNvPr id="0" name=""/>
        <dsp:cNvSpPr/>
      </dsp:nvSpPr>
      <dsp:spPr>
        <a:xfrm>
          <a:off x="2096" y="1941864"/>
          <a:ext cx="588616" cy="588616"/>
        </a:xfrm>
        <a:prstGeom prst="ellipse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0EFB1B-2665-422E-B2CE-D48CC8ECC392}">
      <dsp:nvSpPr>
        <dsp:cNvPr id="0" name=""/>
        <dsp:cNvSpPr/>
      </dsp:nvSpPr>
      <dsp:spPr>
        <a:xfrm>
          <a:off x="590712" y="194039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 err="1"/>
            <a:t>recreate</a:t>
          </a:r>
          <a:endParaRPr lang="de-DE" sz="1700" kern="1200" dirty="0"/>
        </a:p>
      </dsp:txBody>
      <dsp:txXfrm>
        <a:off x="590712" y="1940393"/>
        <a:ext cx="882924" cy="588616"/>
      </dsp:txXfrm>
    </dsp:sp>
    <dsp:sp modelId="{A2A1987C-9172-4F66-AA55-9714D6F9C1FE}">
      <dsp:nvSpPr>
        <dsp:cNvPr id="0" name=""/>
        <dsp:cNvSpPr/>
      </dsp:nvSpPr>
      <dsp:spPr>
        <a:xfrm>
          <a:off x="1620790" y="1941864"/>
          <a:ext cx="588616" cy="588616"/>
        </a:xfrm>
        <a:prstGeom prst="ellipse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F348DF-C2FD-4731-8211-DF128FEC20FD}">
      <dsp:nvSpPr>
        <dsp:cNvPr id="0" name=""/>
        <dsp:cNvSpPr/>
      </dsp:nvSpPr>
      <dsp:spPr>
        <a:xfrm>
          <a:off x="2209407" y="194039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700" kern="1200" dirty="0"/>
        </a:p>
      </dsp:txBody>
      <dsp:txXfrm>
        <a:off x="2209407" y="1940393"/>
        <a:ext cx="882924" cy="588616"/>
      </dsp:txXfrm>
    </dsp:sp>
    <dsp:sp modelId="{FC047EC3-8554-4CA2-BE09-AFD61C1F047E}">
      <dsp:nvSpPr>
        <dsp:cNvPr id="0" name=""/>
        <dsp:cNvSpPr/>
      </dsp:nvSpPr>
      <dsp:spPr>
        <a:xfrm>
          <a:off x="2430138" y="1167834"/>
          <a:ext cx="588616" cy="588616"/>
        </a:xfrm>
        <a:prstGeom prst="ellipse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D3530B-7B43-4E52-B198-5157B19A4093}">
      <dsp:nvSpPr>
        <dsp:cNvPr id="0" name=""/>
        <dsp:cNvSpPr/>
      </dsp:nvSpPr>
      <dsp:spPr>
        <a:xfrm>
          <a:off x="3018754" y="116636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700" kern="1200" dirty="0"/>
        </a:p>
      </dsp:txBody>
      <dsp:txXfrm>
        <a:off x="3018754" y="1166363"/>
        <a:ext cx="882924" cy="58861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8E70EA-75FC-4067-B0FE-12A08E250D23}">
      <dsp:nvSpPr>
        <dsp:cNvPr id="0" name=""/>
        <dsp:cNvSpPr/>
      </dsp:nvSpPr>
      <dsp:spPr>
        <a:xfrm>
          <a:off x="1915098" y="982420"/>
          <a:ext cx="809347" cy="1854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442"/>
              </a:lnTo>
              <a:lnTo>
                <a:pt x="809347" y="93442"/>
              </a:lnTo>
              <a:lnTo>
                <a:pt x="809347" y="185414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749AA8-4267-4F8B-B87B-5FF734BA3F75}">
      <dsp:nvSpPr>
        <dsp:cNvPr id="0" name=""/>
        <dsp:cNvSpPr/>
      </dsp:nvSpPr>
      <dsp:spPr>
        <a:xfrm>
          <a:off x="1105751" y="1756450"/>
          <a:ext cx="809347" cy="1854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442"/>
              </a:lnTo>
              <a:lnTo>
                <a:pt x="809347" y="93442"/>
              </a:lnTo>
              <a:lnTo>
                <a:pt x="809347" y="185414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F7297D-56C3-4363-A5AE-CDE21255542A}">
      <dsp:nvSpPr>
        <dsp:cNvPr id="0" name=""/>
        <dsp:cNvSpPr/>
      </dsp:nvSpPr>
      <dsp:spPr>
        <a:xfrm>
          <a:off x="296404" y="1756450"/>
          <a:ext cx="809347" cy="185414"/>
        </a:xfrm>
        <a:custGeom>
          <a:avLst/>
          <a:gdLst/>
          <a:ahLst/>
          <a:cxnLst/>
          <a:rect l="0" t="0" r="0" b="0"/>
          <a:pathLst>
            <a:path>
              <a:moveTo>
                <a:pt x="809347" y="0"/>
              </a:moveTo>
              <a:lnTo>
                <a:pt x="809347" y="93442"/>
              </a:lnTo>
              <a:lnTo>
                <a:pt x="0" y="93442"/>
              </a:lnTo>
              <a:lnTo>
                <a:pt x="0" y="185414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FB3A3A-F4B1-4F44-A33C-4100C80BC9F1}">
      <dsp:nvSpPr>
        <dsp:cNvPr id="0" name=""/>
        <dsp:cNvSpPr/>
      </dsp:nvSpPr>
      <dsp:spPr>
        <a:xfrm>
          <a:off x="1105751" y="982420"/>
          <a:ext cx="809347" cy="185414"/>
        </a:xfrm>
        <a:custGeom>
          <a:avLst/>
          <a:gdLst/>
          <a:ahLst/>
          <a:cxnLst/>
          <a:rect l="0" t="0" r="0" b="0"/>
          <a:pathLst>
            <a:path>
              <a:moveTo>
                <a:pt x="809347" y="0"/>
              </a:moveTo>
              <a:lnTo>
                <a:pt x="809347" y="93442"/>
              </a:lnTo>
              <a:lnTo>
                <a:pt x="0" y="93442"/>
              </a:lnTo>
              <a:lnTo>
                <a:pt x="0" y="185414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B39B6A-A9F8-4042-AA0A-77CF049BCD5B}">
      <dsp:nvSpPr>
        <dsp:cNvPr id="0" name=""/>
        <dsp:cNvSpPr/>
      </dsp:nvSpPr>
      <dsp:spPr>
        <a:xfrm>
          <a:off x="1620790" y="393804"/>
          <a:ext cx="588616" cy="58861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03B287-64F5-4DBE-92CC-7693D7F43947}">
      <dsp:nvSpPr>
        <dsp:cNvPr id="0" name=""/>
        <dsp:cNvSpPr/>
      </dsp:nvSpPr>
      <dsp:spPr>
        <a:xfrm>
          <a:off x="2209407" y="39233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400" kern="1200" dirty="0"/>
        </a:p>
      </dsp:txBody>
      <dsp:txXfrm>
        <a:off x="2209407" y="392333"/>
        <a:ext cx="882924" cy="588616"/>
      </dsp:txXfrm>
    </dsp:sp>
    <dsp:sp modelId="{EE4550AE-041F-4D07-A204-84B6B94AD699}">
      <dsp:nvSpPr>
        <dsp:cNvPr id="0" name=""/>
        <dsp:cNvSpPr/>
      </dsp:nvSpPr>
      <dsp:spPr>
        <a:xfrm>
          <a:off x="811443" y="1167834"/>
          <a:ext cx="588616" cy="58861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2DA8EA-3C36-4776-A3CB-D24644BE3AFE}">
      <dsp:nvSpPr>
        <dsp:cNvPr id="0" name=""/>
        <dsp:cNvSpPr/>
      </dsp:nvSpPr>
      <dsp:spPr>
        <a:xfrm>
          <a:off x="1400059" y="116636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700" kern="1200" dirty="0"/>
        </a:p>
      </dsp:txBody>
      <dsp:txXfrm>
        <a:off x="1400059" y="1166363"/>
        <a:ext cx="882924" cy="588616"/>
      </dsp:txXfrm>
    </dsp:sp>
    <dsp:sp modelId="{6A10812A-F274-4879-B5D5-44A02B8E7E8F}">
      <dsp:nvSpPr>
        <dsp:cNvPr id="0" name=""/>
        <dsp:cNvSpPr/>
      </dsp:nvSpPr>
      <dsp:spPr>
        <a:xfrm>
          <a:off x="2096" y="1941864"/>
          <a:ext cx="588616" cy="58861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0EFB1B-2665-422E-B2CE-D48CC8ECC392}">
      <dsp:nvSpPr>
        <dsp:cNvPr id="0" name=""/>
        <dsp:cNvSpPr/>
      </dsp:nvSpPr>
      <dsp:spPr>
        <a:xfrm>
          <a:off x="590712" y="194039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400" kern="1200"/>
        </a:p>
      </dsp:txBody>
      <dsp:txXfrm>
        <a:off x="590712" y="1940393"/>
        <a:ext cx="882924" cy="588616"/>
      </dsp:txXfrm>
    </dsp:sp>
    <dsp:sp modelId="{A2A1987C-9172-4F66-AA55-9714D6F9C1FE}">
      <dsp:nvSpPr>
        <dsp:cNvPr id="0" name=""/>
        <dsp:cNvSpPr/>
      </dsp:nvSpPr>
      <dsp:spPr>
        <a:xfrm>
          <a:off x="1620790" y="1941864"/>
          <a:ext cx="588616" cy="58861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F348DF-C2FD-4731-8211-DF128FEC20FD}">
      <dsp:nvSpPr>
        <dsp:cNvPr id="0" name=""/>
        <dsp:cNvSpPr/>
      </dsp:nvSpPr>
      <dsp:spPr>
        <a:xfrm>
          <a:off x="2209407" y="194039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400" kern="1200"/>
        </a:p>
      </dsp:txBody>
      <dsp:txXfrm>
        <a:off x="2209407" y="1940393"/>
        <a:ext cx="882924" cy="588616"/>
      </dsp:txXfrm>
    </dsp:sp>
    <dsp:sp modelId="{FC047EC3-8554-4CA2-BE09-AFD61C1F047E}">
      <dsp:nvSpPr>
        <dsp:cNvPr id="0" name=""/>
        <dsp:cNvSpPr/>
      </dsp:nvSpPr>
      <dsp:spPr>
        <a:xfrm>
          <a:off x="2430138" y="1167834"/>
          <a:ext cx="588616" cy="58861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D3530B-7B43-4E52-B198-5157B19A4093}">
      <dsp:nvSpPr>
        <dsp:cNvPr id="0" name=""/>
        <dsp:cNvSpPr/>
      </dsp:nvSpPr>
      <dsp:spPr>
        <a:xfrm>
          <a:off x="3018754" y="116636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400" kern="1200" dirty="0"/>
        </a:p>
      </dsp:txBody>
      <dsp:txXfrm>
        <a:off x="3018754" y="1166363"/>
        <a:ext cx="882924" cy="58861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8E70EA-75FC-4067-B0FE-12A08E250D23}">
      <dsp:nvSpPr>
        <dsp:cNvPr id="0" name=""/>
        <dsp:cNvSpPr/>
      </dsp:nvSpPr>
      <dsp:spPr>
        <a:xfrm>
          <a:off x="1915098" y="982420"/>
          <a:ext cx="809347" cy="1854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442"/>
              </a:lnTo>
              <a:lnTo>
                <a:pt x="809347" y="93442"/>
              </a:lnTo>
              <a:lnTo>
                <a:pt x="809347" y="185414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749AA8-4267-4F8B-B87B-5FF734BA3F75}">
      <dsp:nvSpPr>
        <dsp:cNvPr id="0" name=""/>
        <dsp:cNvSpPr/>
      </dsp:nvSpPr>
      <dsp:spPr>
        <a:xfrm>
          <a:off x="1105751" y="1756450"/>
          <a:ext cx="809347" cy="1854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442"/>
              </a:lnTo>
              <a:lnTo>
                <a:pt x="809347" y="93442"/>
              </a:lnTo>
              <a:lnTo>
                <a:pt x="809347" y="185414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F7297D-56C3-4363-A5AE-CDE21255542A}">
      <dsp:nvSpPr>
        <dsp:cNvPr id="0" name=""/>
        <dsp:cNvSpPr/>
      </dsp:nvSpPr>
      <dsp:spPr>
        <a:xfrm>
          <a:off x="296404" y="1756450"/>
          <a:ext cx="809347" cy="185414"/>
        </a:xfrm>
        <a:custGeom>
          <a:avLst/>
          <a:gdLst/>
          <a:ahLst/>
          <a:cxnLst/>
          <a:rect l="0" t="0" r="0" b="0"/>
          <a:pathLst>
            <a:path>
              <a:moveTo>
                <a:pt x="809347" y="0"/>
              </a:moveTo>
              <a:lnTo>
                <a:pt x="809347" y="93442"/>
              </a:lnTo>
              <a:lnTo>
                <a:pt x="0" y="93442"/>
              </a:lnTo>
              <a:lnTo>
                <a:pt x="0" y="185414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FB3A3A-F4B1-4F44-A33C-4100C80BC9F1}">
      <dsp:nvSpPr>
        <dsp:cNvPr id="0" name=""/>
        <dsp:cNvSpPr/>
      </dsp:nvSpPr>
      <dsp:spPr>
        <a:xfrm>
          <a:off x="1105751" y="982420"/>
          <a:ext cx="809347" cy="185414"/>
        </a:xfrm>
        <a:custGeom>
          <a:avLst/>
          <a:gdLst/>
          <a:ahLst/>
          <a:cxnLst/>
          <a:rect l="0" t="0" r="0" b="0"/>
          <a:pathLst>
            <a:path>
              <a:moveTo>
                <a:pt x="809347" y="0"/>
              </a:moveTo>
              <a:lnTo>
                <a:pt x="809347" y="93442"/>
              </a:lnTo>
              <a:lnTo>
                <a:pt x="0" y="93442"/>
              </a:lnTo>
              <a:lnTo>
                <a:pt x="0" y="185414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B39B6A-A9F8-4042-AA0A-77CF049BCD5B}">
      <dsp:nvSpPr>
        <dsp:cNvPr id="0" name=""/>
        <dsp:cNvSpPr/>
      </dsp:nvSpPr>
      <dsp:spPr>
        <a:xfrm>
          <a:off x="1620790" y="393804"/>
          <a:ext cx="588616" cy="58861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03B287-64F5-4DBE-92CC-7693D7F43947}">
      <dsp:nvSpPr>
        <dsp:cNvPr id="0" name=""/>
        <dsp:cNvSpPr/>
      </dsp:nvSpPr>
      <dsp:spPr>
        <a:xfrm>
          <a:off x="2209407" y="39233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 dirty="0"/>
        </a:p>
      </dsp:txBody>
      <dsp:txXfrm>
        <a:off x="2209407" y="392333"/>
        <a:ext cx="882924" cy="588616"/>
      </dsp:txXfrm>
    </dsp:sp>
    <dsp:sp modelId="{EE4550AE-041F-4D07-A204-84B6B94AD699}">
      <dsp:nvSpPr>
        <dsp:cNvPr id="0" name=""/>
        <dsp:cNvSpPr/>
      </dsp:nvSpPr>
      <dsp:spPr>
        <a:xfrm>
          <a:off x="811443" y="1167834"/>
          <a:ext cx="588616" cy="588616"/>
        </a:xfrm>
        <a:prstGeom prst="ellipse">
          <a:avLst/>
        </a:prstGeom>
        <a:solidFill>
          <a:srgbClr val="C00000"/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2DA8EA-3C36-4776-A3CB-D24644BE3AFE}">
      <dsp:nvSpPr>
        <dsp:cNvPr id="0" name=""/>
        <dsp:cNvSpPr/>
      </dsp:nvSpPr>
      <dsp:spPr>
        <a:xfrm>
          <a:off x="1400059" y="116636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 err="1"/>
            <a:t>modified</a:t>
          </a:r>
          <a:endParaRPr lang="de-DE" sz="1600" kern="1200" dirty="0"/>
        </a:p>
      </dsp:txBody>
      <dsp:txXfrm>
        <a:off x="1400059" y="1166363"/>
        <a:ext cx="882924" cy="588616"/>
      </dsp:txXfrm>
    </dsp:sp>
    <dsp:sp modelId="{6A10812A-F274-4879-B5D5-44A02B8E7E8F}">
      <dsp:nvSpPr>
        <dsp:cNvPr id="0" name=""/>
        <dsp:cNvSpPr/>
      </dsp:nvSpPr>
      <dsp:spPr>
        <a:xfrm>
          <a:off x="2096" y="1941864"/>
          <a:ext cx="588616" cy="58861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0EFB1B-2665-422E-B2CE-D48CC8ECC392}">
      <dsp:nvSpPr>
        <dsp:cNvPr id="0" name=""/>
        <dsp:cNvSpPr/>
      </dsp:nvSpPr>
      <dsp:spPr>
        <a:xfrm>
          <a:off x="590712" y="194039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/>
        </a:p>
      </dsp:txBody>
      <dsp:txXfrm>
        <a:off x="590712" y="1940393"/>
        <a:ext cx="882924" cy="588616"/>
      </dsp:txXfrm>
    </dsp:sp>
    <dsp:sp modelId="{A2A1987C-9172-4F66-AA55-9714D6F9C1FE}">
      <dsp:nvSpPr>
        <dsp:cNvPr id="0" name=""/>
        <dsp:cNvSpPr/>
      </dsp:nvSpPr>
      <dsp:spPr>
        <a:xfrm>
          <a:off x="1620790" y="1941864"/>
          <a:ext cx="588616" cy="58861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F348DF-C2FD-4731-8211-DF128FEC20FD}">
      <dsp:nvSpPr>
        <dsp:cNvPr id="0" name=""/>
        <dsp:cNvSpPr/>
      </dsp:nvSpPr>
      <dsp:spPr>
        <a:xfrm>
          <a:off x="2209407" y="194039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/>
        </a:p>
      </dsp:txBody>
      <dsp:txXfrm>
        <a:off x="2209407" y="1940393"/>
        <a:ext cx="882924" cy="588616"/>
      </dsp:txXfrm>
    </dsp:sp>
    <dsp:sp modelId="{FC047EC3-8554-4CA2-BE09-AFD61C1F047E}">
      <dsp:nvSpPr>
        <dsp:cNvPr id="0" name=""/>
        <dsp:cNvSpPr/>
      </dsp:nvSpPr>
      <dsp:spPr>
        <a:xfrm>
          <a:off x="2430138" y="1167834"/>
          <a:ext cx="588616" cy="58861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D3530B-7B43-4E52-B198-5157B19A4093}">
      <dsp:nvSpPr>
        <dsp:cNvPr id="0" name=""/>
        <dsp:cNvSpPr/>
      </dsp:nvSpPr>
      <dsp:spPr>
        <a:xfrm>
          <a:off x="3018754" y="116636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 dirty="0"/>
        </a:p>
      </dsp:txBody>
      <dsp:txXfrm>
        <a:off x="3018754" y="1166363"/>
        <a:ext cx="882924" cy="5886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838AB6-40FC-4515-9D38-E1DA9CF0F5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32C7F5C-655D-4FC3-9871-0DAE50EA94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F58DF80-178F-40B9-B6D1-7A301B795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5D447-AB78-43B0-95AE-EDF2CB57DFED}" type="datetimeFigureOut">
              <a:rPr lang="de-DE" smtClean="0"/>
              <a:t>30.07.2019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968C6BB-2474-4BD5-8B68-62BD6C56E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7756C5-B656-4D5D-A816-B62B39880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77DD9-F468-4C13-8B58-10F4126F49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131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3C486C-253A-4E61-8D50-D593E46CD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8358222-52A5-4E96-B342-8AE2C4E019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B83E974-AD0B-4B50-A743-73B4A0ED5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5D447-AB78-43B0-95AE-EDF2CB57DFED}" type="datetimeFigureOut">
              <a:rPr lang="de-DE" smtClean="0"/>
              <a:t>30.07.2019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5AB6414-1F2A-4D20-B085-DF6B94545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43900D8-7806-4546-9BBB-31F416B65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77DD9-F468-4C13-8B58-10F4126F49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5604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35F2A67-F570-496C-AAB4-F0160BD218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94EEC9A-7DDF-4E25-9F71-8A2261322B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FCA485C-65B4-4405-B2B0-34D3258EA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5D447-AB78-43B0-95AE-EDF2CB57DFED}" type="datetimeFigureOut">
              <a:rPr lang="de-DE" smtClean="0"/>
              <a:t>30.07.2019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EE5E4BB-EACB-4303-B067-477DA5632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55A888-9145-409C-9930-8AB419804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77DD9-F468-4C13-8B58-10F4126F49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8720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1E4688-387E-4B06-B006-0A1EC54EF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0596FA-A481-4B2F-8D00-F101FBD87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C414FC5-8E02-4E50-B107-1A446585A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5D447-AB78-43B0-95AE-EDF2CB57DFED}" type="datetimeFigureOut">
              <a:rPr lang="de-DE" smtClean="0"/>
              <a:t>30.07.2019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49F767C-460C-4499-9857-A3BB50B54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FAD294-4896-49C6-9996-244DBD85C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77DD9-F468-4C13-8B58-10F4126F49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4826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7C0CE4-A1E4-4BA7-A2D4-8CAF67D29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8E1D14D-22D9-4E5B-9193-282B8E3203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15E5735-D669-4E14-81E7-1010BD8E9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5D447-AB78-43B0-95AE-EDF2CB57DFED}" type="datetimeFigureOut">
              <a:rPr lang="de-DE" smtClean="0"/>
              <a:t>30.07.2019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AF89B6-E7B7-4D78-ABA7-430D4CFEA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DF33354-74FD-45FA-A329-5C48FE168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77DD9-F468-4C13-8B58-10F4126F49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9829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647772-BBD8-440C-A05F-62E4E6B67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60B6CA-06D5-47D8-9F85-659CB7E827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835407F-23D4-4F3E-A71D-BCDA07B610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3F63651-A4C7-4A3B-916D-9A8BA9D25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5D447-AB78-43B0-95AE-EDF2CB57DFED}" type="datetimeFigureOut">
              <a:rPr lang="de-DE" smtClean="0"/>
              <a:t>30.07.2019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71CD8F6-98DF-4C58-A4E2-A229CF61F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B10EB0D-3324-4D14-A811-894ADFF88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77DD9-F468-4C13-8B58-10F4126F49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3284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283CD4-D5C3-4858-BDA5-33A9CFE12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79F1793-CBD8-402F-B161-C1E230713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48B5C54-2C1E-47D6-8AB4-FC537948A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742F02B-19D4-417C-B3DB-AAB5C06EB1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8166685-076D-4188-AA29-C69DC5E221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9E51A59-842D-415F-B62F-D592E7A40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5D447-AB78-43B0-95AE-EDF2CB57DFED}" type="datetimeFigureOut">
              <a:rPr lang="de-DE" smtClean="0"/>
              <a:t>30.07.2019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DEBBE8E-1D0C-44BE-98A4-A9D045A92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E9A4A89-01EB-43E8-91D5-D28B9D34D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77DD9-F468-4C13-8B58-10F4126F49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976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C0EC17-D6D4-4D60-B909-13A6F95E2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4718CA8-78D2-4C94-99CF-A1081E34C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5D447-AB78-43B0-95AE-EDF2CB57DFED}" type="datetimeFigureOut">
              <a:rPr lang="de-DE" smtClean="0"/>
              <a:t>30.07.2019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E2CF575-1DC7-42B9-BB3E-DBC5E9CDE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74ECDAC-7A72-49D4-9269-9379638EC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77DD9-F468-4C13-8B58-10F4126F49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6510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EC0425C-FB0D-4B9D-9141-21F0BF67A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5D447-AB78-43B0-95AE-EDF2CB57DFED}" type="datetimeFigureOut">
              <a:rPr lang="de-DE" smtClean="0"/>
              <a:t>30.07.2019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FFC41F6-2CE9-4FAE-B9FC-27176F806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93F6132-9E6C-4856-906D-E98983E2C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77DD9-F468-4C13-8B58-10F4126F49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682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A6A122-9677-4DB6-818C-895EBD243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7FD643-ED7E-49DD-A09B-B28E62CE7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BDC4B9E-1065-4275-835A-D683ED2260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A7BD9B5-F3ED-4D1F-BFF7-F3F44F38E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5D447-AB78-43B0-95AE-EDF2CB57DFED}" type="datetimeFigureOut">
              <a:rPr lang="de-DE" smtClean="0"/>
              <a:t>30.07.2019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106B342-75AC-4CCC-969F-27D150969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BDA7401-6451-4DF7-9E63-9C508701C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77DD9-F468-4C13-8B58-10F4126F49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0299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89E2F5-822B-431A-9757-5C88DF44E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21C2607-1F2C-4FD0-8FBB-FC0EF57FA1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A79D3BD-5F4C-43CA-8326-9783A301D6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AA673E1-A423-4890-8329-79B08B756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5D447-AB78-43B0-95AE-EDF2CB57DFED}" type="datetimeFigureOut">
              <a:rPr lang="de-DE" smtClean="0"/>
              <a:t>30.07.2019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0A8BEA8-EE9E-4506-9553-EEA614618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5FC9A2D-CD1F-49BC-9C7F-8451F8C11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77DD9-F468-4C13-8B58-10F4126F49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1019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21D42B4-89DF-4911-BE38-D3FD6E305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EED0B96-D768-40FB-AD4E-49B5B792DD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8A168AC-B95A-442B-8E7C-E48718E1C0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5D447-AB78-43B0-95AE-EDF2CB57DFED}" type="datetimeFigureOut">
              <a:rPr lang="de-DE" smtClean="0"/>
              <a:t>30.07.2019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5388F9E-B918-40C1-8670-131138960B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4BF1AB-0A6B-4998-B535-449BC6034A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77DD9-F468-4C13-8B58-10F4126F49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8390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26" Type="http://schemas.microsoft.com/office/2007/relationships/diagramDrawing" Target="../diagrams/drawing5.xml"/><Relationship Id="rId39" Type="http://schemas.openxmlformats.org/officeDocument/2006/relationships/diagramQuickStyle" Target="../diagrams/quickStyle8.xml"/><Relationship Id="rId21" Type="http://schemas.microsoft.com/office/2007/relationships/diagramDrawing" Target="../diagrams/drawing4.xml"/><Relationship Id="rId34" Type="http://schemas.openxmlformats.org/officeDocument/2006/relationships/diagramQuickStyle" Target="../diagrams/quickStyle7.xml"/><Relationship Id="rId42" Type="http://schemas.openxmlformats.org/officeDocument/2006/relationships/diagramData" Target="../diagrams/data9.xml"/><Relationship Id="rId47" Type="http://schemas.openxmlformats.org/officeDocument/2006/relationships/diagramData" Target="../diagrams/data10.xml"/><Relationship Id="rId50" Type="http://schemas.openxmlformats.org/officeDocument/2006/relationships/diagramColors" Target="../diagrams/colors10.xml"/><Relationship Id="rId55" Type="http://schemas.openxmlformats.org/officeDocument/2006/relationships/diagramColors" Target="../diagrams/colors1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29" Type="http://schemas.openxmlformats.org/officeDocument/2006/relationships/diagramQuickStyle" Target="../diagrams/quickStyle6.xml"/><Relationship Id="rId41" Type="http://schemas.microsoft.com/office/2007/relationships/diagramDrawing" Target="../diagrams/drawing8.xml"/><Relationship Id="rId54" Type="http://schemas.openxmlformats.org/officeDocument/2006/relationships/diagramQuickStyle" Target="../diagrams/quickStyle1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24" Type="http://schemas.openxmlformats.org/officeDocument/2006/relationships/diagramQuickStyle" Target="../diagrams/quickStyle5.xml"/><Relationship Id="rId32" Type="http://schemas.openxmlformats.org/officeDocument/2006/relationships/diagramData" Target="../diagrams/data7.xml"/><Relationship Id="rId37" Type="http://schemas.openxmlformats.org/officeDocument/2006/relationships/diagramData" Target="../diagrams/data8.xml"/><Relationship Id="rId40" Type="http://schemas.openxmlformats.org/officeDocument/2006/relationships/diagramColors" Target="../diagrams/colors8.xml"/><Relationship Id="rId45" Type="http://schemas.openxmlformats.org/officeDocument/2006/relationships/diagramColors" Target="../diagrams/colors9.xml"/><Relationship Id="rId53" Type="http://schemas.openxmlformats.org/officeDocument/2006/relationships/diagramLayout" Target="../diagrams/layout11.xml"/><Relationship Id="rId58" Type="http://schemas.openxmlformats.org/officeDocument/2006/relationships/diagramLayout" Target="../diagrams/layout1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23" Type="http://schemas.openxmlformats.org/officeDocument/2006/relationships/diagramLayout" Target="../diagrams/layout5.xml"/><Relationship Id="rId28" Type="http://schemas.openxmlformats.org/officeDocument/2006/relationships/diagramLayout" Target="../diagrams/layout6.xml"/><Relationship Id="rId36" Type="http://schemas.microsoft.com/office/2007/relationships/diagramDrawing" Target="../diagrams/drawing7.xml"/><Relationship Id="rId49" Type="http://schemas.openxmlformats.org/officeDocument/2006/relationships/diagramQuickStyle" Target="../diagrams/quickStyle10.xml"/><Relationship Id="rId57" Type="http://schemas.openxmlformats.org/officeDocument/2006/relationships/diagramData" Target="../diagrams/data12.xml"/><Relationship Id="rId61" Type="http://schemas.microsoft.com/office/2007/relationships/diagramDrawing" Target="../diagrams/drawing12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31" Type="http://schemas.microsoft.com/office/2007/relationships/diagramDrawing" Target="../diagrams/drawing6.xml"/><Relationship Id="rId44" Type="http://schemas.openxmlformats.org/officeDocument/2006/relationships/diagramQuickStyle" Target="../diagrams/quickStyle9.xml"/><Relationship Id="rId52" Type="http://schemas.openxmlformats.org/officeDocument/2006/relationships/diagramData" Target="../diagrams/data11.xml"/><Relationship Id="rId60" Type="http://schemas.openxmlformats.org/officeDocument/2006/relationships/diagramColors" Target="../diagrams/colors1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Relationship Id="rId22" Type="http://schemas.openxmlformats.org/officeDocument/2006/relationships/diagramData" Target="../diagrams/data5.xml"/><Relationship Id="rId27" Type="http://schemas.openxmlformats.org/officeDocument/2006/relationships/diagramData" Target="../diagrams/data6.xml"/><Relationship Id="rId30" Type="http://schemas.openxmlformats.org/officeDocument/2006/relationships/diagramColors" Target="../diagrams/colors6.xml"/><Relationship Id="rId35" Type="http://schemas.openxmlformats.org/officeDocument/2006/relationships/diagramColors" Target="../diagrams/colors7.xml"/><Relationship Id="rId43" Type="http://schemas.openxmlformats.org/officeDocument/2006/relationships/diagramLayout" Target="../diagrams/layout9.xml"/><Relationship Id="rId48" Type="http://schemas.openxmlformats.org/officeDocument/2006/relationships/diagramLayout" Target="../diagrams/layout10.xml"/><Relationship Id="rId56" Type="http://schemas.microsoft.com/office/2007/relationships/diagramDrawing" Target="../diagrams/drawing11.xml"/><Relationship Id="rId8" Type="http://schemas.openxmlformats.org/officeDocument/2006/relationships/diagramLayout" Target="../diagrams/layout2.xml"/><Relationship Id="rId51" Type="http://schemas.microsoft.com/office/2007/relationships/diagramDrawing" Target="../diagrams/drawing10.xml"/><Relationship Id="rId3" Type="http://schemas.openxmlformats.org/officeDocument/2006/relationships/diagramLayout" Target="../diagrams/layout1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5" Type="http://schemas.openxmlformats.org/officeDocument/2006/relationships/diagramColors" Target="../diagrams/colors5.xml"/><Relationship Id="rId33" Type="http://schemas.openxmlformats.org/officeDocument/2006/relationships/diagramLayout" Target="../diagrams/layout7.xml"/><Relationship Id="rId38" Type="http://schemas.openxmlformats.org/officeDocument/2006/relationships/diagramLayout" Target="../diagrams/layout8.xml"/><Relationship Id="rId46" Type="http://schemas.microsoft.com/office/2007/relationships/diagramDrawing" Target="../diagrams/drawing9.xml"/><Relationship Id="rId59" Type="http://schemas.openxmlformats.org/officeDocument/2006/relationships/diagramQuickStyle" Target="../diagrams/quickStyle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Diagramm 20">
            <a:extLst>
              <a:ext uri="{FF2B5EF4-FFF2-40B4-BE49-F238E27FC236}">
                <a16:creationId xmlns:a16="http://schemas.microsoft.com/office/drawing/2014/main" id="{92AC7AB6-FF8C-4F21-9730-81090BACB3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07477932"/>
              </p:ext>
            </p:extLst>
          </p:nvPr>
        </p:nvGraphicFramePr>
        <p:xfrm>
          <a:off x="7736737" y="3729600"/>
          <a:ext cx="3903775" cy="29228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0BE13A55-9512-4F5C-AE3A-76905DFDC6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20253398"/>
              </p:ext>
            </p:extLst>
          </p:nvPr>
        </p:nvGraphicFramePr>
        <p:xfrm>
          <a:off x="0" y="-2334121"/>
          <a:ext cx="3903775" cy="29228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id="{6E876E16-7267-4251-81BE-16071F5DC7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15083317"/>
              </p:ext>
            </p:extLst>
          </p:nvPr>
        </p:nvGraphicFramePr>
        <p:xfrm>
          <a:off x="3903775" y="-2334122"/>
          <a:ext cx="3903775" cy="29228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38C261AE-BB45-4303-8B8D-182F0B39E6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59436738"/>
              </p:ext>
            </p:extLst>
          </p:nvPr>
        </p:nvGraphicFramePr>
        <p:xfrm>
          <a:off x="7807550" y="-2334121"/>
          <a:ext cx="3903775" cy="29228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7" name="Diagramm 6">
            <a:extLst>
              <a:ext uri="{FF2B5EF4-FFF2-40B4-BE49-F238E27FC236}">
                <a16:creationId xmlns:a16="http://schemas.microsoft.com/office/drawing/2014/main" id="{0709A570-E8D2-4A7C-A044-97B853C9FE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0864635"/>
              </p:ext>
            </p:extLst>
          </p:nvPr>
        </p:nvGraphicFramePr>
        <p:xfrm>
          <a:off x="0" y="594137"/>
          <a:ext cx="3903775" cy="29228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graphicFrame>
        <p:nvGraphicFramePr>
          <p:cNvPr id="8" name="Diagramm 7">
            <a:extLst>
              <a:ext uri="{FF2B5EF4-FFF2-40B4-BE49-F238E27FC236}">
                <a16:creationId xmlns:a16="http://schemas.microsoft.com/office/drawing/2014/main" id="{48677342-5694-4957-820C-A3EC8BEFD1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37564388"/>
              </p:ext>
            </p:extLst>
          </p:nvPr>
        </p:nvGraphicFramePr>
        <p:xfrm>
          <a:off x="3903775" y="594136"/>
          <a:ext cx="3903775" cy="29228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graphicFrame>
        <p:nvGraphicFramePr>
          <p:cNvPr id="9" name="Diagramm 8">
            <a:extLst>
              <a:ext uri="{FF2B5EF4-FFF2-40B4-BE49-F238E27FC236}">
                <a16:creationId xmlns:a16="http://schemas.microsoft.com/office/drawing/2014/main" id="{3B8148DF-6944-4312-9C52-AB343FD304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30383285"/>
              </p:ext>
            </p:extLst>
          </p:nvPr>
        </p:nvGraphicFramePr>
        <p:xfrm>
          <a:off x="7807550" y="594137"/>
          <a:ext cx="3903775" cy="29228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2" r:lo="rId33" r:qs="rId34" r:cs="rId35"/>
          </a:graphicData>
        </a:graphic>
      </p:graphicFrame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6EBC9ABD-B5ED-48AF-A43A-F7F60ED87C74}"/>
              </a:ext>
            </a:extLst>
          </p:cNvPr>
          <p:cNvSpPr/>
          <p:nvPr/>
        </p:nvSpPr>
        <p:spPr>
          <a:xfrm>
            <a:off x="3418000" y="-1117644"/>
            <a:ext cx="781164" cy="3592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modify</a:t>
            </a:r>
            <a:endParaRPr lang="de-DE" sz="1200" dirty="0"/>
          </a:p>
        </p:txBody>
      </p:sp>
      <p:sp>
        <p:nvSpPr>
          <p:cNvPr id="11" name="Pfeil: nach rechts 10">
            <a:extLst>
              <a:ext uri="{FF2B5EF4-FFF2-40B4-BE49-F238E27FC236}">
                <a16:creationId xmlns:a16="http://schemas.microsoft.com/office/drawing/2014/main" id="{68005F30-CA9D-49A8-AE07-106A2AE5473F}"/>
              </a:ext>
            </a:extLst>
          </p:cNvPr>
          <p:cNvSpPr/>
          <p:nvPr/>
        </p:nvSpPr>
        <p:spPr>
          <a:xfrm>
            <a:off x="7219836" y="-1117644"/>
            <a:ext cx="781164" cy="3592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apply</a:t>
            </a:r>
            <a:endParaRPr lang="de-DE" sz="1200" dirty="0"/>
          </a:p>
        </p:txBody>
      </p:sp>
      <p:sp>
        <p:nvSpPr>
          <p:cNvPr id="12" name="Pfeil: nach rechts 11">
            <a:extLst>
              <a:ext uri="{FF2B5EF4-FFF2-40B4-BE49-F238E27FC236}">
                <a16:creationId xmlns:a16="http://schemas.microsoft.com/office/drawing/2014/main" id="{BA53544E-B729-455D-8CAA-05B2060DE5AA}"/>
              </a:ext>
            </a:extLst>
          </p:cNvPr>
          <p:cNvSpPr/>
          <p:nvPr/>
        </p:nvSpPr>
        <p:spPr>
          <a:xfrm>
            <a:off x="3396228" y="1941242"/>
            <a:ext cx="781164" cy="3592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modify</a:t>
            </a:r>
            <a:endParaRPr lang="de-DE" sz="1200" dirty="0"/>
          </a:p>
        </p:txBody>
      </p:sp>
      <p:sp>
        <p:nvSpPr>
          <p:cNvPr id="13" name="Pfeil: nach rechts 12">
            <a:extLst>
              <a:ext uri="{FF2B5EF4-FFF2-40B4-BE49-F238E27FC236}">
                <a16:creationId xmlns:a16="http://schemas.microsoft.com/office/drawing/2014/main" id="{1C69061D-9CA9-4691-92E5-E0095FA57CF8}"/>
              </a:ext>
            </a:extLst>
          </p:cNvPr>
          <p:cNvSpPr/>
          <p:nvPr/>
        </p:nvSpPr>
        <p:spPr>
          <a:xfrm>
            <a:off x="7198064" y="1941242"/>
            <a:ext cx="781164" cy="3592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apply</a:t>
            </a:r>
            <a:endParaRPr lang="de-DE" sz="1200" dirty="0"/>
          </a:p>
        </p:txBody>
      </p:sp>
      <p:graphicFrame>
        <p:nvGraphicFramePr>
          <p:cNvPr id="14" name="Diagramm 13">
            <a:extLst>
              <a:ext uri="{FF2B5EF4-FFF2-40B4-BE49-F238E27FC236}">
                <a16:creationId xmlns:a16="http://schemas.microsoft.com/office/drawing/2014/main" id="{3A4C1D1A-D056-42E1-B58B-D76E4AC52E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93201374"/>
              </p:ext>
            </p:extLst>
          </p:nvPr>
        </p:nvGraphicFramePr>
        <p:xfrm>
          <a:off x="0" y="3730369"/>
          <a:ext cx="3903775" cy="29228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7" r:lo="rId38" r:qs="rId39" r:cs="rId40"/>
          </a:graphicData>
        </a:graphic>
      </p:graphicFrame>
      <p:graphicFrame>
        <p:nvGraphicFramePr>
          <p:cNvPr id="15" name="Diagramm 14">
            <a:extLst>
              <a:ext uri="{FF2B5EF4-FFF2-40B4-BE49-F238E27FC236}">
                <a16:creationId xmlns:a16="http://schemas.microsoft.com/office/drawing/2014/main" id="{BC6BF37C-9890-49DB-B40B-363B2E0881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90575940"/>
              </p:ext>
            </p:extLst>
          </p:nvPr>
        </p:nvGraphicFramePr>
        <p:xfrm>
          <a:off x="3903775" y="3729600"/>
          <a:ext cx="3903775" cy="29228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2" r:lo="rId43" r:qs="rId44" r:cs="rId45"/>
          </a:graphicData>
        </a:graphic>
      </p:graphicFrame>
      <p:graphicFrame>
        <p:nvGraphicFramePr>
          <p:cNvPr id="16" name="Diagramm 15">
            <a:extLst>
              <a:ext uri="{FF2B5EF4-FFF2-40B4-BE49-F238E27FC236}">
                <a16:creationId xmlns:a16="http://schemas.microsoft.com/office/drawing/2014/main" id="{B02D496F-7C70-431A-B75D-B377E476DA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35658171"/>
              </p:ext>
            </p:extLst>
          </p:nvPr>
        </p:nvGraphicFramePr>
        <p:xfrm>
          <a:off x="7924515" y="3646800"/>
          <a:ext cx="3903775" cy="29228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7" r:lo="rId48" r:qs="rId49" r:cs="rId50"/>
          </a:graphicData>
        </a:graphic>
      </p:graphicFrame>
      <p:sp>
        <p:nvSpPr>
          <p:cNvPr id="17" name="Pfeil: nach rechts 16">
            <a:extLst>
              <a:ext uri="{FF2B5EF4-FFF2-40B4-BE49-F238E27FC236}">
                <a16:creationId xmlns:a16="http://schemas.microsoft.com/office/drawing/2014/main" id="{BCB670E9-8301-47B0-8662-2C3CE5DABEF7}"/>
              </a:ext>
            </a:extLst>
          </p:cNvPr>
          <p:cNvSpPr/>
          <p:nvPr/>
        </p:nvSpPr>
        <p:spPr>
          <a:xfrm>
            <a:off x="3396228" y="5077474"/>
            <a:ext cx="781164" cy="359229"/>
          </a:xfrm>
          <a:prstGeom prst="rightArrow">
            <a:avLst/>
          </a:prstGeom>
          <a:solidFill>
            <a:schemeClr val="bg1"/>
          </a:solidFill>
          <a:ln>
            <a:solidFill>
              <a:srgbClr val="9595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</a:rPr>
              <a:t>modify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8" name="Pfeil: nach rechts 17">
            <a:extLst>
              <a:ext uri="{FF2B5EF4-FFF2-40B4-BE49-F238E27FC236}">
                <a16:creationId xmlns:a16="http://schemas.microsoft.com/office/drawing/2014/main" id="{666F872C-1C4E-4A23-A615-CE7F1A835566}"/>
              </a:ext>
            </a:extLst>
          </p:cNvPr>
          <p:cNvSpPr/>
          <p:nvPr/>
        </p:nvSpPr>
        <p:spPr>
          <a:xfrm>
            <a:off x="7198064" y="5077474"/>
            <a:ext cx="781164" cy="3592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apply</a:t>
            </a:r>
            <a:endParaRPr lang="de-DE" sz="1200" dirty="0"/>
          </a:p>
        </p:txBody>
      </p:sp>
      <p:graphicFrame>
        <p:nvGraphicFramePr>
          <p:cNvPr id="19" name="Diagramm 18">
            <a:extLst>
              <a:ext uri="{FF2B5EF4-FFF2-40B4-BE49-F238E27FC236}">
                <a16:creationId xmlns:a16="http://schemas.microsoft.com/office/drawing/2014/main" id="{344B586F-30D5-40B3-B7E8-4A4F9BD152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92542777"/>
              </p:ext>
            </p:extLst>
          </p:nvPr>
        </p:nvGraphicFramePr>
        <p:xfrm>
          <a:off x="187778" y="3646800"/>
          <a:ext cx="3903775" cy="29228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2" r:lo="rId53" r:qs="rId54" r:cs="rId55"/>
          </a:graphicData>
        </a:graphic>
      </p:graphicFrame>
      <p:graphicFrame>
        <p:nvGraphicFramePr>
          <p:cNvPr id="20" name="Diagramm 19">
            <a:extLst>
              <a:ext uri="{FF2B5EF4-FFF2-40B4-BE49-F238E27FC236}">
                <a16:creationId xmlns:a16="http://schemas.microsoft.com/office/drawing/2014/main" id="{8D18B2D8-4134-455A-BFC8-15F9D00B13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79166819"/>
              </p:ext>
            </p:extLst>
          </p:nvPr>
        </p:nvGraphicFramePr>
        <p:xfrm>
          <a:off x="4106579" y="3646434"/>
          <a:ext cx="3903775" cy="29228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7" r:lo="rId58" r:qs="rId59" r:cs="rId60"/>
          </a:graphicData>
        </a:graphic>
      </p:graphicFrame>
    </p:spTree>
    <p:extLst>
      <p:ext uri="{BB962C8B-B14F-4D97-AF65-F5344CB8AC3E}">
        <p14:creationId xmlns:p14="http://schemas.microsoft.com/office/powerpoint/2010/main" val="3540378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Office PowerPoint</Application>
  <PresentationFormat>Breitbild</PresentationFormat>
  <Paragraphs>20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Henning Brackmann</dc:creator>
  <cp:lastModifiedBy>Henning Brackmann</cp:lastModifiedBy>
  <cp:revision>4</cp:revision>
  <dcterms:created xsi:type="dcterms:W3CDTF">2019-07-29T13:08:41Z</dcterms:created>
  <dcterms:modified xsi:type="dcterms:W3CDTF">2019-07-30T07:42:44Z</dcterms:modified>
</cp:coreProperties>
</file>