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5" autoAdjust="0"/>
    <p:restoredTop sz="94660"/>
  </p:normalViewPr>
  <p:slideViewPr>
    <p:cSldViewPr snapToGrid="0">
      <p:cViewPr varScale="1">
        <p:scale>
          <a:sx n="91" d="100"/>
          <a:sy n="91" d="100"/>
        </p:scale>
        <p:origin x="9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AE6B79-2B05-46EA-936C-A48C0F01E33B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55D1E76-4EBC-4FE6-B5CA-2ADA4AC4BB03}">
      <dgm:prSet phldrT="[Text]" custT="1"/>
      <dgm:spPr/>
      <dgm:t>
        <a:bodyPr/>
        <a:lstStyle/>
        <a:p>
          <a:r>
            <a:rPr lang="de-DE" sz="1800" b="1" i="0" dirty="0"/>
            <a:t>Data </a:t>
          </a:r>
          <a:r>
            <a:rPr lang="de-DE" sz="1800" b="1" i="0" dirty="0" err="1"/>
            <a:t>storage</a:t>
          </a:r>
          <a:r>
            <a:rPr lang="de-DE" sz="1800" b="1" i="0" dirty="0"/>
            <a:t> </a:t>
          </a:r>
          <a:r>
            <a:rPr lang="de-DE" sz="1800" b="1" i="0" dirty="0" err="1"/>
            <a:t>format</a:t>
          </a:r>
          <a:endParaRPr lang="de-DE" sz="1800" i="0" dirty="0"/>
        </a:p>
      </dgm:t>
    </dgm:pt>
    <dgm:pt modelId="{1FD8B826-CA7E-4BBA-AFCD-7793582A5EBC}" type="parTrans" cxnId="{2A19BD90-4646-4619-9954-4488CF93CC78}">
      <dgm:prSet/>
      <dgm:spPr/>
      <dgm:t>
        <a:bodyPr/>
        <a:lstStyle/>
        <a:p>
          <a:endParaRPr lang="de-DE"/>
        </a:p>
      </dgm:t>
    </dgm:pt>
    <dgm:pt modelId="{6BDEC946-228E-497C-87DB-5E05FBE396D8}" type="sibTrans" cxnId="{2A19BD90-4646-4619-9954-4488CF93CC78}">
      <dgm:prSet/>
      <dgm:spPr/>
      <dgm:t>
        <a:bodyPr/>
        <a:lstStyle/>
        <a:p>
          <a:endParaRPr lang="de-DE"/>
        </a:p>
      </dgm:t>
    </dgm:pt>
    <dgm:pt modelId="{0751D3E2-8DC7-4567-8652-938C1E31E0D8}">
      <dgm:prSet phldrT="[Text]" custT="1"/>
      <dgm:spPr/>
      <dgm:t>
        <a:bodyPr/>
        <a:lstStyle/>
        <a:p>
          <a:pPr algn="l">
            <a:buNone/>
          </a:pPr>
          <a:r>
            <a: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{</a:t>
          </a:r>
          <a:br>
            <a: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  </a:t>
          </a:r>
          <a:r>
            <a:rPr kumimoji="0" lang="de-DE" altLang="de-DE" sz="800" b="1" i="0" u="none" strike="noStrike" cap="none" normalizeH="0" baseline="0" dirty="0">
              <a:ln>
                <a:noFill/>
              </a:ln>
              <a:solidFill>
                <a:srgbClr val="660E7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"@</a:t>
          </a:r>
          <a:r>
            <a:rPr kumimoji="0" lang="de-DE" altLang="de-DE" sz="800" b="1" i="0" u="none" strike="noStrike" cap="none" normalizeH="0" baseline="0" dirty="0" err="1">
              <a:ln>
                <a:noFill/>
              </a:ln>
              <a:solidFill>
                <a:srgbClr val="660E7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class</a:t>
          </a:r>
          <a:r>
            <a:rPr kumimoji="0" lang="de-DE" altLang="de-DE" sz="800" b="1" i="0" u="none" strike="noStrike" cap="none" normalizeH="0" baseline="0" dirty="0">
              <a:ln>
                <a:noFill/>
              </a:ln>
              <a:solidFill>
                <a:srgbClr val="660E7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" </a:t>
          </a:r>
          <a:r>
            <a: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: </a:t>
          </a:r>
          <a:r>
            <a:rPr kumimoji="0" lang="de-DE" altLang="de-DE" sz="800" b="1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"</a:t>
          </a:r>
          <a:r>
            <a:rPr kumimoji="0" lang="de-DE" altLang="de-DE" sz="800" b="1" i="0" u="none" strike="noStrike" cap="none" normalizeH="0" baseline="0" dirty="0" err="1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de.factoryfx.data.testdata.ExampleDataA</a:t>
          </a:r>
          <a:r>
            <a:rPr kumimoji="0" lang="de-DE" altLang="de-DE" sz="800" b="1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"</a:t>
          </a:r>
          <a:r>
            <a: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,</a:t>
          </a:r>
          <a:br>
            <a: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  </a:t>
          </a:r>
          <a:r>
            <a:rPr kumimoji="0" lang="de-DE" altLang="de-DE" sz="800" b="1" i="0" u="none" strike="noStrike" cap="none" normalizeH="0" baseline="0" dirty="0">
              <a:ln>
                <a:noFill/>
              </a:ln>
              <a:solidFill>
                <a:srgbClr val="660E7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"</a:t>
          </a:r>
          <a:r>
            <a:rPr kumimoji="0" lang="de-DE" altLang="de-DE" sz="800" b="1" i="0" u="none" strike="noStrike" cap="none" normalizeH="0" baseline="0" dirty="0" err="1">
              <a:ln>
                <a:noFill/>
              </a:ln>
              <a:solidFill>
                <a:srgbClr val="660E7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id</a:t>
          </a:r>
          <a:r>
            <a:rPr kumimoji="0" lang="de-DE" altLang="de-DE" sz="800" b="1" i="0" u="none" strike="noStrike" cap="none" normalizeH="0" baseline="0" dirty="0">
              <a:ln>
                <a:noFill/>
              </a:ln>
              <a:solidFill>
                <a:srgbClr val="660E7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" </a:t>
          </a:r>
          <a:r>
            <a: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: </a:t>
          </a:r>
          <a:r>
            <a:rPr kumimoji="0" lang="de-DE" altLang="de-DE" sz="800" b="1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"feee09f0-b6c0-0f93-ee64-1c22364a2630"</a:t>
          </a:r>
          <a:r>
            <a: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,</a:t>
          </a:r>
          <a:br>
            <a: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  </a:t>
          </a:r>
          <a:r>
            <a:rPr kumimoji="0" lang="de-DE" altLang="de-DE" sz="800" b="1" i="0" u="none" strike="noStrike" cap="none" normalizeH="0" baseline="0" dirty="0">
              <a:ln>
                <a:noFill/>
              </a:ln>
              <a:solidFill>
                <a:srgbClr val="660E7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"</a:t>
          </a:r>
          <a:r>
            <a:rPr kumimoji="0" lang="de-DE" altLang="de-DE" sz="800" b="1" i="0" u="none" strike="noStrike" cap="none" normalizeH="0" baseline="0" dirty="0" err="1">
              <a:ln>
                <a:noFill/>
              </a:ln>
              <a:solidFill>
                <a:srgbClr val="660E7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attr</a:t>
          </a:r>
          <a:r>
            <a:rPr kumimoji="0" lang="de-DE" altLang="de-DE" sz="800" b="1" i="0" u="none" strike="noStrike" cap="none" normalizeH="0" baseline="0" dirty="0">
              <a:ln>
                <a:noFill/>
              </a:ln>
              <a:solidFill>
                <a:srgbClr val="660E7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" </a:t>
          </a:r>
          <a:r>
            <a: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: {</a:t>
          </a:r>
          <a:br>
            <a: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    </a:t>
          </a:r>
          <a:r>
            <a:rPr kumimoji="0" lang="de-DE" altLang="de-DE" sz="800" b="1" i="0" u="none" strike="noStrike" cap="none" normalizeH="0" baseline="0" dirty="0">
              <a:ln>
                <a:noFill/>
              </a:ln>
              <a:solidFill>
                <a:srgbClr val="660E7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"v" </a:t>
          </a:r>
          <a:r>
            <a: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: </a:t>
          </a:r>
          <a:r>
            <a:rPr kumimoji="0" lang="de-DE" altLang="de-DE" sz="800" b="1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"</a:t>
          </a:r>
          <a:r>
            <a:rPr kumimoji="0" lang="de-DE" altLang="de-DE" sz="800" b="1" i="0" u="none" strike="noStrike" cap="none" normalizeH="0" baseline="0" dirty="0" err="1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adad</a:t>
          </a:r>
          <a:r>
            <a:rPr kumimoji="0" lang="de-DE" altLang="de-DE" sz="800" b="1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"</a:t>
          </a:r>
          <a:br>
            <a:rPr kumimoji="0" lang="de-DE" altLang="de-DE" sz="800" b="1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kumimoji="0" lang="de-DE" altLang="de-DE" sz="800" b="1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  </a:t>
          </a:r>
          <a:r>
            <a: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}</a:t>
          </a:r>
          <a:endParaRPr lang="de-DE" sz="800" b="0" i="0" dirty="0"/>
        </a:p>
      </dgm:t>
    </dgm:pt>
    <dgm:pt modelId="{2CA32E4D-254E-4976-8FE6-71D221951E85}" type="parTrans" cxnId="{55999779-1951-4E1D-B778-2587540480A0}">
      <dgm:prSet/>
      <dgm:spPr/>
      <dgm:t>
        <a:bodyPr/>
        <a:lstStyle/>
        <a:p>
          <a:endParaRPr lang="de-DE"/>
        </a:p>
      </dgm:t>
    </dgm:pt>
    <dgm:pt modelId="{512B93FF-2737-4861-8CEE-4426740B1952}" type="sibTrans" cxnId="{55999779-1951-4E1D-B778-2587540480A0}">
      <dgm:prSet/>
      <dgm:spPr/>
      <dgm:t>
        <a:bodyPr/>
        <a:lstStyle/>
        <a:p>
          <a:endParaRPr lang="de-DE"/>
        </a:p>
      </dgm:t>
    </dgm:pt>
    <dgm:pt modelId="{9E4BEE36-005F-45B8-945D-6CB3280543F7}">
      <dgm:prSet phldrT="[Text]" custT="1"/>
      <dgm:spPr/>
      <dgm:t>
        <a:bodyPr/>
        <a:lstStyle/>
        <a:p>
          <a:r>
            <a:rPr lang="de-DE" sz="1800" b="1" dirty="0"/>
            <a:t>Data </a:t>
          </a:r>
          <a:r>
            <a:rPr lang="de-DE" sz="1800" b="1" dirty="0" err="1"/>
            <a:t>structure</a:t>
          </a:r>
          <a:endParaRPr lang="de-DE" sz="1800" dirty="0"/>
        </a:p>
      </dgm:t>
    </dgm:pt>
    <dgm:pt modelId="{29A4EDEB-42E5-41F8-9BF8-A0E68A32423B}" type="parTrans" cxnId="{193946FD-5902-45F0-BF43-5B5F27908819}">
      <dgm:prSet/>
      <dgm:spPr/>
      <dgm:t>
        <a:bodyPr/>
        <a:lstStyle/>
        <a:p>
          <a:endParaRPr lang="de-DE"/>
        </a:p>
      </dgm:t>
    </dgm:pt>
    <dgm:pt modelId="{A04A5F98-EC76-47D5-BE78-5A74F26FFFD3}" type="sibTrans" cxnId="{193946FD-5902-45F0-BF43-5B5F27908819}">
      <dgm:prSet/>
      <dgm:spPr/>
      <dgm:t>
        <a:bodyPr/>
        <a:lstStyle/>
        <a:p>
          <a:endParaRPr lang="de-DE"/>
        </a:p>
      </dgm:t>
    </dgm:pt>
    <dgm:pt modelId="{DC8A3DF5-EDBC-4CD3-99F3-512FE586BF40}">
      <dgm:prSet phldrT="[Text]" custT="1"/>
      <dgm:spPr/>
      <dgm:t>
        <a:bodyPr/>
        <a:lstStyle/>
        <a:p>
          <a:pPr>
            <a:buNone/>
          </a:pPr>
          <a:r>
            <a:rPr kumimoji="0" lang="de-DE" altLang="de-DE" sz="800" b="1" i="0" u="none" strike="noStrike" cap="none" normalizeH="0" baseline="0" dirty="0" err="1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public</a:t>
          </a:r>
          <a:r>
            <a:rPr kumimoji="0" lang="de-DE" altLang="de-DE" sz="8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kumimoji="0" lang="de-DE" altLang="de-DE" sz="800" b="1" i="0" u="none" strike="noStrike" cap="none" normalizeH="0" baseline="0" dirty="0" err="1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class</a:t>
          </a:r>
          <a:r>
            <a:rPr kumimoji="0" lang="de-DE" altLang="de-DE" sz="8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kumimoji="0" lang="de-DE" altLang="de-DE" sz="800" b="0" i="0" u="none" strike="noStrike" cap="none" normalizeH="0" baseline="0" dirty="0" err="1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ExampleFactory</a:t>
          </a:r>
          <a:r>
            <a: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kumimoji="0" lang="de-DE" altLang="de-DE" sz="800" b="1" i="0" u="none" strike="noStrike" cap="none" normalizeH="0" baseline="0" dirty="0" err="1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extends</a:t>
          </a:r>
          <a:r>
            <a:rPr kumimoji="0" lang="de-DE" altLang="de-DE" sz="8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…{</a:t>
          </a:r>
          <a:br>
            <a: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    </a:t>
          </a:r>
          <a:r>
            <a:rPr kumimoji="0" lang="de-DE" altLang="de-DE" sz="800" b="1" i="0" u="none" strike="noStrike" cap="none" normalizeH="0" baseline="0" dirty="0" err="1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public</a:t>
          </a:r>
          <a:r>
            <a:rPr kumimoji="0" lang="de-DE" altLang="de-DE" sz="8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 final </a:t>
          </a:r>
          <a:r>
            <a:rPr kumimoji="0" lang="de-DE" altLang="de-DE" sz="800" b="0" i="0" u="none" strike="noStrike" cap="none" normalizeH="0" baseline="0" dirty="0" err="1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StringAttribute</a:t>
          </a:r>
          <a:r>
            <a: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kumimoji="0" lang="de-DE" altLang="de-DE" sz="800" b="1" i="0" u="none" strike="noStrike" cap="none" normalizeH="0" baseline="0" dirty="0" err="1">
              <a:ln>
                <a:noFill/>
              </a:ln>
              <a:solidFill>
                <a:srgbClr val="660E7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attr</a:t>
          </a:r>
          <a:r>
            <a:rPr kumimoji="0" lang="de-DE" altLang="de-DE" sz="800" b="1" i="0" u="none" strike="noStrike" cap="none" normalizeH="0" baseline="0" dirty="0">
              <a:ln>
                <a:noFill/>
              </a:ln>
              <a:solidFill>
                <a:srgbClr val="660E7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= </a:t>
          </a:r>
          <a:r>
            <a:rPr kumimoji="0" lang="de-DE" altLang="de-DE" sz="800" b="1" i="0" u="none" strike="noStrike" cap="none" normalizeH="0" baseline="0" dirty="0" err="1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new</a:t>
          </a:r>
          <a:r>
            <a:rPr kumimoji="0" lang="de-DE" altLang="de-DE" sz="8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   </a:t>
          </a:r>
          <a:r>
            <a:rPr kumimoji="0" lang="de-DE" altLang="de-DE" sz="800" b="0" i="0" u="none" strike="noStrike" cap="none" normalizeH="0" baseline="0" dirty="0" err="1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StringAttribute</a:t>
          </a:r>
          <a:r>
            <a: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();</a:t>
          </a:r>
          <a:br>
            <a: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}</a:t>
          </a:r>
          <a:br>
            <a:rPr lang="en-US" sz="800" dirty="0"/>
          </a:br>
          <a:endParaRPr lang="de-DE" sz="800" b="0" i="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C93B3087-FD5A-4187-B89F-0A84725F03BA}" type="parTrans" cxnId="{787B9A2E-B368-471F-BFB3-104EA5FEA55C}">
      <dgm:prSet/>
      <dgm:spPr/>
      <dgm:t>
        <a:bodyPr/>
        <a:lstStyle/>
        <a:p>
          <a:endParaRPr lang="de-DE"/>
        </a:p>
      </dgm:t>
    </dgm:pt>
    <dgm:pt modelId="{6953FBAD-FF9D-4CE4-B134-4C1DA3B9F24C}" type="sibTrans" cxnId="{787B9A2E-B368-471F-BFB3-104EA5FEA55C}">
      <dgm:prSet/>
      <dgm:spPr/>
      <dgm:t>
        <a:bodyPr/>
        <a:lstStyle/>
        <a:p>
          <a:endParaRPr lang="de-DE"/>
        </a:p>
      </dgm:t>
    </dgm:pt>
    <dgm:pt modelId="{68D012EF-57D7-4920-9B39-A98D652D709D}">
      <dgm:prSet phldrT="[Text]" custT="1"/>
      <dgm:spPr/>
      <dgm:t>
        <a:bodyPr/>
        <a:lstStyle/>
        <a:p>
          <a:r>
            <a:rPr lang="de-DE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Data </a:t>
          </a:r>
          <a:r>
            <a:rPr lang="de-DE" sz="1800" b="1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content</a:t>
          </a:r>
          <a:endParaRPr lang="de-DE" sz="18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D8FC9746-1E13-4647-B0B0-AC799A352573}" type="parTrans" cxnId="{AA84215A-EC86-47EF-A455-92C49191FB98}">
      <dgm:prSet/>
      <dgm:spPr/>
      <dgm:t>
        <a:bodyPr/>
        <a:lstStyle/>
        <a:p>
          <a:endParaRPr lang="de-DE"/>
        </a:p>
      </dgm:t>
    </dgm:pt>
    <dgm:pt modelId="{E5232551-6B93-4D0C-A036-CFED3D616460}" type="sibTrans" cxnId="{AA84215A-EC86-47EF-A455-92C49191FB98}">
      <dgm:prSet/>
      <dgm:spPr/>
      <dgm:t>
        <a:bodyPr/>
        <a:lstStyle/>
        <a:p>
          <a:endParaRPr lang="de-DE"/>
        </a:p>
      </dgm:t>
    </dgm:pt>
    <dgm:pt modelId="{53349E3B-F08D-4E0B-987E-CEF31764DC5E}">
      <dgm:prSet phldrT="[Text]" custT="1"/>
      <dgm:spPr/>
      <dgm:t>
        <a:bodyPr/>
        <a:lstStyle/>
        <a:p>
          <a:pPr>
            <a:buNone/>
          </a:pPr>
          <a:r>
            <a:rPr kumimoji="0" lang="de-DE" altLang="de-DE" sz="800" b="0" i="0" u="none" strike="noStrike" kern="1200" cap="none" normalizeH="0" baseline="0" dirty="0" err="1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factory.attr.set</a:t>
          </a:r>
          <a:r>
            <a:rPr kumimoji="0" lang="de-DE" altLang="de-DE" sz="8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(</a:t>
          </a:r>
          <a:r>
            <a:rPr kumimoji="0" lang="de-DE" altLang="de-DE" sz="800" b="1" i="0" u="none" strike="noStrike" kern="1200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"123"</a:t>
          </a:r>
          <a:r>
            <a:rPr kumimoji="0" lang="de-DE" altLang="de-DE" sz="8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)</a:t>
          </a:r>
          <a:endParaRPr lang="de-DE" sz="800" b="0" i="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DAC9A57C-C7B3-4805-88CC-F6E729111A48}" type="parTrans" cxnId="{F9A1DB54-60A6-48C7-8FA9-F441EB446A46}">
      <dgm:prSet/>
      <dgm:spPr/>
      <dgm:t>
        <a:bodyPr/>
        <a:lstStyle/>
        <a:p>
          <a:endParaRPr lang="de-DE"/>
        </a:p>
      </dgm:t>
    </dgm:pt>
    <dgm:pt modelId="{65F9EEB0-7EBD-4F30-91C7-7A1959FCFCE0}" type="sibTrans" cxnId="{F9A1DB54-60A6-48C7-8FA9-F441EB446A46}">
      <dgm:prSet/>
      <dgm:spPr/>
      <dgm:t>
        <a:bodyPr/>
        <a:lstStyle/>
        <a:p>
          <a:endParaRPr lang="de-DE"/>
        </a:p>
      </dgm:t>
    </dgm:pt>
    <dgm:pt modelId="{75AC78B7-8750-41D6-972C-9AD87AF7DED3}">
      <dgm:prSet phldrT="[Text]" custT="1"/>
      <dgm:spPr/>
      <dgm:t>
        <a:bodyPr/>
        <a:lstStyle/>
        <a:p>
          <a:pPr algn="l">
            <a:buNone/>
          </a:pPr>
          <a:r>
            <a: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}</a:t>
          </a:r>
          <a:endParaRPr lang="de-DE" sz="800" b="0" i="0" dirty="0"/>
        </a:p>
      </dgm:t>
    </dgm:pt>
    <dgm:pt modelId="{F5C0F697-F385-494C-9041-DB7EB82A7015}" type="parTrans" cxnId="{D110531B-9E9E-4245-A311-3FA2F323504E}">
      <dgm:prSet/>
      <dgm:spPr/>
      <dgm:t>
        <a:bodyPr/>
        <a:lstStyle/>
        <a:p>
          <a:endParaRPr lang="de-DE"/>
        </a:p>
      </dgm:t>
    </dgm:pt>
    <dgm:pt modelId="{92424160-9A9A-4D09-B112-B917011889A3}" type="sibTrans" cxnId="{D110531B-9E9E-4245-A311-3FA2F323504E}">
      <dgm:prSet/>
      <dgm:spPr/>
      <dgm:t>
        <a:bodyPr/>
        <a:lstStyle/>
        <a:p>
          <a:endParaRPr lang="de-DE"/>
        </a:p>
      </dgm:t>
    </dgm:pt>
    <dgm:pt modelId="{0AB8F639-3A21-4829-BD97-36B3D63F3840}" type="pres">
      <dgm:prSet presAssocID="{E2AE6B79-2B05-46EA-936C-A48C0F01E33B}" presName="rootnode" presStyleCnt="0">
        <dgm:presLayoutVars>
          <dgm:chMax/>
          <dgm:chPref/>
          <dgm:dir/>
          <dgm:animLvl val="lvl"/>
        </dgm:presLayoutVars>
      </dgm:prSet>
      <dgm:spPr/>
    </dgm:pt>
    <dgm:pt modelId="{84289322-9C7F-4A65-A51B-06F88BE3638F}" type="pres">
      <dgm:prSet presAssocID="{655D1E76-4EBC-4FE6-B5CA-2ADA4AC4BB03}" presName="composite" presStyleCnt="0"/>
      <dgm:spPr/>
    </dgm:pt>
    <dgm:pt modelId="{FAB0C4BD-7FFC-455D-AA34-9DE12BAEFB4D}" type="pres">
      <dgm:prSet presAssocID="{655D1E76-4EBC-4FE6-B5CA-2ADA4AC4BB03}" presName="LShape" presStyleLbl="alignNode1" presStyleIdx="0" presStyleCnt="5"/>
      <dgm:spPr/>
    </dgm:pt>
    <dgm:pt modelId="{F1C32683-0B8D-4322-BCB0-8B4B6CC6F867}" type="pres">
      <dgm:prSet presAssocID="{655D1E76-4EBC-4FE6-B5CA-2ADA4AC4BB03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D0803028-CA5F-43FA-912F-BEF2EA8736C4}" type="pres">
      <dgm:prSet presAssocID="{655D1E76-4EBC-4FE6-B5CA-2ADA4AC4BB03}" presName="Triangle" presStyleLbl="alignNode1" presStyleIdx="1" presStyleCnt="5"/>
      <dgm:spPr/>
    </dgm:pt>
    <dgm:pt modelId="{DE6850D4-1336-41B4-8E05-9ABD4CAE33DD}" type="pres">
      <dgm:prSet presAssocID="{6BDEC946-228E-497C-87DB-5E05FBE396D8}" presName="sibTrans" presStyleCnt="0"/>
      <dgm:spPr/>
    </dgm:pt>
    <dgm:pt modelId="{F6060ED8-71E4-44F3-9554-3BD7AA226F60}" type="pres">
      <dgm:prSet presAssocID="{6BDEC946-228E-497C-87DB-5E05FBE396D8}" presName="space" presStyleCnt="0"/>
      <dgm:spPr/>
    </dgm:pt>
    <dgm:pt modelId="{B36D2759-AFC6-40B3-B1FB-9A3D3E85D120}" type="pres">
      <dgm:prSet presAssocID="{9E4BEE36-005F-45B8-945D-6CB3280543F7}" presName="composite" presStyleCnt="0"/>
      <dgm:spPr/>
    </dgm:pt>
    <dgm:pt modelId="{7AEE414E-BC5D-43E5-9693-9ECA16D200FE}" type="pres">
      <dgm:prSet presAssocID="{9E4BEE36-005F-45B8-945D-6CB3280543F7}" presName="LShape" presStyleLbl="alignNode1" presStyleIdx="2" presStyleCnt="5"/>
      <dgm:spPr/>
    </dgm:pt>
    <dgm:pt modelId="{3AAA5BDD-0414-4B00-89A8-0EDC3AAD5C86}" type="pres">
      <dgm:prSet presAssocID="{9E4BEE36-005F-45B8-945D-6CB3280543F7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3BA3196D-8E0E-4F3B-B8ED-026E104F469F}" type="pres">
      <dgm:prSet presAssocID="{9E4BEE36-005F-45B8-945D-6CB3280543F7}" presName="Triangle" presStyleLbl="alignNode1" presStyleIdx="3" presStyleCnt="5"/>
      <dgm:spPr/>
    </dgm:pt>
    <dgm:pt modelId="{F98A340E-C3B2-45AF-B3C5-18440DB76E39}" type="pres">
      <dgm:prSet presAssocID="{A04A5F98-EC76-47D5-BE78-5A74F26FFFD3}" presName="sibTrans" presStyleCnt="0"/>
      <dgm:spPr/>
    </dgm:pt>
    <dgm:pt modelId="{D85F94DA-4945-48FB-B4A4-DF84A3606DCF}" type="pres">
      <dgm:prSet presAssocID="{A04A5F98-EC76-47D5-BE78-5A74F26FFFD3}" presName="space" presStyleCnt="0"/>
      <dgm:spPr/>
    </dgm:pt>
    <dgm:pt modelId="{5EC80D31-36A4-4776-9763-85C075EA6B96}" type="pres">
      <dgm:prSet presAssocID="{68D012EF-57D7-4920-9B39-A98D652D709D}" presName="composite" presStyleCnt="0"/>
      <dgm:spPr/>
    </dgm:pt>
    <dgm:pt modelId="{2F7A61BF-9ABB-4059-AA45-B9DAFB0400FF}" type="pres">
      <dgm:prSet presAssocID="{68D012EF-57D7-4920-9B39-A98D652D709D}" presName="LShape" presStyleLbl="alignNode1" presStyleIdx="4" presStyleCnt="5"/>
      <dgm:spPr/>
    </dgm:pt>
    <dgm:pt modelId="{3B287E73-89D6-4BD8-A240-DCAB2D4ABAD1}" type="pres">
      <dgm:prSet presAssocID="{68D012EF-57D7-4920-9B39-A98D652D709D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79A3815-97AD-4904-93AA-D4053C31D8B8}" type="presOf" srcId="{75AC78B7-8750-41D6-972C-9AD87AF7DED3}" destId="{F1C32683-0B8D-4322-BCB0-8B4B6CC6F867}" srcOrd="0" destOrd="2" presId="urn:microsoft.com/office/officeart/2009/3/layout/StepUpProcess"/>
    <dgm:cxn modelId="{D110531B-9E9E-4245-A311-3FA2F323504E}" srcId="{655D1E76-4EBC-4FE6-B5CA-2ADA4AC4BB03}" destId="{75AC78B7-8750-41D6-972C-9AD87AF7DED3}" srcOrd="1" destOrd="0" parTransId="{F5C0F697-F385-494C-9041-DB7EB82A7015}" sibTransId="{92424160-9A9A-4D09-B112-B917011889A3}"/>
    <dgm:cxn modelId="{787B9A2E-B368-471F-BFB3-104EA5FEA55C}" srcId="{9E4BEE36-005F-45B8-945D-6CB3280543F7}" destId="{DC8A3DF5-EDBC-4CD3-99F3-512FE586BF40}" srcOrd="0" destOrd="0" parTransId="{C93B3087-FD5A-4187-B89F-0A84725F03BA}" sibTransId="{6953FBAD-FF9D-4CE4-B134-4C1DA3B9F24C}"/>
    <dgm:cxn modelId="{E8C43E45-8840-49EE-91D4-0889D68A0F9A}" type="presOf" srcId="{0751D3E2-8DC7-4567-8652-938C1E31E0D8}" destId="{F1C32683-0B8D-4322-BCB0-8B4B6CC6F867}" srcOrd="0" destOrd="1" presId="urn:microsoft.com/office/officeart/2009/3/layout/StepUpProcess"/>
    <dgm:cxn modelId="{1CD29B50-3A0A-4C02-ABFE-3A9F290D4C5C}" type="presOf" srcId="{68D012EF-57D7-4920-9B39-A98D652D709D}" destId="{3B287E73-89D6-4BD8-A240-DCAB2D4ABAD1}" srcOrd="0" destOrd="0" presId="urn:microsoft.com/office/officeart/2009/3/layout/StepUpProcess"/>
    <dgm:cxn modelId="{F9A1DB54-60A6-48C7-8FA9-F441EB446A46}" srcId="{68D012EF-57D7-4920-9B39-A98D652D709D}" destId="{53349E3B-F08D-4E0B-987E-CEF31764DC5E}" srcOrd="0" destOrd="0" parTransId="{DAC9A57C-C7B3-4805-88CC-F6E729111A48}" sibTransId="{65F9EEB0-7EBD-4F30-91C7-7A1959FCFCE0}"/>
    <dgm:cxn modelId="{55999779-1951-4E1D-B778-2587540480A0}" srcId="{655D1E76-4EBC-4FE6-B5CA-2ADA4AC4BB03}" destId="{0751D3E2-8DC7-4567-8652-938C1E31E0D8}" srcOrd="0" destOrd="0" parTransId="{2CA32E4D-254E-4976-8FE6-71D221951E85}" sibTransId="{512B93FF-2737-4861-8CEE-4426740B1952}"/>
    <dgm:cxn modelId="{AA84215A-EC86-47EF-A455-92C49191FB98}" srcId="{E2AE6B79-2B05-46EA-936C-A48C0F01E33B}" destId="{68D012EF-57D7-4920-9B39-A98D652D709D}" srcOrd="2" destOrd="0" parTransId="{D8FC9746-1E13-4647-B0B0-AC799A352573}" sibTransId="{E5232551-6B93-4D0C-A036-CFED3D616460}"/>
    <dgm:cxn modelId="{FBDDC07B-5148-4841-A5C6-A182E44ABE94}" type="presOf" srcId="{DC8A3DF5-EDBC-4CD3-99F3-512FE586BF40}" destId="{3AAA5BDD-0414-4B00-89A8-0EDC3AAD5C86}" srcOrd="0" destOrd="1" presId="urn:microsoft.com/office/officeart/2009/3/layout/StepUpProcess"/>
    <dgm:cxn modelId="{2A19BD90-4646-4619-9954-4488CF93CC78}" srcId="{E2AE6B79-2B05-46EA-936C-A48C0F01E33B}" destId="{655D1E76-4EBC-4FE6-B5CA-2ADA4AC4BB03}" srcOrd="0" destOrd="0" parTransId="{1FD8B826-CA7E-4BBA-AFCD-7793582A5EBC}" sibTransId="{6BDEC946-228E-497C-87DB-5E05FBE396D8}"/>
    <dgm:cxn modelId="{AA633F98-A447-41EF-9348-35F8020614F8}" type="presOf" srcId="{9E4BEE36-005F-45B8-945D-6CB3280543F7}" destId="{3AAA5BDD-0414-4B00-89A8-0EDC3AAD5C86}" srcOrd="0" destOrd="0" presId="urn:microsoft.com/office/officeart/2009/3/layout/StepUpProcess"/>
    <dgm:cxn modelId="{57B7DCB4-3E67-4F63-814B-168027A03934}" type="presOf" srcId="{655D1E76-4EBC-4FE6-B5CA-2ADA4AC4BB03}" destId="{F1C32683-0B8D-4322-BCB0-8B4B6CC6F867}" srcOrd="0" destOrd="0" presId="urn:microsoft.com/office/officeart/2009/3/layout/StepUpProcess"/>
    <dgm:cxn modelId="{541ED1F4-7552-4041-8336-3E170F1E76BC}" type="presOf" srcId="{53349E3B-F08D-4E0B-987E-CEF31764DC5E}" destId="{3B287E73-89D6-4BD8-A240-DCAB2D4ABAD1}" srcOrd="0" destOrd="1" presId="urn:microsoft.com/office/officeart/2009/3/layout/StepUpProcess"/>
    <dgm:cxn modelId="{78903EFC-B5A5-48AA-8642-FB63ACB12C19}" type="presOf" srcId="{E2AE6B79-2B05-46EA-936C-A48C0F01E33B}" destId="{0AB8F639-3A21-4829-BD97-36B3D63F3840}" srcOrd="0" destOrd="0" presId="urn:microsoft.com/office/officeart/2009/3/layout/StepUpProcess"/>
    <dgm:cxn modelId="{193946FD-5902-45F0-BF43-5B5F27908819}" srcId="{E2AE6B79-2B05-46EA-936C-A48C0F01E33B}" destId="{9E4BEE36-005F-45B8-945D-6CB3280543F7}" srcOrd="1" destOrd="0" parTransId="{29A4EDEB-42E5-41F8-9BF8-A0E68A32423B}" sibTransId="{A04A5F98-EC76-47D5-BE78-5A74F26FFFD3}"/>
    <dgm:cxn modelId="{BB8A5784-63B0-4CDA-A99C-059BF9AA94A5}" type="presParOf" srcId="{0AB8F639-3A21-4829-BD97-36B3D63F3840}" destId="{84289322-9C7F-4A65-A51B-06F88BE3638F}" srcOrd="0" destOrd="0" presId="urn:microsoft.com/office/officeart/2009/3/layout/StepUpProcess"/>
    <dgm:cxn modelId="{4E494FE5-8D55-43FA-9587-73593EEA9198}" type="presParOf" srcId="{84289322-9C7F-4A65-A51B-06F88BE3638F}" destId="{FAB0C4BD-7FFC-455D-AA34-9DE12BAEFB4D}" srcOrd="0" destOrd="0" presId="urn:microsoft.com/office/officeart/2009/3/layout/StepUpProcess"/>
    <dgm:cxn modelId="{4A93BEEA-C7A2-4D50-A4E9-447BC559C0D1}" type="presParOf" srcId="{84289322-9C7F-4A65-A51B-06F88BE3638F}" destId="{F1C32683-0B8D-4322-BCB0-8B4B6CC6F867}" srcOrd="1" destOrd="0" presId="urn:microsoft.com/office/officeart/2009/3/layout/StepUpProcess"/>
    <dgm:cxn modelId="{F7FB596F-89BA-479F-9C1C-F6E759FDAF4A}" type="presParOf" srcId="{84289322-9C7F-4A65-A51B-06F88BE3638F}" destId="{D0803028-CA5F-43FA-912F-BEF2EA8736C4}" srcOrd="2" destOrd="0" presId="urn:microsoft.com/office/officeart/2009/3/layout/StepUpProcess"/>
    <dgm:cxn modelId="{31525529-A757-4EC4-BF31-417CD92B0C08}" type="presParOf" srcId="{0AB8F639-3A21-4829-BD97-36B3D63F3840}" destId="{DE6850D4-1336-41B4-8E05-9ABD4CAE33DD}" srcOrd="1" destOrd="0" presId="urn:microsoft.com/office/officeart/2009/3/layout/StepUpProcess"/>
    <dgm:cxn modelId="{06DC260E-5D3B-45BF-8359-F6E18E585986}" type="presParOf" srcId="{DE6850D4-1336-41B4-8E05-9ABD4CAE33DD}" destId="{F6060ED8-71E4-44F3-9554-3BD7AA226F60}" srcOrd="0" destOrd="0" presId="urn:microsoft.com/office/officeart/2009/3/layout/StepUpProcess"/>
    <dgm:cxn modelId="{43E229F0-4D6F-4C88-AF3C-388A53493C26}" type="presParOf" srcId="{0AB8F639-3A21-4829-BD97-36B3D63F3840}" destId="{B36D2759-AFC6-40B3-B1FB-9A3D3E85D120}" srcOrd="2" destOrd="0" presId="urn:microsoft.com/office/officeart/2009/3/layout/StepUpProcess"/>
    <dgm:cxn modelId="{50407D94-1CC9-4765-B167-A0E430F33B9D}" type="presParOf" srcId="{B36D2759-AFC6-40B3-B1FB-9A3D3E85D120}" destId="{7AEE414E-BC5D-43E5-9693-9ECA16D200FE}" srcOrd="0" destOrd="0" presId="urn:microsoft.com/office/officeart/2009/3/layout/StepUpProcess"/>
    <dgm:cxn modelId="{3FDFC0BB-115E-40A4-9F88-08FCB8220960}" type="presParOf" srcId="{B36D2759-AFC6-40B3-B1FB-9A3D3E85D120}" destId="{3AAA5BDD-0414-4B00-89A8-0EDC3AAD5C86}" srcOrd="1" destOrd="0" presId="urn:microsoft.com/office/officeart/2009/3/layout/StepUpProcess"/>
    <dgm:cxn modelId="{B979F6DE-B5D7-4DCE-8F33-B661A0196E60}" type="presParOf" srcId="{B36D2759-AFC6-40B3-B1FB-9A3D3E85D120}" destId="{3BA3196D-8E0E-4F3B-B8ED-026E104F469F}" srcOrd="2" destOrd="0" presId="urn:microsoft.com/office/officeart/2009/3/layout/StepUpProcess"/>
    <dgm:cxn modelId="{942EDB7B-8925-4EA8-B170-44F8CC0B5F4C}" type="presParOf" srcId="{0AB8F639-3A21-4829-BD97-36B3D63F3840}" destId="{F98A340E-C3B2-45AF-B3C5-18440DB76E39}" srcOrd="3" destOrd="0" presId="urn:microsoft.com/office/officeart/2009/3/layout/StepUpProcess"/>
    <dgm:cxn modelId="{8EEE7DA9-4EE0-45EA-BC0A-4443B3A710DF}" type="presParOf" srcId="{F98A340E-C3B2-45AF-B3C5-18440DB76E39}" destId="{D85F94DA-4945-48FB-B4A4-DF84A3606DCF}" srcOrd="0" destOrd="0" presId="urn:microsoft.com/office/officeart/2009/3/layout/StepUpProcess"/>
    <dgm:cxn modelId="{051FAB88-9CF6-4EC7-BFFB-805970B659F4}" type="presParOf" srcId="{0AB8F639-3A21-4829-BD97-36B3D63F3840}" destId="{5EC80D31-36A4-4776-9763-85C075EA6B96}" srcOrd="4" destOrd="0" presId="urn:microsoft.com/office/officeart/2009/3/layout/StepUpProcess"/>
    <dgm:cxn modelId="{06827670-6451-41A1-9DFF-672EDA6D20C0}" type="presParOf" srcId="{5EC80D31-36A4-4776-9763-85C075EA6B96}" destId="{2F7A61BF-9ABB-4059-AA45-B9DAFB0400FF}" srcOrd="0" destOrd="0" presId="urn:microsoft.com/office/officeart/2009/3/layout/StepUpProcess"/>
    <dgm:cxn modelId="{28832B89-851B-4B05-9E84-33C278999CD9}" type="presParOf" srcId="{5EC80D31-36A4-4776-9763-85C075EA6B96}" destId="{3B287E73-89D6-4BD8-A240-DCAB2D4ABAD1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B0C4BD-7FFC-455D-AA34-9DE12BAEFB4D}">
      <dsp:nvSpPr>
        <dsp:cNvPr id="0" name=""/>
        <dsp:cNvSpPr/>
      </dsp:nvSpPr>
      <dsp:spPr>
        <a:xfrm rot="5400000">
          <a:off x="640852" y="1086494"/>
          <a:ext cx="1874791" cy="311961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C32683-0B8D-4322-BCB0-8B4B6CC6F867}">
      <dsp:nvSpPr>
        <dsp:cNvPr id="0" name=""/>
        <dsp:cNvSpPr/>
      </dsp:nvSpPr>
      <dsp:spPr>
        <a:xfrm>
          <a:off x="327903" y="2018586"/>
          <a:ext cx="2816401" cy="2468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i="0" kern="1200" dirty="0"/>
            <a:t>Data </a:t>
          </a:r>
          <a:r>
            <a:rPr lang="de-DE" sz="1800" b="1" i="0" kern="1200" dirty="0" err="1"/>
            <a:t>storage</a:t>
          </a:r>
          <a:r>
            <a:rPr lang="de-DE" sz="1800" b="1" i="0" kern="1200" dirty="0"/>
            <a:t> </a:t>
          </a:r>
          <a:r>
            <a:rPr lang="de-DE" sz="1800" b="1" i="0" kern="1200" dirty="0" err="1"/>
            <a:t>format</a:t>
          </a:r>
          <a:endParaRPr lang="de-DE" sz="1800" i="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kumimoji="0" lang="de-DE" altLang="de-DE" sz="8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{</a:t>
          </a:r>
          <a:br>
            <a:rPr kumimoji="0" lang="de-DE" altLang="de-DE" sz="8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kumimoji="0" lang="de-DE" altLang="de-DE" sz="8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  </a:t>
          </a:r>
          <a:r>
            <a:rPr kumimoji="0" lang="de-DE" altLang="de-DE" sz="800" b="1" i="0" u="none" strike="noStrike" kern="1200" cap="none" normalizeH="0" baseline="0" dirty="0">
              <a:ln>
                <a:noFill/>
              </a:ln>
              <a:solidFill>
                <a:srgbClr val="660E7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"@</a:t>
          </a:r>
          <a:r>
            <a:rPr kumimoji="0" lang="de-DE" altLang="de-DE" sz="800" b="1" i="0" u="none" strike="noStrike" kern="1200" cap="none" normalizeH="0" baseline="0" dirty="0" err="1">
              <a:ln>
                <a:noFill/>
              </a:ln>
              <a:solidFill>
                <a:srgbClr val="660E7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class</a:t>
          </a:r>
          <a:r>
            <a:rPr kumimoji="0" lang="de-DE" altLang="de-DE" sz="800" b="1" i="0" u="none" strike="noStrike" kern="1200" cap="none" normalizeH="0" baseline="0" dirty="0">
              <a:ln>
                <a:noFill/>
              </a:ln>
              <a:solidFill>
                <a:srgbClr val="660E7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" </a:t>
          </a:r>
          <a:r>
            <a:rPr kumimoji="0" lang="de-DE" altLang="de-DE" sz="8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: </a:t>
          </a:r>
          <a:r>
            <a:rPr kumimoji="0" lang="de-DE" altLang="de-DE" sz="800" b="1" i="0" u="none" strike="noStrike" kern="1200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"</a:t>
          </a:r>
          <a:r>
            <a:rPr kumimoji="0" lang="de-DE" altLang="de-DE" sz="800" b="1" i="0" u="none" strike="noStrike" kern="1200" cap="none" normalizeH="0" baseline="0" dirty="0" err="1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de.factoryfx.data.testdata.ExampleDataA</a:t>
          </a:r>
          <a:r>
            <a:rPr kumimoji="0" lang="de-DE" altLang="de-DE" sz="800" b="1" i="0" u="none" strike="noStrike" kern="1200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"</a:t>
          </a:r>
          <a:r>
            <a:rPr kumimoji="0" lang="de-DE" altLang="de-DE" sz="8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,</a:t>
          </a:r>
          <a:br>
            <a:rPr kumimoji="0" lang="de-DE" altLang="de-DE" sz="8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kumimoji="0" lang="de-DE" altLang="de-DE" sz="8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  </a:t>
          </a:r>
          <a:r>
            <a:rPr kumimoji="0" lang="de-DE" altLang="de-DE" sz="800" b="1" i="0" u="none" strike="noStrike" kern="1200" cap="none" normalizeH="0" baseline="0" dirty="0">
              <a:ln>
                <a:noFill/>
              </a:ln>
              <a:solidFill>
                <a:srgbClr val="660E7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"</a:t>
          </a:r>
          <a:r>
            <a:rPr kumimoji="0" lang="de-DE" altLang="de-DE" sz="800" b="1" i="0" u="none" strike="noStrike" kern="1200" cap="none" normalizeH="0" baseline="0" dirty="0" err="1">
              <a:ln>
                <a:noFill/>
              </a:ln>
              <a:solidFill>
                <a:srgbClr val="660E7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id</a:t>
          </a:r>
          <a:r>
            <a:rPr kumimoji="0" lang="de-DE" altLang="de-DE" sz="800" b="1" i="0" u="none" strike="noStrike" kern="1200" cap="none" normalizeH="0" baseline="0" dirty="0">
              <a:ln>
                <a:noFill/>
              </a:ln>
              <a:solidFill>
                <a:srgbClr val="660E7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" </a:t>
          </a:r>
          <a:r>
            <a:rPr kumimoji="0" lang="de-DE" altLang="de-DE" sz="8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: </a:t>
          </a:r>
          <a:r>
            <a:rPr kumimoji="0" lang="de-DE" altLang="de-DE" sz="800" b="1" i="0" u="none" strike="noStrike" kern="1200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"feee09f0-b6c0-0f93-ee64-1c22364a2630"</a:t>
          </a:r>
          <a:r>
            <a:rPr kumimoji="0" lang="de-DE" altLang="de-DE" sz="8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,</a:t>
          </a:r>
          <a:br>
            <a:rPr kumimoji="0" lang="de-DE" altLang="de-DE" sz="8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kumimoji="0" lang="de-DE" altLang="de-DE" sz="8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  </a:t>
          </a:r>
          <a:r>
            <a:rPr kumimoji="0" lang="de-DE" altLang="de-DE" sz="800" b="1" i="0" u="none" strike="noStrike" kern="1200" cap="none" normalizeH="0" baseline="0" dirty="0">
              <a:ln>
                <a:noFill/>
              </a:ln>
              <a:solidFill>
                <a:srgbClr val="660E7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"</a:t>
          </a:r>
          <a:r>
            <a:rPr kumimoji="0" lang="de-DE" altLang="de-DE" sz="800" b="1" i="0" u="none" strike="noStrike" kern="1200" cap="none" normalizeH="0" baseline="0" dirty="0" err="1">
              <a:ln>
                <a:noFill/>
              </a:ln>
              <a:solidFill>
                <a:srgbClr val="660E7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attr</a:t>
          </a:r>
          <a:r>
            <a:rPr kumimoji="0" lang="de-DE" altLang="de-DE" sz="800" b="1" i="0" u="none" strike="noStrike" kern="1200" cap="none" normalizeH="0" baseline="0" dirty="0">
              <a:ln>
                <a:noFill/>
              </a:ln>
              <a:solidFill>
                <a:srgbClr val="660E7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" </a:t>
          </a:r>
          <a:r>
            <a:rPr kumimoji="0" lang="de-DE" altLang="de-DE" sz="8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: {</a:t>
          </a:r>
          <a:br>
            <a:rPr kumimoji="0" lang="de-DE" altLang="de-DE" sz="8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kumimoji="0" lang="de-DE" altLang="de-DE" sz="8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    </a:t>
          </a:r>
          <a:r>
            <a:rPr kumimoji="0" lang="de-DE" altLang="de-DE" sz="800" b="1" i="0" u="none" strike="noStrike" kern="1200" cap="none" normalizeH="0" baseline="0" dirty="0">
              <a:ln>
                <a:noFill/>
              </a:ln>
              <a:solidFill>
                <a:srgbClr val="660E7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"v" </a:t>
          </a:r>
          <a:r>
            <a:rPr kumimoji="0" lang="de-DE" altLang="de-DE" sz="8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: </a:t>
          </a:r>
          <a:r>
            <a:rPr kumimoji="0" lang="de-DE" altLang="de-DE" sz="800" b="1" i="0" u="none" strike="noStrike" kern="1200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"</a:t>
          </a:r>
          <a:r>
            <a:rPr kumimoji="0" lang="de-DE" altLang="de-DE" sz="800" b="1" i="0" u="none" strike="noStrike" kern="1200" cap="none" normalizeH="0" baseline="0" dirty="0" err="1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adad</a:t>
          </a:r>
          <a:r>
            <a:rPr kumimoji="0" lang="de-DE" altLang="de-DE" sz="800" b="1" i="0" u="none" strike="noStrike" kern="1200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"</a:t>
          </a:r>
          <a:br>
            <a:rPr kumimoji="0" lang="de-DE" altLang="de-DE" sz="800" b="1" i="0" u="none" strike="noStrike" kern="1200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kumimoji="0" lang="de-DE" altLang="de-DE" sz="800" b="1" i="0" u="none" strike="noStrike" kern="1200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  </a:t>
          </a:r>
          <a:r>
            <a:rPr kumimoji="0" lang="de-DE" altLang="de-DE" sz="8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}</a:t>
          </a:r>
          <a:endParaRPr lang="de-DE" sz="800" b="0" i="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kumimoji="0" lang="de-DE" altLang="de-DE" sz="8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}</a:t>
          </a:r>
          <a:endParaRPr lang="de-DE" sz="800" b="0" i="0" kern="1200" dirty="0"/>
        </a:p>
      </dsp:txBody>
      <dsp:txXfrm>
        <a:off x="327903" y="2018586"/>
        <a:ext cx="2816401" cy="2468741"/>
      </dsp:txXfrm>
    </dsp:sp>
    <dsp:sp modelId="{D0803028-CA5F-43FA-912F-BEF2EA8736C4}">
      <dsp:nvSpPr>
        <dsp:cNvPr id="0" name=""/>
        <dsp:cNvSpPr/>
      </dsp:nvSpPr>
      <dsp:spPr>
        <a:xfrm>
          <a:off x="2612908" y="856825"/>
          <a:ext cx="531396" cy="53139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EE414E-BC5D-43E5-9693-9ECA16D200FE}">
      <dsp:nvSpPr>
        <dsp:cNvPr id="0" name=""/>
        <dsp:cNvSpPr/>
      </dsp:nvSpPr>
      <dsp:spPr>
        <a:xfrm rot="5400000">
          <a:off x="4088678" y="233326"/>
          <a:ext cx="1874791" cy="311961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AA5BDD-0414-4B00-89A8-0EDC3AAD5C86}">
      <dsp:nvSpPr>
        <dsp:cNvPr id="0" name=""/>
        <dsp:cNvSpPr/>
      </dsp:nvSpPr>
      <dsp:spPr>
        <a:xfrm>
          <a:off x="3775729" y="1165418"/>
          <a:ext cx="2816401" cy="2468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/>
            <a:t>Data </a:t>
          </a:r>
          <a:r>
            <a:rPr lang="de-DE" sz="1800" b="1" kern="1200" dirty="0" err="1"/>
            <a:t>structure</a:t>
          </a:r>
          <a:endParaRPr lang="de-DE" sz="1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kumimoji="0" lang="de-DE" altLang="de-DE" sz="800" b="1" i="0" u="none" strike="noStrike" kern="1200" cap="none" normalizeH="0" baseline="0" dirty="0" err="1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public</a:t>
          </a:r>
          <a:r>
            <a:rPr kumimoji="0" lang="de-DE" altLang="de-DE" sz="800" b="1" i="0" u="none" strike="noStrike" kern="1200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kumimoji="0" lang="de-DE" altLang="de-DE" sz="800" b="1" i="0" u="none" strike="noStrike" kern="1200" cap="none" normalizeH="0" baseline="0" dirty="0" err="1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class</a:t>
          </a:r>
          <a:r>
            <a:rPr kumimoji="0" lang="de-DE" altLang="de-DE" sz="800" b="1" i="0" u="none" strike="noStrike" kern="1200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kumimoji="0" lang="de-DE" altLang="de-DE" sz="800" b="0" i="0" u="none" strike="noStrike" kern="1200" cap="none" normalizeH="0" baseline="0" dirty="0" err="1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ExampleFactory</a:t>
          </a:r>
          <a:r>
            <a:rPr kumimoji="0" lang="de-DE" altLang="de-DE" sz="8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kumimoji="0" lang="de-DE" altLang="de-DE" sz="800" b="1" i="0" u="none" strike="noStrike" kern="1200" cap="none" normalizeH="0" baseline="0" dirty="0" err="1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extends</a:t>
          </a:r>
          <a:r>
            <a:rPr kumimoji="0" lang="de-DE" altLang="de-DE" sz="800" b="1" i="0" u="none" strike="noStrike" kern="1200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kumimoji="0" lang="de-DE" altLang="de-DE" sz="8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…{</a:t>
          </a:r>
          <a:br>
            <a:rPr kumimoji="0" lang="de-DE" altLang="de-DE" sz="8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kumimoji="0" lang="de-DE" altLang="de-DE" sz="8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    </a:t>
          </a:r>
          <a:r>
            <a:rPr kumimoji="0" lang="de-DE" altLang="de-DE" sz="800" b="1" i="0" u="none" strike="noStrike" kern="1200" cap="none" normalizeH="0" baseline="0" dirty="0" err="1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public</a:t>
          </a:r>
          <a:r>
            <a:rPr kumimoji="0" lang="de-DE" altLang="de-DE" sz="800" b="1" i="0" u="none" strike="noStrike" kern="1200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 final </a:t>
          </a:r>
          <a:r>
            <a:rPr kumimoji="0" lang="de-DE" altLang="de-DE" sz="800" b="0" i="0" u="none" strike="noStrike" kern="1200" cap="none" normalizeH="0" baseline="0" dirty="0" err="1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StringAttribute</a:t>
          </a:r>
          <a:r>
            <a:rPr kumimoji="0" lang="de-DE" altLang="de-DE" sz="8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kumimoji="0" lang="de-DE" altLang="de-DE" sz="800" b="1" i="0" u="none" strike="noStrike" kern="1200" cap="none" normalizeH="0" baseline="0" dirty="0" err="1">
              <a:ln>
                <a:noFill/>
              </a:ln>
              <a:solidFill>
                <a:srgbClr val="660E7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attr</a:t>
          </a:r>
          <a:r>
            <a:rPr kumimoji="0" lang="de-DE" altLang="de-DE" sz="800" b="1" i="0" u="none" strike="noStrike" kern="1200" cap="none" normalizeH="0" baseline="0" dirty="0">
              <a:ln>
                <a:noFill/>
              </a:ln>
              <a:solidFill>
                <a:srgbClr val="660E7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kumimoji="0" lang="de-DE" altLang="de-DE" sz="8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= </a:t>
          </a:r>
          <a:r>
            <a:rPr kumimoji="0" lang="de-DE" altLang="de-DE" sz="800" b="1" i="0" u="none" strike="noStrike" kern="1200" cap="none" normalizeH="0" baseline="0" dirty="0" err="1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new</a:t>
          </a:r>
          <a:r>
            <a:rPr kumimoji="0" lang="de-DE" altLang="de-DE" sz="800" b="1" i="0" u="none" strike="noStrike" kern="1200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   </a:t>
          </a:r>
          <a:r>
            <a:rPr kumimoji="0" lang="de-DE" altLang="de-DE" sz="800" b="0" i="0" u="none" strike="noStrike" kern="1200" cap="none" normalizeH="0" baseline="0" dirty="0" err="1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StringAttribute</a:t>
          </a:r>
          <a:r>
            <a:rPr kumimoji="0" lang="de-DE" altLang="de-DE" sz="8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();</a:t>
          </a:r>
          <a:br>
            <a:rPr kumimoji="0" lang="de-DE" altLang="de-DE" sz="8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kumimoji="0" lang="de-DE" altLang="de-DE" sz="8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}</a:t>
          </a:r>
          <a:br>
            <a:rPr lang="en-US" sz="800" kern="1200" dirty="0"/>
          </a:br>
          <a:endParaRPr lang="de-DE" sz="800" b="0" i="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775729" y="1165418"/>
        <a:ext cx="2816401" cy="2468741"/>
      </dsp:txXfrm>
    </dsp:sp>
    <dsp:sp modelId="{3BA3196D-8E0E-4F3B-B8ED-026E104F469F}">
      <dsp:nvSpPr>
        <dsp:cNvPr id="0" name=""/>
        <dsp:cNvSpPr/>
      </dsp:nvSpPr>
      <dsp:spPr>
        <a:xfrm>
          <a:off x="6060734" y="3657"/>
          <a:ext cx="531396" cy="53139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7A61BF-9ABB-4059-AA45-B9DAFB0400FF}">
      <dsp:nvSpPr>
        <dsp:cNvPr id="0" name=""/>
        <dsp:cNvSpPr/>
      </dsp:nvSpPr>
      <dsp:spPr>
        <a:xfrm rot="5400000">
          <a:off x="7536504" y="-619841"/>
          <a:ext cx="1874791" cy="311961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287E73-89D6-4BD8-A240-DCAB2D4ABAD1}">
      <dsp:nvSpPr>
        <dsp:cNvPr id="0" name=""/>
        <dsp:cNvSpPr/>
      </dsp:nvSpPr>
      <dsp:spPr>
        <a:xfrm>
          <a:off x="7223555" y="312250"/>
          <a:ext cx="2816401" cy="2468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Data </a:t>
          </a:r>
          <a:r>
            <a:rPr lang="de-DE" sz="1800" b="1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content</a:t>
          </a:r>
          <a:endParaRPr lang="de-DE" sz="18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kumimoji="0" lang="de-DE" altLang="de-DE" sz="800" b="0" i="0" u="none" strike="noStrike" kern="1200" cap="none" normalizeH="0" baseline="0" dirty="0" err="1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factory.attr.set</a:t>
          </a:r>
          <a:r>
            <a:rPr kumimoji="0" lang="de-DE" altLang="de-DE" sz="8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(</a:t>
          </a:r>
          <a:r>
            <a:rPr kumimoji="0" lang="de-DE" altLang="de-DE" sz="800" b="1" i="0" u="none" strike="noStrike" kern="1200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"123"</a:t>
          </a:r>
          <a:r>
            <a:rPr kumimoji="0" lang="de-DE" altLang="de-DE" sz="8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)</a:t>
          </a:r>
          <a:endParaRPr lang="de-DE" sz="800" b="0" i="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7223555" y="312250"/>
        <a:ext cx="2816401" cy="24687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9B86ED-CE76-46C7-B7AC-2C989A1A9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A11F001-B91E-4BD9-B1CE-CE2F7080D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0B5319-D482-4E9B-A4FB-F7C4450FE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4AEF9-E4D1-4D1F-A6A2-CF4ED960CC9F}" type="datetimeFigureOut">
              <a:rPr lang="de-DE" smtClean="0"/>
              <a:t>19.02.2019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B070BB-65F6-469D-91B0-3D5775601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CF0138-EB29-47EA-819A-36C73E15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E360-D411-4515-8ECE-76C0CF4404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8663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C10341-5D87-4EF7-8A0B-65A3D150C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15345DE-5A22-4C4E-BAF8-9E73158DD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0EE0C0-F40E-4955-AB0D-9555B8494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4AEF9-E4D1-4D1F-A6A2-CF4ED960CC9F}" type="datetimeFigureOut">
              <a:rPr lang="de-DE" smtClean="0"/>
              <a:t>19.02.2019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ADF829-1DC2-4504-B854-DE69DE50A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E44E15-47B7-4DC9-B070-0403CB58F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E360-D411-4515-8ECE-76C0CF4404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4810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EA050EF-A2D5-4402-98B2-BEC827398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9FB33A-40BF-4234-AF19-AB7905B63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0C665D-B942-4E1F-BFCE-C72A83762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4AEF9-E4D1-4D1F-A6A2-CF4ED960CC9F}" type="datetimeFigureOut">
              <a:rPr lang="de-DE" smtClean="0"/>
              <a:t>19.02.2019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00C73B-9529-4453-A780-6E4AD9F10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63FBD6-FA2B-41A3-A25A-D894305C2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E360-D411-4515-8ECE-76C0CF4404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3803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EEEC85-8606-4092-A765-BF13C1A2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4D8877-8082-4416-8AE6-FB28E5A26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EC1154-E833-46DC-AD1B-E4E957B6B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4AEF9-E4D1-4D1F-A6A2-CF4ED960CC9F}" type="datetimeFigureOut">
              <a:rPr lang="de-DE" smtClean="0"/>
              <a:t>19.02.2019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0900E7-98EF-425C-933B-A4BA5F1E6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285D78-F9F7-4078-AC88-8F358AEE5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E360-D411-4515-8ECE-76C0CF4404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969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B5623F-9954-4D40-9B6F-D13AD2F7E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C33AB8-0EA3-4A0B-AA2E-A0FF4A066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2C0AAD-CB67-4499-A2BE-7EFC7331E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4AEF9-E4D1-4D1F-A6A2-CF4ED960CC9F}" type="datetimeFigureOut">
              <a:rPr lang="de-DE" smtClean="0"/>
              <a:t>19.02.2019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4EE750-D850-4E43-A978-E9F7D9DE1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A0C80F-50B4-4A4C-B20D-15C65D560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E360-D411-4515-8ECE-76C0CF4404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3479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59CCEB-336A-4FBB-9462-672D57E6A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89344B-A1AC-4FDE-808D-6D838EB9A1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E3DE1B-1AB5-4378-A48B-492B62F94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CC5962-A000-4EFC-970A-A45D42BBE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4AEF9-E4D1-4D1F-A6A2-CF4ED960CC9F}" type="datetimeFigureOut">
              <a:rPr lang="de-DE" smtClean="0"/>
              <a:t>19.02.2019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44A6447-50E3-4246-B3CD-714E9693E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8C1B56-9F14-421C-BCE8-FAF2CC1A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E360-D411-4515-8ECE-76C0CF4404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67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BDA067-0913-4DCF-8D0F-0B207FFC2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4F40EC-FC99-409A-AEF6-9862CE189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C9B443-81C7-47CB-9393-C13E015A3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D12997E-14AA-423D-BC35-930EC154B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CE211D1-5B6C-4019-85E1-D73E55FD09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D5B08CA-88DD-4EE4-8DF0-5AEFB63FC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4AEF9-E4D1-4D1F-A6A2-CF4ED960CC9F}" type="datetimeFigureOut">
              <a:rPr lang="de-DE" smtClean="0"/>
              <a:t>19.02.2019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D4F6FCE-D91C-48A7-8533-D7A9DDAEE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26041C0-5CC4-4C10-91E8-F7CF38AD9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E360-D411-4515-8ECE-76C0CF4404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6892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6CCD43-BB14-4E05-A205-9B27B8B4E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D079097-37FC-4A48-BD60-A8169B0A6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4AEF9-E4D1-4D1F-A6A2-CF4ED960CC9F}" type="datetimeFigureOut">
              <a:rPr lang="de-DE" smtClean="0"/>
              <a:t>19.02.2019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32DFFB9-4D5F-4743-B87E-6DE3E216E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D3EE989-DDCF-4D49-B767-147A18830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E360-D411-4515-8ECE-76C0CF4404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219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C3300AD-3ED5-41D8-A0B4-7A35D5310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4AEF9-E4D1-4D1F-A6A2-CF4ED960CC9F}" type="datetimeFigureOut">
              <a:rPr lang="de-DE" smtClean="0"/>
              <a:t>19.02.2019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EA79746-7EA2-4FDD-8325-051D3BA63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DEEDB0-2E21-4E4E-B921-2791B913B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E360-D411-4515-8ECE-76C0CF4404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3910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F6828F-D37A-4C4F-89AF-72EC762EF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CF433C-8D61-473A-9F73-3BBC69F55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7099B64-265D-4879-8EA7-25B0CA5FD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1BB37D-F979-4EC2-AE7B-2B98322B6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4AEF9-E4D1-4D1F-A6A2-CF4ED960CC9F}" type="datetimeFigureOut">
              <a:rPr lang="de-DE" smtClean="0"/>
              <a:t>19.02.2019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8863B1-CD20-4D8F-A3CD-28FE02F93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A741DE-B1E5-4F6C-9B02-BA6E1BA6B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E360-D411-4515-8ECE-76C0CF4404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3346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EA5110-2352-4345-82F4-E1F4E02B6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E703D5A-6A28-4B1F-9333-51FC88541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D062A88-72AE-4228-B731-73ACF46E4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0AD5338-CD4E-4A0F-A1C0-2BECFF4C9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4AEF9-E4D1-4D1F-A6A2-CF4ED960CC9F}" type="datetimeFigureOut">
              <a:rPr lang="de-DE" smtClean="0"/>
              <a:t>19.02.2019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1897F0-99DF-4F55-AD0A-341290B4F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625022-1BE0-4F07-BBDC-29181B6F4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E360-D411-4515-8ECE-76C0CF4404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4212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A3A5E1B-A2E9-4D2A-81B5-86DC3A87B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AC9A4C-2BD4-4A1A-A6A4-80C60B411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E17297-D241-4E2E-B80C-8121530B1C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4AEF9-E4D1-4D1F-A6A2-CF4ED960CC9F}" type="datetimeFigureOut">
              <a:rPr lang="de-DE" smtClean="0"/>
              <a:t>19.02.2019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AEBFB5-7438-4C62-879B-C77DCF26B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1A5535-9C94-43D5-B464-71388841A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FE360-D411-4515-8ECE-76C0CF4404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9544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688A985A-6673-42AB-B2A8-D8BD51F6DB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0162478"/>
              </p:ext>
            </p:extLst>
          </p:nvPr>
        </p:nvGraphicFramePr>
        <p:xfrm>
          <a:off x="276837" y="300218"/>
          <a:ext cx="10058400" cy="4489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8469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Breitbild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Henning Brackmann</dc:creator>
  <cp:lastModifiedBy>Henning Brackmann</cp:lastModifiedBy>
  <cp:revision>8</cp:revision>
  <dcterms:created xsi:type="dcterms:W3CDTF">2019-02-18T10:44:19Z</dcterms:created>
  <dcterms:modified xsi:type="dcterms:W3CDTF">2019-02-19T13:42:13Z</dcterms:modified>
</cp:coreProperties>
</file>