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B7217-BE43-4390-B455-6F59C2B2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C4F44-D503-444D-BC7A-F4D1B5274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BE188-89E0-4F99-89E4-3AA56F2E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78B2-3756-4A86-8E9A-65482473FA86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960154-9A57-4096-8DCB-CA1AAEFB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6E9185-72D0-4C91-B97A-5E53C363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A1-2C09-423C-92CE-2A1E285E0C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10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519FB-4D08-4B22-A69A-5F22CD6C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41F1D6-5D90-4FDA-A295-EF5CC00AD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61730-F61F-477D-B9F5-D290698C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78B2-3756-4A86-8E9A-65482473FA86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1AA9B6-13FC-4273-BBBC-F37345D8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69C0E-3EBA-4B02-A004-CCFACD89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A1-2C09-423C-92CE-2A1E285E0C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04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BA9877-F7E8-4D7D-8BC0-D4B704157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94A1FF-AEAF-4D84-9677-23DB1E7D1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3CD10-84CB-450A-B452-89BC466D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78B2-3756-4A86-8E9A-65482473FA86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28D68A-8904-4E8D-8BB1-EE97D65D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0FF29-F185-4245-AC57-77658849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A1-2C09-423C-92CE-2A1E285E0C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22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D799A-6EA5-4308-9346-B6FB7A0D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D3DD31-2697-4104-BA74-5E1C9EBF5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4A8153-69B6-4AB4-B6AB-4EFFDFD6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78B2-3756-4A86-8E9A-65482473FA86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9A8EC-2216-49E6-BCF9-1D3756B1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D685C2-491A-497A-821F-8E0D37C1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A1-2C09-423C-92CE-2A1E285E0C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77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07D69-C819-47C5-8ADE-6DD168F4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C04A68-46D0-4B58-8B10-5E9446FD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450D22-E07A-4343-BACD-77C496F6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78B2-3756-4A86-8E9A-65482473FA86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B748C-D6B8-4878-BB5B-0BC8944F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126D23-9625-473A-A554-D381A092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A1-2C09-423C-92CE-2A1E285E0C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8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D74B7-CB13-4CA3-9644-4E6944BE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88F30-C865-43D4-9F77-F07AD02EB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A31859-F26B-4322-A5BF-72D51D50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EEE43F-C586-42E3-9BC1-3FCE2E3F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78B2-3756-4A86-8E9A-65482473FA86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36504-D40D-4EB5-837E-68E3029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E77BDC-691D-438F-9F97-A1B3438A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A1-2C09-423C-92CE-2A1E285E0C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1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F80C2-C1C6-432F-930A-9D6535BD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A6064C-7890-454A-BB13-DC79BDF59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C5A5DF-3467-4F15-9E3F-38313800F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3229C8-368B-4426-AB3F-0FCA83586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A79DEE-2E47-4F9E-A9DC-B2CEF2568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3D27EC-DCF3-4431-899D-0533F0BF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78B2-3756-4A86-8E9A-65482473FA86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18EE30-71AC-4314-A7D4-F81497B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16FC69-41FB-4E7E-8E21-8A8B5489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A1-2C09-423C-92CE-2A1E285E0C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93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93D78-5526-4D46-9BFA-FBC8C1EF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4CAF38-86D9-47F1-AD46-A033A58C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78B2-3756-4A86-8E9A-65482473FA86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191ACB-AA4F-49CC-BA1D-CD59BF49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6F0DC2-2430-47A9-903B-23D36653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A1-2C09-423C-92CE-2A1E285E0C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64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6592E3-C518-47C5-981C-6981914F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78B2-3756-4A86-8E9A-65482473FA86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286AF5-310B-44F4-B848-255E98B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85058F-0E0E-47B7-ADD9-52A8CFC4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A1-2C09-423C-92CE-2A1E285E0C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70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20251-E29C-44E6-9739-ACE3432E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E690E4-1715-46B5-93E7-C7F239CB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257A33-FC9F-467A-B0DA-81EFD06B6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23D3CA-747A-462A-B578-3C216938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78B2-3756-4A86-8E9A-65482473FA86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595EC3-E376-44CA-B797-839FB669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A01F22-05AB-4661-9408-C56DBBC1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A1-2C09-423C-92CE-2A1E285E0C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51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AB411-38B1-4F2A-B907-5D89D80C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52FA00-3324-4067-90EE-E280585D2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94111D-01C2-45E9-A62A-5E8B59246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EC7C2-4303-4158-AC26-7061E381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78B2-3756-4A86-8E9A-65482473FA86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06BFC0-23A3-4DF3-BF47-5B731AE3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A4122F-5EB8-4DE7-86A9-C1990C52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A1-2C09-423C-92CE-2A1E285E0C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52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2B8657-9A36-4017-BDA8-1129D1B8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AEA733-E118-4DA7-B72E-7108D76A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B4DDA7-1BD4-48D0-A4C0-04240D947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A78B2-3756-4A86-8E9A-65482473FA86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3951EC-CCB0-4A4D-9229-D5D06F528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4A6E07-1015-4620-879E-B8212F035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8CA1-2C09-423C-92CE-2A1E285E0C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79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06185D9-0345-445C-AC2B-E11B0E91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FactoryFX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unterstand a </a:t>
            </a:r>
            <a:r>
              <a:rPr lang="de-DE" dirty="0" err="1"/>
              <a:t>factoryfx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B8D8139-86C6-4AAA-ABA3-8B53E5E6D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69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err="1"/>
              <a:t>What</a:t>
            </a:r>
            <a:r>
              <a:rPr lang="de-DE" dirty="0"/>
              <a:t> do 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a </a:t>
            </a:r>
            <a:r>
              <a:rPr lang="de-DE" dirty="0" err="1"/>
              <a:t>factoryfx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err="1"/>
              <a:t>Factories</a:t>
            </a:r>
            <a:r>
              <a:rPr lang="de-DE" dirty="0"/>
              <a:t> </a:t>
            </a:r>
            <a:r>
              <a:rPr lang="de-DE" dirty="0" err="1"/>
              <a:t>desribe</a:t>
            </a:r>
            <a:r>
              <a:rPr lang="de-DE" dirty="0"/>
              <a:t> </a:t>
            </a:r>
            <a:r>
              <a:rPr lang="de-DE" dirty="0" err="1"/>
              <a:t>consrtuctor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err="1"/>
              <a:t>Liveobject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err="1"/>
              <a:t>If</a:t>
            </a:r>
            <a:r>
              <a:rPr lang="de-DE" dirty="0"/>
              <a:t> 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dependcy</a:t>
            </a:r>
            <a:r>
              <a:rPr lang="de-DE" dirty="0"/>
              <a:t>: 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consrtuctor</a:t>
            </a:r>
            <a:r>
              <a:rPr lang="de-DE" dirty="0"/>
              <a:t> </a:t>
            </a:r>
            <a:r>
              <a:rPr lang="de-DE" dirty="0" err="1"/>
              <a:t>paramter</a:t>
            </a:r>
            <a:r>
              <a:rPr lang="de-DE" dirty="0"/>
              <a:t>, final </a:t>
            </a:r>
            <a:r>
              <a:rPr lang="de-DE" dirty="0" err="1"/>
              <a:t>attribute</a:t>
            </a:r>
            <a:r>
              <a:rPr lang="de-DE" dirty="0"/>
              <a:t>,</a:t>
            </a:r>
          </a:p>
          <a:p>
            <a:pPr marL="457200" lvl="1" indent="0">
              <a:buNone/>
            </a:pPr>
            <a:r>
              <a:rPr lang="de-DE" dirty="0"/>
              <a:t>Factory Attribute,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in </a:t>
            </a:r>
            <a:r>
              <a:rPr lang="de-DE" dirty="0" err="1"/>
              <a:t>factory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39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06185D9-0345-445C-AC2B-E11B0E91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Fatoryfx</a:t>
            </a:r>
            <a:r>
              <a:rPr lang="de-DE" dirty="0"/>
              <a:t> </a:t>
            </a:r>
            <a:r>
              <a:rPr lang="de-DE" dirty="0" err="1"/>
              <a:t>webgui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B8D8139-86C6-4AAA-ABA3-8B53E5E6D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4909"/>
            <a:ext cx="10515600" cy="4351338"/>
          </a:xfrm>
        </p:spPr>
        <p:txBody>
          <a:bodyPr/>
          <a:lstStyle/>
          <a:p>
            <a:r>
              <a:rPr lang="de-DE" dirty="0"/>
              <a:t>Live </a:t>
            </a:r>
            <a:r>
              <a:rPr lang="de-DE" dirty="0" err="1"/>
              <a:t>demo</a:t>
            </a:r>
            <a:endParaRPr lang="de-DE" dirty="0"/>
          </a:p>
          <a:p>
            <a:pPr lvl="1"/>
            <a:r>
              <a:rPr lang="de-DE" dirty="0"/>
              <a:t>Shop </a:t>
            </a:r>
            <a:r>
              <a:rPr lang="de-DE" dirty="0" err="1"/>
              <a:t>Example</a:t>
            </a:r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FactoryFX basic to unterstand a factoryfx application</vt:lpstr>
      <vt:lpstr>Fatoryfx webgui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Fatoryfx</dc:title>
  <dc:creator>Henning Brackmann</dc:creator>
  <cp:lastModifiedBy>Henning Brackmann</cp:lastModifiedBy>
  <cp:revision>31</cp:revision>
  <dcterms:created xsi:type="dcterms:W3CDTF">2019-10-10T13:40:13Z</dcterms:created>
  <dcterms:modified xsi:type="dcterms:W3CDTF">2019-12-04T16:58:58Z</dcterms:modified>
</cp:coreProperties>
</file>