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6389" autoAdjust="0"/>
  </p:normalViewPr>
  <p:slideViewPr>
    <p:cSldViewPr snapToGrid="0">
      <p:cViewPr varScale="1">
        <p:scale>
          <a:sx n="103" d="100"/>
          <a:sy n="103" d="100"/>
        </p:scale>
        <p:origin x="15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/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 custLinFactNeighborX="17544" custLinFactNeighborY="12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AEC348-C75F-477B-BD75-FDB19316509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40FB4DE5-8234-4791-8708-326BF8452222}">
      <dgm:prSet phldrT="[Text]"/>
      <dgm:spPr/>
      <dgm:t>
        <a:bodyPr/>
        <a:lstStyle/>
        <a:p>
          <a:r>
            <a:rPr lang="de-DE" dirty="0" err="1"/>
            <a:t>Prepare</a:t>
          </a:r>
          <a:r>
            <a:rPr lang="de-DE" dirty="0"/>
            <a:t> update</a:t>
          </a:r>
        </a:p>
      </dgm:t>
    </dgm:pt>
    <dgm:pt modelId="{639CB3FF-CBEF-455C-B80E-0E65FA690AFD}" type="parTrans" cxnId="{0B0DADEE-C622-40B3-AC4B-9153DB130913}">
      <dgm:prSet/>
      <dgm:spPr/>
      <dgm:t>
        <a:bodyPr/>
        <a:lstStyle/>
        <a:p>
          <a:endParaRPr lang="de-DE"/>
        </a:p>
      </dgm:t>
    </dgm:pt>
    <dgm:pt modelId="{3D49C2AE-F799-4ACC-A127-5B5EF800B4AA}" type="sibTrans" cxnId="{0B0DADEE-C622-40B3-AC4B-9153DB130913}">
      <dgm:prSet/>
      <dgm:spPr/>
      <dgm:t>
        <a:bodyPr/>
        <a:lstStyle/>
        <a:p>
          <a:endParaRPr lang="de-DE"/>
        </a:p>
      </dgm:t>
    </dgm:pt>
    <dgm:pt modelId="{A7B6ECC7-CD04-4786-BF73-2545471763C1}">
      <dgm:prSet phldrT="[Text]"/>
      <dgm:spPr/>
      <dgm:t>
        <a:bodyPr/>
        <a:lstStyle/>
        <a:p>
          <a:r>
            <a:rPr lang="de-DE" dirty="0"/>
            <a:t>Factory </a:t>
          </a:r>
          <a:r>
            <a:rPr lang="de-DE" dirty="0" err="1"/>
            <a:t>to</a:t>
          </a:r>
          <a:r>
            <a:rPr lang="de-DE" dirty="0"/>
            <a:t> JSON</a:t>
          </a:r>
        </a:p>
      </dgm:t>
    </dgm:pt>
    <dgm:pt modelId="{08BC0848-CBD2-46AA-975E-0069C08B4A83}" type="parTrans" cxnId="{AF6A28CC-10E3-445E-AFA2-423B05DD3498}">
      <dgm:prSet/>
      <dgm:spPr/>
      <dgm:t>
        <a:bodyPr/>
        <a:lstStyle/>
        <a:p>
          <a:endParaRPr lang="de-DE"/>
        </a:p>
      </dgm:t>
    </dgm:pt>
    <dgm:pt modelId="{B82481FA-2A66-47CF-9DA2-6E5E5D5D0297}" type="sibTrans" cxnId="{AF6A28CC-10E3-445E-AFA2-423B05DD3498}">
      <dgm:prSet/>
      <dgm:spPr/>
      <dgm:t>
        <a:bodyPr/>
        <a:lstStyle/>
        <a:p>
          <a:endParaRPr lang="de-DE"/>
        </a:p>
      </dgm:t>
    </dgm:pt>
    <dgm:pt modelId="{A9324348-E876-4EF6-950F-A729C5A857E6}">
      <dgm:prSet phldrT="[Text]"/>
      <dgm:spPr/>
      <dgm:t>
        <a:bodyPr/>
        <a:lstStyle/>
        <a:p>
          <a:r>
            <a:rPr lang="de-DE" dirty="0"/>
            <a:t>JSON </a:t>
          </a:r>
          <a:r>
            <a:rPr lang="de-DE" dirty="0" err="1"/>
            <a:t>to</a:t>
          </a:r>
          <a:r>
            <a:rPr lang="de-DE" dirty="0"/>
            <a:t> Factory</a:t>
          </a:r>
        </a:p>
      </dgm:t>
    </dgm:pt>
    <dgm:pt modelId="{ABCF6DEB-AB9A-44B9-8EE4-7A09F7998AAC}" type="parTrans" cxnId="{58AFAF76-5B78-4D0C-8C86-496F3FD212F2}">
      <dgm:prSet/>
      <dgm:spPr/>
      <dgm:t>
        <a:bodyPr/>
        <a:lstStyle/>
        <a:p>
          <a:endParaRPr lang="de-DE"/>
        </a:p>
      </dgm:t>
    </dgm:pt>
    <dgm:pt modelId="{F6C179B8-3691-4D52-98EA-47AFE89DB83C}" type="sibTrans" cxnId="{58AFAF76-5B78-4D0C-8C86-496F3FD212F2}">
      <dgm:prSet/>
      <dgm:spPr/>
      <dgm:t>
        <a:bodyPr/>
        <a:lstStyle/>
        <a:p>
          <a:endParaRPr lang="de-DE"/>
        </a:p>
      </dgm:t>
    </dgm:pt>
    <dgm:pt modelId="{65F14C27-E0B0-46AE-8D24-45260861FEE5}">
      <dgm:prSet phldrT="[Text]"/>
      <dgm:spPr/>
      <dgm:t>
        <a:bodyPr/>
        <a:lstStyle/>
        <a:p>
          <a:r>
            <a:rPr lang="de-DE" dirty="0" err="1"/>
            <a:t>Apply</a:t>
          </a:r>
          <a:r>
            <a:rPr lang="de-DE" dirty="0"/>
            <a:t> update</a:t>
          </a:r>
        </a:p>
      </dgm:t>
    </dgm:pt>
    <dgm:pt modelId="{372A9324-65D8-46F8-8504-94403DA9B62F}" type="parTrans" cxnId="{A601A68F-CCB7-4B1B-9433-E8DFEDC338D9}">
      <dgm:prSet/>
      <dgm:spPr/>
      <dgm:t>
        <a:bodyPr/>
        <a:lstStyle/>
        <a:p>
          <a:endParaRPr lang="de-DE"/>
        </a:p>
      </dgm:t>
    </dgm:pt>
    <dgm:pt modelId="{F55EB2CE-E73F-481E-ACC2-AA2FD5328200}" type="sibTrans" cxnId="{A601A68F-CCB7-4B1B-9433-E8DFEDC338D9}">
      <dgm:prSet/>
      <dgm:spPr/>
      <dgm:t>
        <a:bodyPr/>
        <a:lstStyle/>
        <a:p>
          <a:endParaRPr lang="de-DE"/>
        </a:p>
      </dgm:t>
    </dgm:pt>
    <dgm:pt modelId="{D559C5B1-F772-49E7-AFBC-3B61BFFD37CA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change</a:t>
          </a:r>
          <a:endParaRPr lang="de-DE" dirty="0"/>
        </a:p>
      </dgm:t>
    </dgm:pt>
    <dgm:pt modelId="{58976386-708B-4A88-BA05-2A20D169F66F}" type="parTrans" cxnId="{91AB7571-D11F-4117-8C9B-2464982E446E}">
      <dgm:prSet/>
      <dgm:spPr/>
      <dgm:t>
        <a:bodyPr/>
        <a:lstStyle/>
        <a:p>
          <a:endParaRPr lang="de-DE"/>
        </a:p>
      </dgm:t>
    </dgm:pt>
    <dgm:pt modelId="{C08D3BD4-3128-44DB-B4BE-16C965A24743}" type="sibTrans" cxnId="{91AB7571-D11F-4117-8C9B-2464982E446E}">
      <dgm:prSet/>
      <dgm:spPr/>
      <dgm:t>
        <a:bodyPr/>
        <a:lstStyle/>
        <a:p>
          <a:endParaRPr lang="de-DE"/>
        </a:p>
      </dgm:t>
    </dgm:pt>
    <dgm:pt modelId="{2F50F8DA-7404-4182-BE40-170153F44CB1}">
      <dgm:prSet phldrT="[Text]"/>
      <dgm:spPr/>
      <dgm:t>
        <a:bodyPr/>
        <a:lstStyle/>
        <a:p>
          <a:r>
            <a:rPr lang="de-DE" dirty="0" err="1"/>
            <a:t>server</a:t>
          </a:r>
          <a:endParaRPr lang="de-DE" dirty="0"/>
        </a:p>
      </dgm:t>
    </dgm:pt>
    <dgm:pt modelId="{CC2649C4-36CA-43D7-9E23-DA935CD9C126}" type="parTrans" cxnId="{E74E190C-3CF8-47DD-81CB-C7CE8BC8300E}">
      <dgm:prSet/>
      <dgm:spPr/>
      <dgm:t>
        <a:bodyPr/>
        <a:lstStyle/>
        <a:p>
          <a:endParaRPr lang="de-DE"/>
        </a:p>
      </dgm:t>
    </dgm:pt>
    <dgm:pt modelId="{B05DB384-C113-453B-9B6E-B680632B382A}" type="sibTrans" cxnId="{E74E190C-3CF8-47DD-81CB-C7CE8BC8300E}">
      <dgm:prSet/>
      <dgm:spPr/>
      <dgm:t>
        <a:bodyPr/>
        <a:lstStyle/>
        <a:p>
          <a:endParaRPr lang="de-DE"/>
        </a:p>
      </dgm:t>
    </dgm:pt>
    <dgm:pt modelId="{327ECE25-D17F-44AC-847F-A50940C08895}">
      <dgm:prSet phldrT="[Text]"/>
      <dgm:spPr/>
      <dgm:t>
        <a:bodyPr/>
        <a:lstStyle/>
        <a:p>
          <a:r>
            <a:rPr lang="de-DE" dirty="0"/>
            <a:t>http</a:t>
          </a:r>
        </a:p>
      </dgm:t>
    </dgm:pt>
    <dgm:pt modelId="{6A9B4A7A-8BFB-4C2F-95A7-26B902B95CEF}" type="parTrans" cxnId="{400E7FB5-79C1-49B3-9167-E45D8B2FC669}">
      <dgm:prSet/>
      <dgm:spPr/>
      <dgm:t>
        <a:bodyPr/>
        <a:lstStyle/>
        <a:p>
          <a:endParaRPr lang="de-DE"/>
        </a:p>
      </dgm:t>
    </dgm:pt>
    <dgm:pt modelId="{25F2DF26-DA1E-47E5-8FFA-290E8345B2A4}" type="sibTrans" cxnId="{400E7FB5-79C1-49B3-9167-E45D8B2FC669}">
      <dgm:prSet/>
      <dgm:spPr/>
      <dgm:t>
        <a:bodyPr/>
        <a:lstStyle/>
        <a:p>
          <a:endParaRPr lang="de-DE"/>
        </a:p>
      </dgm:t>
    </dgm:pt>
    <dgm:pt modelId="{EBC0021E-6F05-4D0C-B1B0-B4CCBC4E0358}">
      <dgm:prSet phldrT="[Text]"/>
      <dgm:spPr/>
      <dgm:t>
        <a:bodyPr/>
        <a:lstStyle/>
        <a:p>
          <a:r>
            <a:rPr lang="de-DE" dirty="0" err="1"/>
            <a:t>client</a:t>
          </a:r>
          <a:endParaRPr lang="de-DE" dirty="0"/>
        </a:p>
      </dgm:t>
    </dgm:pt>
    <dgm:pt modelId="{CD8F66A3-E917-41B4-A7DC-002F64712258}" type="parTrans" cxnId="{61313A5D-C2B3-4955-BE14-3BB77AFF6120}">
      <dgm:prSet/>
      <dgm:spPr/>
      <dgm:t>
        <a:bodyPr/>
        <a:lstStyle/>
        <a:p>
          <a:endParaRPr lang="de-DE"/>
        </a:p>
      </dgm:t>
    </dgm:pt>
    <dgm:pt modelId="{C6666FD0-1904-43E2-9B62-FB4CE073576B}" type="sibTrans" cxnId="{61313A5D-C2B3-4955-BE14-3BB77AFF6120}">
      <dgm:prSet/>
      <dgm:spPr/>
      <dgm:t>
        <a:bodyPr/>
        <a:lstStyle/>
        <a:p>
          <a:endParaRPr lang="de-DE"/>
        </a:p>
      </dgm:t>
    </dgm:pt>
    <dgm:pt modelId="{74CF4D82-687C-486B-A415-7851CEC8FE78}">
      <dgm:prSet phldrT="[Text]"/>
      <dgm:spPr/>
      <dgm:t>
        <a:bodyPr/>
        <a:lstStyle/>
        <a:p>
          <a:r>
            <a:rPr lang="de-DE" dirty="0"/>
            <a:t>http</a:t>
          </a:r>
        </a:p>
      </dgm:t>
    </dgm:pt>
    <dgm:pt modelId="{4AE6B76B-0F05-471F-ADFF-1E76BED93DD9}" type="parTrans" cxnId="{0051EB91-77CF-463D-816A-0B0B6793A2C5}">
      <dgm:prSet/>
      <dgm:spPr/>
      <dgm:t>
        <a:bodyPr/>
        <a:lstStyle/>
        <a:p>
          <a:endParaRPr lang="de-DE"/>
        </a:p>
      </dgm:t>
    </dgm:pt>
    <dgm:pt modelId="{787D2900-82A0-4DF1-B5A3-DAD267C325E8}" type="sibTrans" cxnId="{0051EB91-77CF-463D-816A-0B0B6793A2C5}">
      <dgm:prSet/>
      <dgm:spPr/>
      <dgm:t>
        <a:bodyPr/>
        <a:lstStyle/>
        <a:p>
          <a:endParaRPr lang="de-DE"/>
        </a:p>
      </dgm:t>
    </dgm:pt>
    <dgm:pt modelId="{71817A3F-F8F7-4658-B9F6-6CCDAF4B0413}">
      <dgm:prSet phldrT="[Text]"/>
      <dgm:spPr/>
      <dgm:t>
        <a:bodyPr/>
        <a:lstStyle/>
        <a:p>
          <a:r>
            <a:rPr lang="de-DE" dirty="0" err="1"/>
            <a:t>server</a:t>
          </a:r>
          <a:endParaRPr lang="de-DE" dirty="0"/>
        </a:p>
      </dgm:t>
    </dgm:pt>
    <dgm:pt modelId="{CBC57C7B-8DF5-4DEC-BA5D-77E0EB5AA9BF}" type="parTrans" cxnId="{84427029-D49F-40D1-90B1-4A315B4EC86A}">
      <dgm:prSet/>
      <dgm:spPr/>
      <dgm:t>
        <a:bodyPr/>
        <a:lstStyle/>
        <a:p>
          <a:endParaRPr lang="de-DE"/>
        </a:p>
      </dgm:t>
    </dgm:pt>
    <dgm:pt modelId="{1E57B4C2-5382-412A-B433-DA421F69F189}" type="sibTrans" cxnId="{84427029-D49F-40D1-90B1-4A315B4EC86A}">
      <dgm:prSet/>
      <dgm:spPr/>
      <dgm:t>
        <a:bodyPr/>
        <a:lstStyle/>
        <a:p>
          <a:endParaRPr lang="de-DE"/>
        </a:p>
      </dgm:t>
    </dgm:pt>
    <dgm:pt modelId="{7F04E191-2A30-4A40-BD33-5789CBF9366E}" type="pres">
      <dgm:prSet presAssocID="{69AEC348-C75F-477B-BD75-FDB193165091}" presName="theList" presStyleCnt="0">
        <dgm:presLayoutVars>
          <dgm:dir/>
          <dgm:animLvl val="lvl"/>
          <dgm:resizeHandles val="exact"/>
        </dgm:presLayoutVars>
      </dgm:prSet>
      <dgm:spPr/>
    </dgm:pt>
    <dgm:pt modelId="{15787AA3-997C-4ED7-81FA-3DC1FEA39386}" type="pres">
      <dgm:prSet presAssocID="{40FB4DE5-8234-4791-8708-326BF8452222}" presName="compNode" presStyleCnt="0"/>
      <dgm:spPr/>
    </dgm:pt>
    <dgm:pt modelId="{9E55415A-C8DC-4C74-9AE2-C5E700E94A7A}" type="pres">
      <dgm:prSet presAssocID="{40FB4DE5-8234-4791-8708-326BF8452222}" presName="noGeometry" presStyleCnt="0"/>
      <dgm:spPr/>
    </dgm:pt>
    <dgm:pt modelId="{F0541580-B14A-4310-B786-CE938D18D446}" type="pres">
      <dgm:prSet presAssocID="{40FB4DE5-8234-4791-8708-326BF8452222}" presName="childTextVisible" presStyleLbl="bgAccFollowNode1" presStyleIdx="0" presStyleCnt="5">
        <dgm:presLayoutVars>
          <dgm:bulletEnabled val="1"/>
        </dgm:presLayoutVars>
      </dgm:prSet>
      <dgm:spPr/>
    </dgm:pt>
    <dgm:pt modelId="{33BA31D8-7465-424D-A9DE-16EBF094F8B7}" type="pres">
      <dgm:prSet presAssocID="{40FB4DE5-8234-4791-8708-326BF8452222}" presName="childTextHidden" presStyleLbl="bgAccFollowNode1" presStyleIdx="0" presStyleCnt="5"/>
      <dgm:spPr/>
    </dgm:pt>
    <dgm:pt modelId="{4C9A50AF-A8F6-4526-B8FD-C5052F7CB913}" type="pres">
      <dgm:prSet presAssocID="{40FB4DE5-8234-4791-8708-326BF845222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117F14B-8064-4E4A-957D-30D684CD67A8}" type="pres">
      <dgm:prSet presAssocID="{40FB4DE5-8234-4791-8708-326BF8452222}" presName="aSpace" presStyleCnt="0"/>
      <dgm:spPr/>
    </dgm:pt>
    <dgm:pt modelId="{477F0326-A757-49BB-A7E7-07CF47C16414}" type="pres">
      <dgm:prSet presAssocID="{A7B6ECC7-CD04-4786-BF73-2545471763C1}" presName="compNode" presStyleCnt="0"/>
      <dgm:spPr/>
    </dgm:pt>
    <dgm:pt modelId="{C894203F-2CFE-4532-99D5-A09400D3A9AF}" type="pres">
      <dgm:prSet presAssocID="{A7B6ECC7-CD04-4786-BF73-2545471763C1}" presName="noGeometry" presStyleCnt="0"/>
      <dgm:spPr/>
    </dgm:pt>
    <dgm:pt modelId="{9D5EEB16-4F68-4EE4-A254-83A0A1FE55FD}" type="pres">
      <dgm:prSet presAssocID="{A7B6ECC7-CD04-4786-BF73-2545471763C1}" presName="childTextVisible" presStyleLbl="bgAccFollowNode1" presStyleIdx="1" presStyleCnt="5">
        <dgm:presLayoutVars>
          <dgm:bulletEnabled val="1"/>
        </dgm:presLayoutVars>
      </dgm:prSet>
      <dgm:spPr/>
    </dgm:pt>
    <dgm:pt modelId="{D4314E3A-9F9B-4B81-A198-D9AB7EA88F08}" type="pres">
      <dgm:prSet presAssocID="{A7B6ECC7-CD04-4786-BF73-2545471763C1}" presName="childTextHidden" presStyleLbl="bgAccFollowNode1" presStyleIdx="1" presStyleCnt="5"/>
      <dgm:spPr/>
    </dgm:pt>
    <dgm:pt modelId="{BDA891C5-6E73-444C-9412-C08FAC45853C}" type="pres">
      <dgm:prSet presAssocID="{A7B6ECC7-CD04-4786-BF73-2545471763C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0372DF1-B07B-4AFA-9AFF-509B8C5F9D2F}" type="pres">
      <dgm:prSet presAssocID="{A7B6ECC7-CD04-4786-BF73-2545471763C1}" presName="aSpace" presStyleCnt="0"/>
      <dgm:spPr/>
    </dgm:pt>
    <dgm:pt modelId="{DCA31AD1-7554-4369-A1AF-A863272E1373}" type="pres">
      <dgm:prSet presAssocID="{D559C5B1-F772-49E7-AFBC-3B61BFFD37CA}" presName="compNode" presStyleCnt="0"/>
      <dgm:spPr/>
    </dgm:pt>
    <dgm:pt modelId="{0B21C03F-90A7-498E-BFA0-120C5C97FCE1}" type="pres">
      <dgm:prSet presAssocID="{D559C5B1-F772-49E7-AFBC-3B61BFFD37CA}" presName="noGeometry" presStyleCnt="0"/>
      <dgm:spPr/>
    </dgm:pt>
    <dgm:pt modelId="{BF5AE955-5050-4B53-A193-DFFE5D1FA05C}" type="pres">
      <dgm:prSet presAssocID="{D559C5B1-F772-49E7-AFBC-3B61BFFD37CA}" presName="childTextVisible" presStyleLbl="bgAccFollowNode1" presStyleIdx="2" presStyleCnt="5">
        <dgm:presLayoutVars>
          <dgm:bulletEnabled val="1"/>
        </dgm:presLayoutVars>
      </dgm:prSet>
      <dgm:spPr/>
    </dgm:pt>
    <dgm:pt modelId="{7EDCCFD7-CA63-4F4D-B570-05326EDD618B}" type="pres">
      <dgm:prSet presAssocID="{D559C5B1-F772-49E7-AFBC-3B61BFFD37CA}" presName="childTextHidden" presStyleLbl="bgAccFollowNode1" presStyleIdx="2" presStyleCnt="5"/>
      <dgm:spPr/>
    </dgm:pt>
    <dgm:pt modelId="{E182F8A8-2633-41CB-A023-2C907BDE4861}" type="pres">
      <dgm:prSet presAssocID="{D559C5B1-F772-49E7-AFBC-3B61BFFD37C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F6B8F8C-497B-475B-9894-6CC1B0BA2791}" type="pres">
      <dgm:prSet presAssocID="{D559C5B1-F772-49E7-AFBC-3B61BFFD37CA}" presName="aSpace" presStyleCnt="0"/>
      <dgm:spPr/>
    </dgm:pt>
    <dgm:pt modelId="{C7A32366-7CAD-4A61-ADE5-F178D47D54E8}" type="pres">
      <dgm:prSet presAssocID="{A9324348-E876-4EF6-950F-A729C5A857E6}" presName="compNode" presStyleCnt="0"/>
      <dgm:spPr/>
    </dgm:pt>
    <dgm:pt modelId="{53FB6037-6478-4687-BFC4-C871356C4E2F}" type="pres">
      <dgm:prSet presAssocID="{A9324348-E876-4EF6-950F-A729C5A857E6}" presName="noGeometry" presStyleCnt="0"/>
      <dgm:spPr/>
    </dgm:pt>
    <dgm:pt modelId="{88823DD0-0443-4864-9CB0-085699807D24}" type="pres">
      <dgm:prSet presAssocID="{A9324348-E876-4EF6-950F-A729C5A857E6}" presName="childTextVisible" presStyleLbl="bgAccFollowNode1" presStyleIdx="3" presStyleCnt="5">
        <dgm:presLayoutVars>
          <dgm:bulletEnabled val="1"/>
        </dgm:presLayoutVars>
      </dgm:prSet>
      <dgm:spPr/>
    </dgm:pt>
    <dgm:pt modelId="{2B69BAE1-B460-4760-9F7E-08D4CB38445A}" type="pres">
      <dgm:prSet presAssocID="{A9324348-E876-4EF6-950F-A729C5A857E6}" presName="childTextHidden" presStyleLbl="bgAccFollowNode1" presStyleIdx="3" presStyleCnt="5"/>
      <dgm:spPr/>
    </dgm:pt>
    <dgm:pt modelId="{4EF3399C-27F1-4F74-A124-12A38967EBC7}" type="pres">
      <dgm:prSet presAssocID="{A9324348-E876-4EF6-950F-A729C5A857E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BF271A8-0444-4966-8E26-997226A8ADBD}" type="pres">
      <dgm:prSet presAssocID="{A9324348-E876-4EF6-950F-A729C5A857E6}" presName="aSpace" presStyleCnt="0"/>
      <dgm:spPr/>
    </dgm:pt>
    <dgm:pt modelId="{0EF15C8A-A01D-47E9-AEF0-235F839FEED1}" type="pres">
      <dgm:prSet presAssocID="{65F14C27-E0B0-46AE-8D24-45260861FEE5}" presName="compNode" presStyleCnt="0"/>
      <dgm:spPr/>
    </dgm:pt>
    <dgm:pt modelId="{514BD6D8-D052-47ED-82BE-C929E20DF35B}" type="pres">
      <dgm:prSet presAssocID="{65F14C27-E0B0-46AE-8D24-45260861FEE5}" presName="noGeometry" presStyleCnt="0"/>
      <dgm:spPr/>
    </dgm:pt>
    <dgm:pt modelId="{A418C5BC-13A6-4166-BA4C-2915A4A64159}" type="pres">
      <dgm:prSet presAssocID="{65F14C27-E0B0-46AE-8D24-45260861FEE5}" presName="childTextVisible" presStyleLbl="bgAccFollowNode1" presStyleIdx="4" presStyleCnt="5">
        <dgm:presLayoutVars>
          <dgm:bulletEnabled val="1"/>
        </dgm:presLayoutVars>
      </dgm:prSet>
      <dgm:spPr/>
    </dgm:pt>
    <dgm:pt modelId="{89EE8327-2FC4-4BE8-B432-8C203A63F82C}" type="pres">
      <dgm:prSet presAssocID="{65F14C27-E0B0-46AE-8D24-45260861FEE5}" presName="childTextHidden" presStyleLbl="bgAccFollowNode1" presStyleIdx="4" presStyleCnt="5"/>
      <dgm:spPr/>
    </dgm:pt>
    <dgm:pt modelId="{3532B449-452C-4F5D-99E3-197422273B6A}" type="pres">
      <dgm:prSet presAssocID="{65F14C27-E0B0-46AE-8D24-45260861FEE5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C6A25601-063C-4DCE-A325-1AA595223651}" type="presOf" srcId="{40FB4DE5-8234-4791-8708-326BF8452222}" destId="{4C9A50AF-A8F6-4526-B8FD-C5052F7CB913}" srcOrd="0" destOrd="0" presId="urn:microsoft.com/office/officeart/2005/8/layout/hProcess6"/>
    <dgm:cxn modelId="{B39AA206-47C4-4868-B28C-57BD947BD902}" type="presOf" srcId="{74CF4D82-687C-486B-A415-7851CEC8FE78}" destId="{2B69BAE1-B460-4760-9F7E-08D4CB38445A}" srcOrd="1" destOrd="0" presId="urn:microsoft.com/office/officeart/2005/8/layout/hProcess6"/>
    <dgm:cxn modelId="{3332F00B-60ED-4CA0-8A27-371599FED5A2}" type="presOf" srcId="{D559C5B1-F772-49E7-AFBC-3B61BFFD37CA}" destId="{E182F8A8-2633-41CB-A023-2C907BDE4861}" srcOrd="0" destOrd="0" presId="urn:microsoft.com/office/officeart/2005/8/layout/hProcess6"/>
    <dgm:cxn modelId="{E74E190C-3CF8-47DD-81CB-C7CE8BC8300E}" srcId="{40FB4DE5-8234-4791-8708-326BF8452222}" destId="{2F50F8DA-7404-4182-BE40-170153F44CB1}" srcOrd="0" destOrd="0" parTransId="{CC2649C4-36CA-43D7-9E23-DA935CD9C126}" sibTransId="{B05DB384-C113-453B-9B6E-B680632B382A}"/>
    <dgm:cxn modelId="{DF153C0D-81D8-44B1-AACA-2F0C9CF0001E}" type="presOf" srcId="{327ECE25-D17F-44AC-847F-A50940C08895}" destId="{D4314E3A-9F9B-4B81-A198-D9AB7EA88F08}" srcOrd="1" destOrd="0" presId="urn:microsoft.com/office/officeart/2005/8/layout/hProcess6"/>
    <dgm:cxn modelId="{6B4C3219-16A0-4433-AB9F-9BB073171C03}" type="presOf" srcId="{EBC0021E-6F05-4D0C-B1B0-B4CCBC4E0358}" destId="{BF5AE955-5050-4B53-A193-DFFE5D1FA05C}" srcOrd="0" destOrd="0" presId="urn:microsoft.com/office/officeart/2005/8/layout/hProcess6"/>
    <dgm:cxn modelId="{84427029-D49F-40D1-90B1-4A315B4EC86A}" srcId="{65F14C27-E0B0-46AE-8D24-45260861FEE5}" destId="{71817A3F-F8F7-4658-B9F6-6CCDAF4B0413}" srcOrd="0" destOrd="0" parTransId="{CBC57C7B-8DF5-4DEC-BA5D-77E0EB5AA9BF}" sibTransId="{1E57B4C2-5382-412A-B433-DA421F69F189}"/>
    <dgm:cxn modelId="{F150AF3D-9B90-4F1C-B819-87E929E95DAD}" type="presOf" srcId="{2F50F8DA-7404-4182-BE40-170153F44CB1}" destId="{F0541580-B14A-4310-B786-CE938D18D446}" srcOrd="0" destOrd="0" presId="urn:microsoft.com/office/officeart/2005/8/layout/hProcess6"/>
    <dgm:cxn modelId="{61313A5D-C2B3-4955-BE14-3BB77AFF6120}" srcId="{D559C5B1-F772-49E7-AFBC-3B61BFFD37CA}" destId="{EBC0021E-6F05-4D0C-B1B0-B4CCBC4E0358}" srcOrd="0" destOrd="0" parTransId="{CD8F66A3-E917-41B4-A7DC-002F64712258}" sibTransId="{C6666FD0-1904-43E2-9B62-FB4CE073576B}"/>
    <dgm:cxn modelId="{C5F09569-33CE-4C0D-8C9D-97B5759A96EC}" type="presOf" srcId="{71817A3F-F8F7-4658-B9F6-6CCDAF4B0413}" destId="{89EE8327-2FC4-4BE8-B432-8C203A63F82C}" srcOrd="1" destOrd="0" presId="urn:microsoft.com/office/officeart/2005/8/layout/hProcess6"/>
    <dgm:cxn modelId="{6DE7294F-817D-41C5-94C5-6FF93E5F6BFC}" type="presOf" srcId="{EBC0021E-6F05-4D0C-B1B0-B4CCBC4E0358}" destId="{7EDCCFD7-CA63-4F4D-B570-05326EDD618B}" srcOrd="1" destOrd="0" presId="urn:microsoft.com/office/officeart/2005/8/layout/hProcess6"/>
    <dgm:cxn modelId="{91AB7571-D11F-4117-8C9B-2464982E446E}" srcId="{69AEC348-C75F-477B-BD75-FDB193165091}" destId="{D559C5B1-F772-49E7-AFBC-3B61BFFD37CA}" srcOrd="2" destOrd="0" parTransId="{58976386-708B-4A88-BA05-2A20D169F66F}" sibTransId="{C08D3BD4-3128-44DB-B4BE-16C965A24743}"/>
    <dgm:cxn modelId="{58AFAF76-5B78-4D0C-8C86-496F3FD212F2}" srcId="{69AEC348-C75F-477B-BD75-FDB193165091}" destId="{A9324348-E876-4EF6-950F-A729C5A857E6}" srcOrd="3" destOrd="0" parTransId="{ABCF6DEB-AB9A-44B9-8EE4-7A09F7998AAC}" sibTransId="{F6C179B8-3691-4D52-98EA-47AFE89DB83C}"/>
    <dgm:cxn modelId="{80EEF158-38AA-4353-8519-0AF303BA7C41}" type="presOf" srcId="{74CF4D82-687C-486B-A415-7851CEC8FE78}" destId="{88823DD0-0443-4864-9CB0-085699807D24}" srcOrd="0" destOrd="0" presId="urn:microsoft.com/office/officeart/2005/8/layout/hProcess6"/>
    <dgm:cxn modelId="{A601A68F-CCB7-4B1B-9433-E8DFEDC338D9}" srcId="{69AEC348-C75F-477B-BD75-FDB193165091}" destId="{65F14C27-E0B0-46AE-8D24-45260861FEE5}" srcOrd="4" destOrd="0" parTransId="{372A9324-65D8-46F8-8504-94403DA9B62F}" sibTransId="{F55EB2CE-E73F-481E-ACC2-AA2FD5328200}"/>
    <dgm:cxn modelId="{0051EB91-77CF-463D-816A-0B0B6793A2C5}" srcId="{A9324348-E876-4EF6-950F-A729C5A857E6}" destId="{74CF4D82-687C-486B-A415-7851CEC8FE78}" srcOrd="0" destOrd="0" parTransId="{4AE6B76B-0F05-471F-ADFF-1E76BED93DD9}" sibTransId="{787D2900-82A0-4DF1-B5A3-DAD267C325E8}"/>
    <dgm:cxn modelId="{0E6CA39D-0F12-497A-BF47-D80DAB74EB67}" type="presOf" srcId="{A7B6ECC7-CD04-4786-BF73-2545471763C1}" destId="{BDA891C5-6E73-444C-9412-C08FAC45853C}" srcOrd="0" destOrd="0" presId="urn:microsoft.com/office/officeart/2005/8/layout/hProcess6"/>
    <dgm:cxn modelId="{788F24B5-A987-401E-8CF6-CA59A6F2CED5}" type="presOf" srcId="{65F14C27-E0B0-46AE-8D24-45260861FEE5}" destId="{3532B449-452C-4F5D-99E3-197422273B6A}" srcOrd="0" destOrd="0" presId="urn:microsoft.com/office/officeart/2005/8/layout/hProcess6"/>
    <dgm:cxn modelId="{400E7FB5-79C1-49B3-9167-E45D8B2FC669}" srcId="{A7B6ECC7-CD04-4786-BF73-2545471763C1}" destId="{327ECE25-D17F-44AC-847F-A50940C08895}" srcOrd="0" destOrd="0" parTransId="{6A9B4A7A-8BFB-4C2F-95A7-26B902B95CEF}" sibTransId="{25F2DF26-DA1E-47E5-8FFA-290E8345B2A4}"/>
    <dgm:cxn modelId="{3A4482BE-9458-48BE-9054-B00F43577D13}" type="presOf" srcId="{71817A3F-F8F7-4658-B9F6-6CCDAF4B0413}" destId="{A418C5BC-13A6-4166-BA4C-2915A4A64159}" srcOrd="0" destOrd="0" presId="urn:microsoft.com/office/officeart/2005/8/layout/hProcess6"/>
    <dgm:cxn modelId="{94086CC0-6389-41BF-AA61-8B986F004792}" type="presOf" srcId="{A9324348-E876-4EF6-950F-A729C5A857E6}" destId="{4EF3399C-27F1-4F74-A124-12A38967EBC7}" srcOrd="0" destOrd="0" presId="urn:microsoft.com/office/officeart/2005/8/layout/hProcess6"/>
    <dgm:cxn modelId="{FB2D33C3-5AF4-4A1C-AF0B-063687816EE7}" type="presOf" srcId="{2F50F8DA-7404-4182-BE40-170153F44CB1}" destId="{33BA31D8-7465-424D-A9DE-16EBF094F8B7}" srcOrd="1" destOrd="0" presId="urn:microsoft.com/office/officeart/2005/8/layout/hProcess6"/>
    <dgm:cxn modelId="{AF6A28CC-10E3-445E-AFA2-423B05DD3498}" srcId="{69AEC348-C75F-477B-BD75-FDB193165091}" destId="{A7B6ECC7-CD04-4786-BF73-2545471763C1}" srcOrd="1" destOrd="0" parTransId="{08BC0848-CBD2-46AA-975E-0069C08B4A83}" sibTransId="{B82481FA-2A66-47CF-9DA2-6E5E5D5D0297}"/>
    <dgm:cxn modelId="{73DEA1CD-4E77-4434-8565-B6C8AD8760E3}" type="presOf" srcId="{327ECE25-D17F-44AC-847F-A50940C08895}" destId="{9D5EEB16-4F68-4EE4-A254-83A0A1FE55FD}" srcOrd="0" destOrd="0" presId="urn:microsoft.com/office/officeart/2005/8/layout/hProcess6"/>
    <dgm:cxn modelId="{649C4FDE-94BF-4D95-BEDF-2B0EADC7E506}" type="presOf" srcId="{69AEC348-C75F-477B-BD75-FDB193165091}" destId="{7F04E191-2A30-4A40-BD33-5789CBF9366E}" srcOrd="0" destOrd="0" presId="urn:microsoft.com/office/officeart/2005/8/layout/hProcess6"/>
    <dgm:cxn modelId="{0B0DADEE-C622-40B3-AC4B-9153DB130913}" srcId="{69AEC348-C75F-477B-BD75-FDB193165091}" destId="{40FB4DE5-8234-4791-8708-326BF8452222}" srcOrd="0" destOrd="0" parTransId="{639CB3FF-CBEF-455C-B80E-0E65FA690AFD}" sibTransId="{3D49C2AE-F799-4ACC-A127-5B5EF800B4AA}"/>
    <dgm:cxn modelId="{C60348BB-2F17-424A-BA9E-E9B6B42227A2}" type="presParOf" srcId="{7F04E191-2A30-4A40-BD33-5789CBF9366E}" destId="{15787AA3-997C-4ED7-81FA-3DC1FEA39386}" srcOrd="0" destOrd="0" presId="urn:microsoft.com/office/officeart/2005/8/layout/hProcess6"/>
    <dgm:cxn modelId="{F587F4F9-D04E-4690-812F-6D8160AFC274}" type="presParOf" srcId="{15787AA3-997C-4ED7-81FA-3DC1FEA39386}" destId="{9E55415A-C8DC-4C74-9AE2-C5E700E94A7A}" srcOrd="0" destOrd="0" presId="urn:microsoft.com/office/officeart/2005/8/layout/hProcess6"/>
    <dgm:cxn modelId="{7FF64F63-8CED-49BA-9C37-7F2694A8778D}" type="presParOf" srcId="{15787AA3-997C-4ED7-81FA-3DC1FEA39386}" destId="{F0541580-B14A-4310-B786-CE938D18D446}" srcOrd="1" destOrd="0" presId="urn:microsoft.com/office/officeart/2005/8/layout/hProcess6"/>
    <dgm:cxn modelId="{DA942C6B-D7AF-4C71-BB0C-C307293B5335}" type="presParOf" srcId="{15787AA3-997C-4ED7-81FA-3DC1FEA39386}" destId="{33BA31D8-7465-424D-A9DE-16EBF094F8B7}" srcOrd="2" destOrd="0" presId="urn:microsoft.com/office/officeart/2005/8/layout/hProcess6"/>
    <dgm:cxn modelId="{AABE3CAD-53FB-4410-B984-717E2201443E}" type="presParOf" srcId="{15787AA3-997C-4ED7-81FA-3DC1FEA39386}" destId="{4C9A50AF-A8F6-4526-B8FD-C5052F7CB913}" srcOrd="3" destOrd="0" presId="urn:microsoft.com/office/officeart/2005/8/layout/hProcess6"/>
    <dgm:cxn modelId="{71E2E8A1-2F2E-4B77-8000-24346E69E8FD}" type="presParOf" srcId="{7F04E191-2A30-4A40-BD33-5789CBF9366E}" destId="{2117F14B-8064-4E4A-957D-30D684CD67A8}" srcOrd="1" destOrd="0" presId="urn:microsoft.com/office/officeart/2005/8/layout/hProcess6"/>
    <dgm:cxn modelId="{D5859E2F-080C-4D28-82D9-DF8B35154218}" type="presParOf" srcId="{7F04E191-2A30-4A40-BD33-5789CBF9366E}" destId="{477F0326-A757-49BB-A7E7-07CF47C16414}" srcOrd="2" destOrd="0" presId="urn:microsoft.com/office/officeart/2005/8/layout/hProcess6"/>
    <dgm:cxn modelId="{2452271C-4055-422E-91C6-713D966AE019}" type="presParOf" srcId="{477F0326-A757-49BB-A7E7-07CF47C16414}" destId="{C894203F-2CFE-4532-99D5-A09400D3A9AF}" srcOrd="0" destOrd="0" presId="urn:microsoft.com/office/officeart/2005/8/layout/hProcess6"/>
    <dgm:cxn modelId="{FE7C0EEF-7533-4CD0-87A6-7963FF459B1A}" type="presParOf" srcId="{477F0326-A757-49BB-A7E7-07CF47C16414}" destId="{9D5EEB16-4F68-4EE4-A254-83A0A1FE55FD}" srcOrd="1" destOrd="0" presId="urn:microsoft.com/office/officeart/2005/8/layout/hProcess6"/>
    <dgm:cxn modelId="{DECEFA22-824E-4279-9AC4-32AB8A3FC5F7}" type="presParOf" srcId="{477F0326-A757-49BB-A7E7-07CF47C16414}" destId="{D4314E3A-9F9B-4B81-A198-D9AB7EA88F08}" srcOrd="2" destOrd="0" presId="urn:microsoft.com/office/officeart/2005/8/layout/hProcess6"/>
    <dgm:cxn modelId="{8464D9FC-880C-4D0B-999E-A5D60BBEF8F5}" type="presParOf" srcId="{477F0326-A757-49BB-A7E7-07CF47C16414}" destId="{BDA891C5-6E73-444C-9412-C08FAC45853C}" srcOrd="3" destOrd="0" presId="urn:microsoft.com/office/officeart/2005/8/layout/hProcess6"/>
    <dgm:cxn modelId="{EB2803AF-4A20-4F1D-9307-D1162ED1D7B3}" type="presParOf" srcId="{7F04E191-2A30-4A40-BD33-5789CBF9366E}" destId="{C0372DF1-B07B-4AFA-9AFF-509B8C5F9D2F}" srcOrd="3" destOrd="0" presId="urn:microsoft.com/office/officeart/2005/8/layout/hProcess6"/>
    <dgm:cxn modelId="{BF5CADA7-8E59-42CE-9318-E8C1D85A59EB}" type="presParOf" srcId="{7F04E191-2A30-4A40-BD33-5789CBF9366E}" destId="{DCA31AD1-7554-4369-A1AF-A863272E1373}" srcOrd="4" destOrd="0" presId="urn:microsoft.com/office/officeart/2005/8/layout/hProcess6"/>
    <dgm:cxn modelId="{2F3D8CE5-2214-4F73-92BD-0063EF760C37}" type="presParOf" srcId="{DCA31AD1-7554-4369-A1AF-A863272E1373}" destId="{0B21C03F-90A7-498E-BFA0-120C5C97FCE1}" srcOrd="0" destOrd="0" presId="urn:microsoft.com/office/officeart/2005/8/layout/hProcess6"/>
    <dgm:cxn modelId="{B74C97A3-84DF-4C95-B56E-F793AE11FEA6}" type="presParOf" srcId="{DCA31AD1-7554-4369-A1AF-A863272E1373}" destId="{BF5AE955-5050-4B53-A193-DFFE5D1FA05C}" srcOrd="1" destOrd="0" presId="urn:microsoft.com/office/officeart/2005/8/layout/hProcess6"/>
    <dgm:cxn modelId="{EDB343A3-63EF-4F67-A1FB-825F99F8A110}" type="presParOf" srcId="{DCA31AD1-7554-4369-A1AF-A863272E1373}" destId="{7EDCCFD7-CA63-4F4D-B570-05326EDD618B}" srcOrd="2" destOrd="0" presId="urn:microsoft.com/office/officeart/2005/8/layout/hProcess6"/>
    <dgm:cxn modelId="{520CFE08-B9DF-482E-8E92-D0AC49526D03}" type="presParOf" srcId="{DCA31AD1-7554-4369-A1AF-A863272E1373}" destId="{E182F8A8-2633-41CB-A023-2C907BDE4861}" srcOrd="3" destOrd="0" presId="urn:microsoft.com/office/officeart/2005/8/layout/hProcess6"/>
    <dgm:cxn modelId="{FEFA4BF8-D2E0-4635-9A11-7342E401DBD2}" type="presParOf" srcId="{7F04E191-2A30-4A40-BD33-5789CBF9366E}" destId="{3F6B8F8C-497B-475B-9894-6CC1B0BA2791}" srcOrd="5" destOrd="0" presId="urn:microsoft.com/office/officeart/2005/8/layout/hProcess6"/>
    <dgm:cxn modelId="{F95D2500-A340-4DA7-8D07-87732466C1A8}" type="presParOf" srcId="{7F04E191-2A30-4A40-BD33-5789CBF9366E}" destId="{C7A32366-7CAD-4A61-ADE5-F178D47D54E8}" srcOrd="6" destOrd="0" presId="urn:microsoft.com/office/officeart/2005/8/layout/hProcess6"/>
    <dgm:cxn modelId="{57B1773B-AC9E-405F-9AC9-8B2480E2F704}" type="presParOf" srcId="{C7A32366-7CAD-4A61-ADE5-F178D47D54E8}" destId="{53FB6037-6478-4687-BFC4-C871356C4E2F}" srcOrd="0" destOrd="0" presId="urn:microsoft.com/office/officeart/2005/8/layout/hProcess6"/>
    <dgm:cxn modelId="{74443F49-7252-495F-92FB-913881BAB0FC}" type="presParOf" srcId="{C7A32366-7CAD-4A61-ADE5-F178D47D54E8}" destId="{88823DD0-0443-4864-9CB0-085699807D24}" srcOrd="1" destOrd="0" presId="urn:microsoft.com/office/officeart/2005/8/layout/hProcess6"/>
    <dgm:cxn modelId="{D12FFF80-5E03-4151-A9DD-098B62A2DC4B}" type="presParOf" srcId="{C7A32366-7CAD-4A61-ADE5-F178D47D54E8}" destId="{2B69BAE1-B460-4760-9F7E-08D4CB38445A}" srcOrd="2" destOrd="0" presId="urn:microsoft.com/office/officeart/2005/8/layout/hProcess6"/>
    <dgm:cxn modelId="{B4CC7760-BC81-4D5A-A317-7B6A71BC52A5}" type="presParOf" srcId="{C7A32366-7CAD-4A61-ADE5-F178D47D54E8}" destId="{4EF3399C-27F1-4F74-A124-12A38967EBC7}" srcOrd="3" destOrd="0" presId="urn:microsoft.com/office/officeart/2005/8/layout/hProcess6"/>
    <dgm:cxn modelId="{70D86589-1AEF-4072-A499-E2E57C40B544}" type="presParOf" srcId="{7F04E191-2A30-4A40-BD33-5789CBF9366E}" destId="{4BF271A8-0444-4966-8E26-997226A8ADBD}" srcOrd="7" destOrd="0" presId="urn:microsoft.com/office/officeart/2005/8/layout/hProcess6"/>
    <dgm:cxn modelId="{FD1FA168-63F4-46D3-85A0-2B253AC3D2EA}" type="presParOf" srcId="{7F04E191-2A30-4A40-BD33-5789CBF9366E}" destId="{0EF15C8A-A01D-47E9-AEF0-235F839FEED1}" srcOrd="8" destOrd="0" presId="urn:microsoft.com/office/officeart/2005/8/layout/hProcess6"/>
    <dgm:cxn modelId="{2AE4FCF7-E5AB-4271-8699-612028E3ED3F}" type="presParOf" srcId="{0EF15C8A-A01D-47E9-AEF0-235F839FEED1}" destId="{514BD6D8-D052-47ED-82BE-C929E20DF35B}" srcOrd="0" destOrd="0" presId="urn:microsoft.com/office/officeart/2005/8/layout/hProcess6"/>
    <dgm:cxn modelId="{363D524E-8CCC-42EB-9AF3-D39989C413B8}" type="presParOf" srcId="{0EF15C8A-A01D-47E9-AEF0-235F839FEED1}" destId="{A418C5BC-13A6-4166-BA4C-2915A4A64159}" srcOrd="1" destOrd="0" presId="urn:microsoft.com/office/officeart/2005/8/layout/hProcess6"/>
    <dgm:cxn modelId="{7D9B8110-65EC-4612-9267-88EA6F933A78}" type="presParOf" srcId="{0EF15C8A-A01D-47E9-AEF0-235F839FEED1}" destId="{89EE8327-2FC4-4BE8-B432-8C203A63F82C}" srcOrd="2" destOrd="0" presId="urn:microsoft.com/office/officeart/2005/8/layout/hProcess6"/>
    <dgm:cxn modelId="{352056F2-B5C7-4111-A3AA-F4E4E1B45DF4}" type="presParOf" srcId="{0EF15C8A-A01D-47E9-AEF0-235F839FEED1}" destId="{3532B449-452C-4F5D-99E3-197422273B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6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6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6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1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1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1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/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1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1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1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554960" y="1167098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554960" y="1167098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41580-B14A-4310-B786-CE938D18D446}">
      <dsp:nvSpPr>
        <dsp:cNvPr id="0" name=""/>
        <dsp:cNvSpPr/>
      </dsp:nvSpPr>
      <dsp:spPr>
        <a:xfrm>
          <a:off x="458758" y="2468091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server</a:t>
          </a:r>
          <a:endParaRPr lang="de-DE" sz="2400" kern="1200" dirty="0"/>
        </a:p>
      </dsp:txBody>
      <dsp:txXfrm>
        <a:off x="912329" y="2705978"/>
        <a:ext cx="884463" cy="1110139"/>
      </dsp:txXfrm>
    </dsp:sp>
    <dsp:sp modelId="{4C9A50AF-A8F6-4526-B8FD-C5052F7CB913}">
      <dsp:nvSpPr>
        <dsp:cNvPr id="0" name=""/>
        <dsp:cNvSpPr/>
      </dsp:nvSpPr>
      <dsp:spPr>
        <a:xfrm>
          <a:off x="5186" y="2807477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Prepare</a:t>
          </a:r>
          <a:r>
            <a:rPr lang="de-DE" sz="1500" kern="1200" dirty="0"/>
            <a:t> update</a:t>
          </a:r>
        </a:p>
      </dsp:txBody>
      <dsp:txXfrm>
        <a:off x="138034" y="2940325"/>
        <a:ext cx="641446" cy="641446"/>
      </dsp:txXfrm>
    </dsp:sp>
    <dsp:sp modelId="{9D5EEB16-4F68-4EE4-A254-83A0A1FE55FD}">
      <dsp:nvSpPr>
        <dsp:cNvPr id="0" name=""/>
        <dsp:cNvSpPr/>
      </dsp:nvSpPr>
      <dsp:spPr>
        <a:xfrm>
          <a:off x="2840006" y="2468091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http</a:t>
          </a:r>
        </a:p>
      </dsp:txBody>
      <dsp:txXfrm>
        <a:off x="3293577" y="2705978"/>
        <a:ext cx="884463" cy="1110139"/>
      </dsp:txXfrm>
    </dsp:sp>
    <dsp:sp modelId="{BDA891C5-6E73-444C-9412-C08FAC45853C}">
      <dsp:nvSpPr>
        <dsp:cNvPr id="0" name=""/>
        <dsp:cNvSpPr/>
      </dsp:nvSpPr>
      <dsp:spPr>
        <a:xfrm>
          <a:off x="2386435" y="2807477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Factory </a:t>
          </a:r>
          <a:r>
            <a:rPr lang="de-DE" sz="1500" kern="1200" dirty="0" err="1"/>
            <a:t>to</a:t>
          </a:r>
          <a:r>
            <a:rPr lang="de-DE" sz="1500" kern="1200" dirty="0"/>
            <a:t> JSON</a:t>
          </a:r>
        </a:p>
      </dsp:txBody>
      <dsp:txXfrm>
        <a:off x="2519283" y="2940325"/>
        <a:ext cx="641446" cy="641446"/>
      </dsp:txXfrm>
    </dsp:sp>
    <dsp:sp modelId="{BF5AE955-5050-4B53-A193-DFFE5D1FA05C}">
      <dsp:nvSpPr>
        <dsp:cNvPr id="0" name=""/>
        <dsp:cNvSpPr/>
      </dsp:nvSpPr>
      <dsp:spPr>
        <a:xfrm>
          <a:off x="5221255" y="2468091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client</a:t>
          </a:r>
          <a:endParaRPr lang="de-DE" sz="2400" kern="1200" dirty="0"/>
        </a:p>
      </dsp:txBody>
      <dsp:txXfrm>
        <a:off x="5674826" y="2705978"/>
        <a:ext cx="884463" cy="1110139"/>
      </dsp:txXfrm>
    </dsp:sp>
    <dsp:sp modelId="{E182F8A8-2633-41CB-A023-2C907BDE4861}">
      <dsp:nvSpPr>
        <dsp:cNvPr id="0" name=""/>
        <dsp:cNvSpPr/>
      </dsp:nvSpPr>
      <dsp:spPr>
        <a:xfrm>
          <a:off x="4767684" y="2807477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Data </a:t>
          </a:r>
          <a:r>
            <a:rPr lang="de-DE" sz="1500" kern="1200" dirty="0" err="1"/>
            <a:t>change</a:t>
          </a:r>
          <a:endParaRPr lang="de-DE" sz="1500" kern="1200" dirty="0"/>
        </a:p>
      </dsp:txBody>
      <dsp:txXfrm>
        <a:off x="4900532" y="2940325"/>
        <a:ext cx="641446" cy="641446"/>
      </dsp:txXfrm>
    </dsp:sp>
    <dsp:sp modelId="{88823DD0-0443-4864-9CB0-085699807D24}">
      <dsp:nvSpPr>
        <dsp:cNvPr id="0" name=""/>
        <dsp:cNvSpPr/>
      </dsp:nvSpPr>
      <dsp:spPr>
        <a:xfrm>
          <a:off x="7602503" y="2468091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http</a:t>
          </a:r>
        </a:p>
      </dsp:txBody>
      <dsp:txXfrm>
        <a:off x="8056074" y="2705978"/>
        <a:ext cx="884463" cy="1110139"/>
      </dsp:txXfrm>
    </dsp:sp>
    <dsp:sp modelId="{4EF3399C-27F1-4F74-A124-12A38967EBC7}">
      <dsp:nvSpPr>
        <dsp:cNvPr id="0" name=""/>
        <dsp:cNvSpPr/>
      </dsp:nvSpPr>
      <dsp:spPr>
        <a:xfrm>
          <a:off x="7148932" y="2807477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JSON </a:t>
          </a:r>
          <a:r>
            <a:rPr lang="de-DE" sz="1500" kern="1200" dirty="0" err="1"/>
            <a:t>to</a:t>
          </a:r>
          <a:r>
            <a:rPr lang="de-DE" sz="1500" kern="1200" dirty="0"/>
            <a:t> Factory</a:t>
          </a:r>
        </a:p>
      </dsp:txBody>
      <dsp:txXfrm>
        <a:off x="7281780" y="2940325"/>
        <a:ext cx="641446" cy="641446"/>
      </dsp:txXfrm>
    </dsp:sp>
    <dsp:sp modelId="{A418C5BC-13A6-4166-BA4C-2915A4A64159}">
      <dsp:nvSpPr>
        <dsp:cNvPr id="0" name=""/>
        <dsp:cNvSpPr/>
      </dsp:nvSpPr>
      <dsp:spPr>
        <a:xfrm>
          <a:off x="9983752" y="2468091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server</a:t>
          </a:r>
          <a:endParaRPr lang="de-DE" sz="2400" kern="1200" dirty="0"/>
        </a:p>
      </dsp:txBody>
      <dsp:txXfrm>
        <a:off x="10437323" y="2705978"/>
        <a:ext cx="884463" cy="1110139"/>
      </dsp:txXfrm>
    </dsp:sp>
    <dsp:sp modelId="{3532B449-452C-4F5D-99E3-197422273B6A}">
      <dsp:nvSpPr>
        <dsp:cNvPr id="0" name=""/>
        <dsp:cNvSpPr/>
      </dsp:nvSpPr>
      <dsp:spPr>
        <a:xfrm>
          <a:off x="9530181" y="2807477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Apply</a:t>
          </a:r>
          <a:r>
            <a:rPr lang="de-DE" sz="1500" kern="1200" dirty="0"/>
            <a:t> update</a:t>
          </a:r>
        </a:p>
      </dsp:txBody>
      <dsp:txXfrm>
        <a:off x="9663029" y="2940325"/>
        <a:ext cx="641446" cy="641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38AB6-40FC-4515-9D38-E1DA9CF0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2C7F5C-655D-4FC3-9871-0DAE50EA9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8DF80-178F-40B9-B6D1-7A301B79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68C6BB-2474-4BD5-8B68-62BD6C56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756C5-B656-4D5D-A816-B62B398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C486C-253A-4E61-8D50-D593E46C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358222-52A5-4E96-B342-8AE2C4E01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3E974-AD0B-4B50-A743-73B4A0ED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B6414-1F2A-4D20-B085-DF6B9454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900D8-7806-4546-9BBB-31F416B6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0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F2A67-F570-496C-AAB4-F0160BD21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4EEC9A-7DDF-4E25-9F71-8A226132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CA485C-65B4-4405-B2B0-34D3258E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5E4BB-EACB-4303-B067-477DA563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55A888-9145-409C-9930-8AB4198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72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E4688-387E-4B06-B006-0A1EC54E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596FA-A481-4B2F-8D00-F101FBD8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14FC5-8E02-4E50-B107-1A446585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9F767C-460C-4499-9857-A3BB50B5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AD294-4896-49C6-9996-244DBD85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82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C0CE4-A1E4-4BA7-A2D4-8CAF67D2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E1D14D-22D9-4E5B-9193-282B8E32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E5735-D669-4E14-81E7-1010BD8E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AF89B6-E7B7-4D78-ABA7-430D4CFE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33354-74FD-45FA-A329-5C48FE1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82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47772-BBD8-440C-A05F-62E4E6B6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60B6CA-06D5-47D8-9F85-659CB7E82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5407F-23D4-4F3E-A71D-BCDA07B6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F63651-A4C7-4A3B-916D-9A8BA9D2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CD8F6-98DF-4C58-A4E2-A229CF61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10EB0D-3324-4D14-A811-894ADFF8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83CD4-D5C3-4858-BDA5-33A9CFE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F1793-CBD8-402F-B161-C1E230713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8B5C54-2C1E-47D6-8AB4-FC537948A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42F02B-19D4-417C-B3DB-AAB5C06EB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166685-076D-4188-AA29-C69DC5E22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E51A59-842D-415F-B62F-D592E7A4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EBBE8E-1D0C-44BE-98A4-A9D045A9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9A4A89-01EB-43E8-91D5-D28B9D34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7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0EC17-D6D4-4D60-B909-13A6F95E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718CA8-78D2-4C94-99CF-A1081E34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CF575-1DC7-42B9-BB3E-DBC5E9CD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4ECDAC-7A72-49D4-9269-9379638E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1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C0425C-FB0D-4B9D-9141-21F0BF67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FC41F6-2CE9-4FAE-B9FC-27176F80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3F6132-9E6C-4856-906D-E98983E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6A122-9677-4DB6-818C-895EBD24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FD643-ED7E-49DD-A09B-B28E62CE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DC4B9E-1065-4275-835A-D683ED22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7BD9B5-F3ED-4D1F-BFF7-F3F44F3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06B342-75AC-4CCC-969F-27D15096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DA7401-6451-4DF7-9E63-9C50870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2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E2F5-822B-431A-9757-5C88DF44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1C2607-1F2C-4FD0-8FBB-FC0EF57FA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9D3BD-5F4C-43CA-8326-9783A301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A673E1-A423-4890-8329-79B08B75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A8BEA8-EE9E-4506-9553-EEA61461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FC9A2D-CD1F-49BC-9C7F-8451F8C1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01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1D42B4-89DF-4911-BE38-D3FD6E30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D0B96-D768-40FB-AD4E-49B5B792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168AC-B95A-442B-8E7C-E48718E1C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388F9E-B918-40C1-8670-131138960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BF1AB-0A6B-4998-B535-449BC6034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39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8" Type="http://schemas.openxmlformats.org/officeDocument/2006/relationships/diagramLayout" Target="../diagrams/layout1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openxmlformats.org/officeDocument/2006/relationships/diagramData" Target="../diagrams/data12.xml"/><Relationship Id="rId61" Type="http://schemas.microsoft.com/office/2007/relationships/diagramDrawing" Target="../diagrams/drawing12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60" Type="http://schemas.openxmlformats.org/officeDocument/2006/relationships/diagramColors" Target="../diagrams/colors1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92AC7AB6-FF8C-4F21-9730-81090BACB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477932"/>
              </p:ext>
            </p:extLst>
          </p:nvPr>
        </p:nvGraphicFramePr>
        <p:xfrm>
          <a:off x="7736737" y="37296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BE13A55-9512-4F5C-AE3A-76905DFDC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253398"/>
              </p:ext>
            </p:extLst>
          </p:nvPr>
        </p:nvGraphicFramePr>
        <p:xfrm>
          <a:off x="0" y="-2334121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6E876E16-7267-4251-81BE-16071F5DC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083317"/>
              </p:ext>
            </p:extLst>
          </p:nvPr>
        </p:nvGraphicFramePr>
        <p:xfrm>
          <a:off x="3903775" y="-2334122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8C261AE-BB45-4303-8B8D-182F0B39E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436738"/>
              </p:ext>
            </p:extLst>
          </p:nvPr>
        </p:nvGraphicFramePr>
        <p:xfrm>
          <a:off x="7807550" y="-2334121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709A570-E8D2-4A7C-A044-97B853C9F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64635"/>
              </p:ext>
            </p:extLst>
          </p:nvPr>
        </p:nvGraphicFramePr>
        <p:xfrm>
          <a:off x="0" y="594137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8677342-5694-4957-820C-A3EC8BEFD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64388"/>
              </p:ext>
            </p:extLst>
          </p:nvPr>
        </p:nvGraphicFramePr>
        <p:xfrm>
          <a:off x="3903775" y="594136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3B8148DF-6944-4312-9C52-AB343FD30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029141"/>
              </p:ext>
            </p:extLst>
          </p:nvPr>
        </p:nvGraphicFramePr>
        <p:xfrm>
          <a:off x="7807550" y="594137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6EBC9ABD-B5ED-48AF-A43A-F7F60ED87C74}"/>
              </a:ext>
            </a:extLst>
          </p:cNvPr>
          <p:cNvSpPr/>
          <p:nvPr/>
        </p:nvSpPr>
        <p:spPr>
          <a:xfrm>
            <a:off x="3418000" y="-111764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modify</a:t>
            </a:r>
            <a:endParaRPr lang="de-DE" sz="1200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8005F30-CA9D-49A8-AE07-106A2AE5473F}"/>
              </a:ext>
            </a:extLst>
          </p:cNvPr>
          <p:cNvSpPr/>
          <p:nvPr/>
        </p:nvSpPr>
        <p:spPr>
          <a:xfrm>
            <a:off x="7219836" y="-111764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A53544E-B729-455D-8CAA-05B2060DE5AA}"/>
              </a:ext>
            </a:extLst>
          </p:cNvPr>
          <p:cNvSpPr/>
          <p:nvPr/>
        </p:nvSpPr>
        <p:spPr>
          <a:xfrm>
            <a:off x="3396228" y="1941242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modify</a:t>
            </a:r>
            <a:endParaRPr lang="de-DE" sz="1200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C69061D-9CA9-4691-92E5-E0095FA57CF8}"/>
              </a:ext>
            </a:extLst>
          </p:cNvPr>
          <p:cNvSpPr/>
          <p:nvPr/>
        </p:nvSpPr>
        <p:spPr>
          <a:xfrm>
            <a:off x="7198064" y="1941242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3A4C1D1A-D056-42E1-B58B-D76E4AC52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201374"/>
              </p:ext>
            </p:extLst>
          </p:nvPr>
        </p:nvGraphicFramePr>
        <p:xfrm>
          <a:off x="0" y="3730369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B02D496F-7C70-431A-B75D-B377E476D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79045"/>
              </p:ext>
            </p:extLst>
          </p:nvPr>
        </p:nvGraphicFramePr>
        <p:xfrm>
          <a:off x="7924515" y="36468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BCB670E9-8301-47B0-8662-2C3CE5DABEF7}"/>
              </a:ext>
            </a:extLst>
          </p:cNvPr>
          <p:cNvSpPr/>
          <p:nvPr/>
        </p:nvSpPr>
        <p:spPr>
          <a:xfrm>
            <a:off x="3396228" y="5077474"/>
            <a:ext cx="781164" cy="359229"/>
          </a:xfrm>
          <a:prstGeom prst="rightArrow">
            <a:avLst/>
          </a:prstGeom>
          <a:solidFill>
            <a:schemeClr val="bg1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modify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666F872C-1C4E-4A23-A615-CE7F1A835566}"/>
              </a:ext>
            </a:extLst>
          </p:cNvPr>
          <p:cNvSpPr/>
          <p:nvPr/>
        </p:nvSpPr>
        <p:spPr>
          <a:xfrm>
            <a:off x="7198064" y="507747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344B586F-30D5-40B3-B7E8-4A4F9BD15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542777"/>
              </p:ext>
            </p:extLst>
          </p:nvPr>
        </p:nvGraphicFramePr>
        <p:xfrm>
          <a:off x="187778" y="36468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31CBB432-B757-4A05-BA9B-9FEC3A896C94}"/>
              </a:ext>
            </a:extLst>
          </p:cNvPr>
          <p:cNvSpPr/>
          <p:nvPr/>
        </p:nvSpPr>
        <p:spPr>
          <a:xfrm>
            <a:off x="0" y="6504060"/>
            <a:ext cx="341357" cy="341357"/>
          </a:xfrm>
          <a:prstGeom prst="ellipse">
            <a:avLst/>
          </a:pr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9B34EEF-7584-4D2F-924E-7D2CB5932C3F}"/>
              </a:ext>
            </a:extLst>
          </p:cNvPr>
          <p:cNvGrpSpPr/>
          <p:nvPr/>
        </p:nvGrpSpPr>
        <p:grpSpPr>
          <a:xfrm>
            <a:off x="353916" y="6501099"/>
            <a:ext cx="656176" cy="341357"/>
            <a:chOff x="2209407" y="392333"/>
            <a:chExt cx="1131472" cy="588616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76EA792-B969-493F-989D-293A41E00B52}"/>
                </a:ext>
              </a:extLst>
            </p:cNvPr>
            <p:cNvSpPr/>
            <p:nvPr/>
          </p:nvSpPr>
          <p:spPr>
            <a:xfrm>
              <a:off x="2209407" y="392333"/>
              <a:ext cx="882924" cy="5886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60F85C3-E2FF-4E8F-92C4-887A1A76B8FF}"/>
                </a:ext>
              </a:extLst>
            </p:cNvPr>
            <p:cNvSpPr txBox="1"/>
            <p:nvPr/>
          </p:nvSpPr>
          <p:spPr>
            <a:xfrm>
              <a:off x="2209407" y="392333"/>
              <a:ext cx="1131472" cy="588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200" dirty="0"/>
                <a:t>Factory</a:t>
              </a:r>
              <a:endParaRPr lang="de-DE" sz="1200" kern="1200" dirty="0"/>
            </a:p>
          </p:txBody>
        </p:sp>
      </p:grpSp>
      <p:sp>
        <p:nvSpPr>
          <p:cNvPr id="26" name="Ellipse 25">
            <a:extLst>
              <a:ext uri="{FF2B5EF4-FFF2-40B4-BE49-F238E27FC236}">
                <a16:creationId xmlns:a16="http://schemas.microsoft.com/office/drawing/2014/main" id="{A6CEEBEE-107A-4A70-BFFC-AD0745E4CF40}"/>
              </a:ext>
            </a:extLst>
          </p:cNvPr>
          <p:cNvSpPr/>
          <p:nvPr/>
        </p:nvSpPr>
        <p:spPr>
          <a:xfrm>
            <a:off x="996544" y="6517140"/>
            <a:ext cx="341357" cy="3413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6CC39E5-BAD7-48E0-900D-AB71C5D27CFE}"/>
              </a:ext>
            </a:extLst>
          </p:cNvPr>
          <p:cNvGrpSpPr/>
          <p:nvPr/>
        </p:nvGrpSpPr>
        <p:grpSpPr>
          <a:xfrm>
            <a:off x="1353240" y="6501099"/>
            <a:ext cx="2112533" cy="344318"/>
            <a:chOff x="-550396" y="387227"/>
            <a:chExt cx="3642727" cy="593722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7D7C9D6-CA55-440F-9763-0821F4DC00C6}"/>
                </a:ext>
              </a:extLst>
            </p:cNvPr>
            <p:cNvSpPr/>
            <p:nvPr/>
          </p:nvSpPr>
          <p:spPr>
            <a:xfrm>
              <a:off x="2209407" y="392333"/>
              <a:ext cx="882924" cy="5886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3E21F59-61AF-4D15-B29E-E801266FB103}"/>
                </a:ext>
              </a:extLst>
            </p:cNvPr>
            <p:cNvSpPr txBox="1"/>
            <p:nvPr/>
          </p:nvSpPr>
          <p:spPr>
            <a:xfrm>
              <a:off x="-550396" y="387227"/>
              <a:ext cx="1535624" cy="588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200" dirty="0"/>
                <a:t>Live </a:t>
              </a:r>
              <a:r>
                <a:rPr lang="de-DE" sz="1200" dirty="0" err="1"/>
                <a:t>object</a:t>
              </a:r>
              <a:endParaRPr lang="de-DE" sz="1200" kern="1200" dirty="0"/>
            </a:p>
          </p:txBody>
        </p:sp>
      </p:grp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BC6BF37C-9890-49DB-B40B-363B2E088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643361"/>
              </p:ext>
            </p:extLst>
          </p:nvPr>
        </p:nvGraphicFramePr>
        <p:xfrm>
          <a:off x="3903775" y="37296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8D18B2D8-4134-455A-BFC8-15F9D00B1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013665"/>
              </p:ext>
            </p:extLst>
          </p:nvPr>
        </p:nvGraphicFramePr>
        <p:xfrm>
          <a:off x="4106579" y="3646434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</p:spTree>
    <p:extLst>
      <p:ext uri="{BB962C8B-B14F-4D97-AF65-F5344CB8AC3E}">
        <p14:creationId xmlns:p14="http://schemas.microsoft.com/office/powerpoint/2010/main" val="354037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2AC2637-C497-4CC0-82BF-8A52D8700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340662"/>
              </p:ext>
            </p:extLst>
          </p:nvPr>
        </p:nvGraphicFramePr>
        <p:xfrm>
          <a:off x="242596" y="167951"/>
          <a:ext cx="11803224" cy="6522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83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Henning Brackmann</dc:creator>
  <cp:lastModifiedBy>Henning Brackmann</cp:lastModifiedBy>
  <cp:revision>8</cp:revision>
  <dcterms:created xsi:type="dcterms:W3CDTF">2019-07-29T13:08:41Z</dcterms:created>
  <dcterms:modified xsi:type="dcterms:W3CDTF">2019-07-31T11:43:25Z</dcterms:modified>
</cp:coreProperties>
</file>