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F4D32AA-495F-45EE-ABE7-076CABCE9D9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7F6-C98B-4698-A625-7AB1640FF3BC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756F-BCF8-4DD0-8D64-9A686100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220" y="850006"/>
            <a:ext cx="3618963" cy="856915"/>
          </a:xfrm>
        </p:spPr>
        <p:txBody>
          <a:bodyPr>
            <a:noAutofit/>
          </a:bodyPr>
          <a:lstStyle/>
          <a:p>
            <a:r>
              <a:rPr lang="en-US" sz="4000" dirty="0" smtClean="0"/>
              <a:t>Entity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id, level, name, </a:t>
            </a:r>
            <a:r>
              <a:rPr lang="en-US" sz="2400" i="1" dirty="0" err="1" smtClean="0"/>
              <a:t>iso_code</a:t>
            </a:r>
            <a:endParaRPr lang="en-US" sz="4000" i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69724" y="3194176"/>
            <a:ext cx="3322749" cy="814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Literal_indicator_data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i="1" dirty="0" err="1" smtClean="0"/>
              <a:t>ent_id</a:t>
            </a:r>
            <a:r>
              <a:rPr lang="en-US" sz="1800" i="1" dirty="0" smtClean="0"/>
              <a:t>, year, value, </a:t>
            </a:r>
            <a:r>
              <a:rPr lang="en-US" sz="1800" i="1" dirty="0" err="1" smtClean="0"/>
              <a:t>dispay_name</a:t>
            </a:r>
            <a:r>
              <a:rPr lang="en-US" sz="1800" i="1" dirty="0" smtClean="0"/>
              <a:t>**, </a:t>
            </a:r>
            <a:r>
              <a:rPr lang="en-US" sz="1800" i="1" dirty="0" err="1" smtClean="0"/>
              <a:t>meta_id</a:t>
            </a:r>
            <a:r>
              <a:rPr lang="en-US" sz="1800" i="1" dirty="0" smtClean="0"/>
              <a:t>, </a:t>
            </a:r>
          </a:p>
          <a:p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25120" y="1850383"/>
            <a:ext cx="3361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1 to m relation</a:t>
            </a: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Select * from point where </a:t>
            </a:r>
            <a:r>
              <a:rPr lang="en-US" dirty="0" err="1" smtClean="0">
                <a:solidFill>
                  <a:srgbClr val="92D050"/>
                </a:solidFill>
              </a:rPr>
              <a:t>entid</a:t>
            </a:r>
            <a:r>
              <a:rPr lang="en-US" dirty="0" smtClean="0">
                <a:solidFill>
                  <a:srgbClr val="92D050"/>
                </a:solidFill>
              </a:rPr>
              <a:t>=id and year=year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69725" y="1706921"/>
            <a:ext cx="978794" cy="148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3539" y="4613445"/>
            <a:ext cx="10671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Strengths – a simple to understand </a:t>
            </a:r>
            <a:r>
              <a:rPr lang="en-US" dirty="0" err="1" smtClean="0"/>
              <a:t>db</a:t>
            </a:r>
            <a:r>
              <a:rPr lang="en-US" dirty="0" smtClean="0"/>
              <a:t> minimizing redundancy.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err="1" smtClean="0"/>
              <a:t>display_name</a:t>
            </a:r>
            <a:r>
              <a:rPr lang="en-US" i="1" dirty="0" smtClean="0"/>
              <a:t> is a composite string of indicator name and source name (both may be shortened for easy display).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51465" y="708338"/>
            <a:ext cx="52080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Meta_indicator_data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id, </a:t>
            </a:r>
            <a:r>
              <a:rPr lang="en-US" i="1" dirty="0" err="1" smtClean="0"/>
              <a:t>p_name</a:t>
            </a:r>
            <a:r>
              <a:rPr lang="en-US" i="1" dirty="0" smtClean="0"/>
              <a:t>, family, </a:t>
            </a:r>
            <a:r>
              <a:rPr lang="en-US" i="1" dirty="0" err="1" smtClean="0"/>
              <a:t>num_type</a:t>
            </a:r>
            <a:r>
              <a:rPr lang="en-US" i="1" dirty="0"/>
              <a:t>, provider, </a:t>
            </a:r>
            <a:r>
              <a:rPr lang="en-US" i="1" dirty="0" err="1" smtClean="0"/>
              <a:t>P_</a:t>
            </a:r>
            <a:r>
              <a:rPr lang="en-US" i="1" dirty="0" err="1" smtClean="0"/>
              <a:t>description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805423" y="1638516"/>
            <a:ext cx="1076448" cy="155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81871" y="1841678"/>
            <a:ext cx="3425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92D050"/>
                </a:solidFill>
              </a:rPr>
              <a:t>1 to m relation</a:t>
            </a: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Select name from point where </a:t>
            </a:r>
            <a:r>
              <a:rPr lang="en-US" dirty="0" err="1" smtClean="0">
                <a:solidFill>
                  <a:srgbClr val="92D050"/>
                </a:solidFill>
              </a:rPr>
              <a:t>indid</a:t>
            </a:r>
            <a:r>
              <a:rPr lang="en-US" dirty="0" smtClean="0">
                <a:solidFill>
                  <a:srgbClr val="92D050"/>
                </a:solidFill>
              </a:rPr>
              <a:t>=</a:t>
            </a:r>
            <a:r>
              <a:rPr lang="en-US" dirty="0" err="1" smtClean="0">
                <a:solidFill>
                  <a:srgbClr val="92D050"/>
                </a:solidFill>
              </a:rPr>
              <a:t>indid</a:t>
            </a: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6069" y="557245"/>
            <a:ext cx="10686642" cy="3770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25120" y="218941"/>
            <a:ext cx="111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3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52" y="157029"/>
            <a:ext cx="5701048" cy="217449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H="1">
            <a:off x="5067836" y="1352282"/>
            <a:ext cx="1693572" cy="202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46737" y="3374265"/>
            <a:ext cx="345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Saved_data_sets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400" dirty="0" smtClean="0"/>
              <a:t>ID, date  created, comments, tags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4528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Entity id, level, name, iso_code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id,type,name,iso_code</dc:title>
  <dc:creator>Vince Buscarello</dc:creator>
  <cp:lastModifiedBy>Vince Buscarello</cp:lastModifiedBy>
  <cp:revision>26</cp:revision>
  <dcterms:created xsi:type="dcterms:W3CDTF">2016-05-22T00:27:50Z</dcterms:created>
  <dcterms:modified xsi:type="dcterms:W3CDTF">2016-05-22T23:18:01Z</dcterms:modified>
</cp:coreProperties>
</file>