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Network Analysis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Desmond Wallace</a:t>
            </a:r>
          </a:p>
          <a:p>
            <a:r>
              <a:rPr lang="en-US" dirty="0" smtClean="0"/>
              <a:t>Scott LaCombe</a:t>
            </a:r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field of Social Sciences over the last few decades</a:t>
            </a:r>
          </a:p>
          <a:p>
            <a:r>
              <a:rPr lang="en-US" dirty="0" smtClean="0"/>
              <a:t>Standard Regression assumes independence of observations</a:t>
            </a:r>
          </a:p>
          <a:p>
            <a:pPr lvl="1"/>
            <a:r>
              <a:rPr lang="en-US" dirty="0" smtClean="0"/>
              <a:t>Voters in District 1 not affected by Voters in District 2</a:t>
            </a:r>
          </a:p>
          <a:p>
            <a:pPr lvl="1"/>
            <a:r>
              <a:rPr lang="en-US" dirty="0" smtClean="0"/>
              <a:t>Decision to mow lawn independent of neighbors mowing lawn</a:t>
            </a:r>
          </a:p>
          <a:p>
            <a:r>
              <a:rPr lang="en-US" dirty="0" smtClean="0"/>
              <a:t>Network Analysis allows us to relax this assumption</a:t>
            </a:r>
          </a:p>
          <a:p>
            <a:pPr lvl="1"/>
            <a:r>
              <a:rPr lang="en-US" dirty="0" smtClean="0"/>
              <a:t>Can better identify structure of the data and relationships within network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2" y="426534"/>
            <a:ext cx="7333876" cy="5788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9" y="5985163"/>
            <a:ext cx="318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Borgatti</a:t>
            </a:r>
            <a:r>
              <a:rPr lang="en-US" sz="1600" dirty="0" smtClean="0"/>
              <a:t> et al 2009, </a:t>
            </a:r>
            <a:r>
              <a:rPr lang="en-US" sz="1600" i="1" dirty="0" smtClean="0"/>
              <a:t>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6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Theory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network approach make sense?</a:t>
            </a:r>
          </a:p>
          <a:p>
            <a:pPr lvl="1"/>
            <a:r>
              <a:rPr lang="en-US" dirty="0" smtClean="0"/>
              <a:t>Is it possible for these ties to exist</a:t>
            </a:r>
          </a:p>
          <a:p>
            <a:pPr lvl="1"/>
            <a:r>
              <a:rPr lang="en-US" dirty="0" smtClean="0"/>
              <a:t>What does the universe of potential ties look like</a:t>
            </a:r>
          </a:p>
          <a:p>
            <a:pPr lvl="1"/>
            <a:r>
              <a:rPr lang="en-US" dirty="0" smtClean="0"/>
              <a:t>What does a tie mean? </a:t>
            </a:r>
          </a:p>
          <a:p>
            <a:r>
              <a:rPr lang="en-US" dirty="0" smtClean="0"/>
              <a:t>Is your DV a network? Your IV?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network</a:t>
            </a:r>
          </a:p>
          <a:p>
            <a:pPr lvl="1"/>
            <a:r>
              <a:rPr lang="en-US" dirty="0" smtClean="0"/>
              <a:t>Complete universe of cases</a:t>
            </a:r>
          </a:p>
          <a:p>
            <a:r>
              <a:rPr lang="en-US" dirty="0" smtClean="0"/>
              <a:t>Sample Networks</a:t>
            </a:r>
          </a:p>
          <a:p>
            <a:pPr lvl="1"/>
            <a:r>
              <a:rPr lang="en-US" dirty="0" smtClean="0"/>
              <a:t>Ego-net</a:t>
            </a:r>
          </a:p>
          <a:p>
            <a:pPr lvl="2"/>
            <a:r>
              <a:rPr lang="en-US" dirty="0" smtClean="0"/>
              <a:t>Questions to ask if ego net</a:t>
            </a:r>
          </a:p>
          <a:p>
            <a:pPr lvl="3"/>
            <a:r>
              <a:rPr lang="en-US" dirty="0" smtClean="0"/>
              <a:t>Who is the ego?</a:t>
            </a:r>
          </a:p>
          <a:p>
            <a:pPr lvl="3"/>
            <a:r>
              <a:rPr lang="en-US" dirty="0" smtClean="0"/>
              <a:t>How many steps removed are you going from the ego? </a:t>
            </a:r>
          </a:p>
          <a:p>
            <a:pPr lvl="4"/>
            <a:r>
              <a:rPr lang="en-US" dirty="0" smtClean="0"/>
              <a:t>(think 6 degrees of Kevin Bacon)</a:t>
            </a:r>
          </a:p>
          <a:p>
            <a:pPr lvl="1"/>
            <a:r>
              <a:rPr lang="en-US" dirty="0" smtClean="0"/>
              <a:t>Respondent-driven sample</a:t>
            </a:r>
          </a:p>
          <a:p>
            <a:pPr lvl="1"/>
            <a:r>
              <a:rPr lang="en-US" dirty="0" smtClean="0"/>
              <a:t>Some combination of the two (multiple ego nets,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68" y="1152983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 unit we are examining</a:t>
            </a:r>
          </a:p>
          <a:p>
            <a:pPr lvl="1"/>
            <a:r>
              <a:rPr lang="en-US" dirty="0" smtClean="0"/>
              <a:t>Could be countries, people, cities, etc. </a:t>
            </a:r>
          </a:p>
          <a:p>
            <a:r>
              <a:rPr lang="en-US" dirty="0" smtClean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</a:t>
            </a:r>
            <a:r>
              <a:rPr lang="en-US" dirty="0" smtClean="0"/>
              <a:t>exists?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you care about the nature of the tie?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5219" y="365760"/>
            <a:ext cx="3111326" cy="2703387"/>
            <a:chOff x="6882938" y="452718"/>
            <a:chExt cx="2593571" cy="2431798"/>
          </a:xfrm>
        </p:grpSpPr>
        <p:sp>
          <p:nvSpPr>
            <p:cNvPr id="4" name="Rectangle 3"/>
            <p:cNvSpPr/>
            <p:nvPr/>
          </p:nvSpPr>
          <p:spPr>
            <a:xfrm>
              <a:off x="6882938" y="452718"/>
              <a:ext cx="2593571" cy="2431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nodes and ed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761" y="605185"/>
              <a:ext cx="2363182" cy="212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analysis of the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9" y="3383280"/>
            <a:ext cx="3295996" cy="3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other 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Homophily- extent to which two nodes are similar</a:t>
            </a:r>
          </a:p>
          <a:p>
            <a:pPr lvl="1"/>
            <a:r>
              <a:rPr lang="en-US" dirty="0" smtClean="0"/>
              <a:t>How close incomes are</a:t>
            </a:r>
          </a:p>
          <a:p>
            <a:r>
              <a:rPr lang="en-US" dirty="0" smtClean="0"/>
              <a:t>Density- proportion of ties relative to potential ties</a:t>
            </a:r>
          </a:p>
          <a:p>
            <a:pPr lvl="1"/>
            <a:r>
              <a:rPr lang="en-US" dirty="0" smtClean="0"/>
              <a:t>Out of all possible ties, what proportion are observed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Minimum number of ties needed to connect two nodes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Importance or influence of a node (more on this later)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Adjacency Matrix vs Edge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Matrix- values show connection between nodes</a:t>
            </a:r>
          </a:p>
          <a:p>
            <a:pPr lvl="1"/>
            <a:r>
              <a:rPr lang="en-US" dirty="0" smtClean="0"/>
              <a:t>Often omit 0, just care about 1 if binary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columns- node 1, node 2</a:t>
            </a:r>
          </a:p>
          <a:p>
            <a:pPr lvl="1"/>
            <a:r>
              <a:rPr lang="en-US" dirty="0" smtClean="0"/>
              <a:t>Sometimes 3</a:t>
            </a:r>
            <a:r>
              <a:rPr lang="en-US" baseline="30000" dirty="0" smtClean="0"/>
              <a:t>rd</a:t>
            </a:r>
            <a:r>
              <a:rPr lang="en-US" dirty="0" smtClean="0"/>
              <a:t> column for weight if not binary</a:t>
            </a:r>
          </a:p>
          <a:p>
            <a:pPr lvl="1"/>
            <a:r>
              <a:rPr lang="en-US" dirty="0" smtClean="0"/>
              <a:t>Missing edges not included </a:t>
            </a:r>
            <a:r>
              <a:rPr lang="en-US" smtClean="0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344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Basic Network Analysis using R</vt:lpstr>
      <vt:lpstr>Introduction to Networks</vt:lpstr>
      <vt:lpstr>PowerPoint Presentation</vt:lpstr>
      <vt:lpstr>Note: Theory matters!</vt:lpstr>
      <vt:lpstr>Terms</vt:lpstr>
      <vt:lpstr>Terms</vt:lpstr>
      <vt:lpstr>Defining other Terms </vt:lpstr>
      <vt:lpstr>Data: Adjacency Matrix vs Edge list</vt:lpstr>
      <vt:lpstr>Edgelist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LaCombe, Scott J</cp:lastModifiedBy>
  <cp:revision>8</cp:revision>
  <dcterms:created xsi:type="dcterms:W3CDTF">2018-10-08T16:15:44Z</dcterms:created>
  <dcterms:modified xsi:type="dcterms:W3CDTF">2018-10-08T16:57:14Z</dcterms:modified>
</cp:coreProperties>
</file>