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94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7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7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0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6210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61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88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2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05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5E6C3A-8163-4EDD-A4D3-FF044464B99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FE64A9-B703-4DF6-A403-0373B0D3CB1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0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38766-C2C7-56EB-B0E4-85123AEC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SCHEDULE_BOT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620864-EF97-ACB2-3038-1FC49EBAA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0451" y="6115721"/>
            <a:ext cx="3481549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Автор проекта: </a:t>
            </a:r>
          </a:p>
          <a:p>
            <a:r>
              <a:rPr lang="ru-RU" dirty="0"/>
              <a:t>Редько Кирилл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38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25542-A1F3-3297-9AEB-EB28C352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и функционал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063479-B65D-C503-2851-F8587382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идея проекта заключается в том, чтобы помочь школьникам собрать все сведения о школе в одном удобном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телеграм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-боте.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 программы: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Запись и хранение расписания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Запись и хранения оценок и домашнего задания по предметам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06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A201F-3235-AFD1-B2B7-9C486E1B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7D42B-9721-E3EA-EDB3-F7F49C88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73" y="1969478"/>
            <a:ext cx="10594731" cy="3593591"/>
          </a:xfrm>
        </p:spPr>
        <p:txBody>
          <a:bodyPr/>
          <a:lstStyle/>
          <a:p>
            <a:r>
              <a:rPr lang="ru-RU" dirty="0"/>
              <a:t>Бот реализован на библиотеке </a:t>
            </a:r>
            <a:r>
              <a:rPr lang="en-US" dirty="0" err="1"/>
              <a:t>aiogaram</a:t>
            </a:r>
            <a:r>
              <a:rPr lang="ru-RU" dirty="0"/>
              <a:t>. Также в ходе разработки используется </a:t>
            </a:r>
            <a:r>
              <a:rPr lang="en-US" dirty="0"/>
              <a:t>sqlite3 </a:t>
            </a:r>
            <a:r>
              <a:rPr lang="ru-RU" dirty="0"/>
              <a:t>и </a:t>
            </a:r>
            <a:r>
              <a:rPr lang="en-US" dirty="0" err="1"/>
              <a:t>json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E8AD00-92BD-D183-14B1-56EC4088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03" y="2624704"/>
            <a:ext cx="4242069" cy="42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6429F-2F28-087A-76C6-0073EDCD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678" y="2562877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ru-RU" dirty="0"/>
              <a:t>Сейчас бы я хотел показать функционал бота и немного интересные моменты в коде</a:t>
            </a:r>
          </a:p>
        </p:txBody>
      </p:sp>
    </p:spTree>
    <p:extLst>
      <p:ext uri="{BB962C8B-B14F-4D97-AF65-F5344CB8AC3E}">
        <p14:creationId xmlns:p14="http://schemas.microsoft.com/office/powerpoint/2010/main" val="407998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5F3AB-1B5F-74B5-52A2-A3FD04C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316" y="2682934"/>
            <a:ext cx="10178322" cy="149213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7083748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12</TotalTime>
  <Words>82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Gill Sans MT</vt:lpstr>
      <vt:lpstr>Impact</vt:lpstr>
      <vt:lpstr>Эмблема</vt:lpstr>
      <vt:lpstr> SCHEDULE_BOT</vt:lpstr>
      <vt:lpstr>Введение и функционал программы</vt:lpstr>
      <vt:lpstr>реализация</vt:lpstr>
      <vt:lpstr>Сейчас бы я хотел показать функционал бота и немного интересные моменты в коде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SCHEDULE_BOT</dc:title>
  <dc:creator>Кирилл Редько</dc:creator>
  <cp:lastModifiedBy>Кирилл Редько</cp:lastModifiedBy>
  <cp:revision>1</cp:revision>
  <dcterms:created xsi:type="dcterms:W3CDTF">2023-04-30T17:06:10Z</dcterms:created>
  <dcterms:modified xsi:type="dcterms:W3CDTF">2023-04-30T17:18:22Z</dcterms:modified>
</cp:coreProperties>
</file>