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auto">
          <a:xfrm>
            <a:off x="2174709" y="1340767"/>
            <a:ext cx="7953738" cy="37444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 bwMode="auto">
          <a:xfrm>
            <a:off x="2351583" y="1484784"/>
            <a:ext cx="7584842" cy="3456383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831637" y="2132855"/>
            <a:ext cx="6624735" cy="10801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831637" y="3284983"/>
            <a:ext cx="6624735" cy="122413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967542" y="1188367"/>
            <a:ext cx="8352927" cy="40492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 bwMode="auto">
          <a:xfrm>
            <a:off x="487679" y="1600200"/>
            <a:ext cx="5388863" cy="4526279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6356" y="1441375"/>
            <a:ext cx="5386917" cy="65300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14357" y="1448779"/>
            <a:ext cx="5502257" cy="6456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 bwMode="auto">
          <a:xfrm>
            <a:off x="6156007" y="2276865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 bwMode="auto">
          <a:xfrm>
            <a:off x="515381" y="2258870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740803" y="1412777"/>
            <a:ext cx="6747105" cy="3795246"/>
          </a:xfrm>
          <a:prstGeom prst="rect">
            <a:avLst/>
          </a:prstGeom>
          <a:blipFill>
            <a:blip r:embed="rId2">
              <a:alphaModFix amt="36000"/>
            </a:blip>
            <a:stretch/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239434" y="5373215"/>
            <a:ext cx="7615765" cy="97043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8" name="Straight Connector 9"/>
          <p:cNvCxnSpPr>
            <a:cxnSpLocks/>
          </p:cNvCxnSpPr>
          <p:nvPr userDrawn="1"/>
        </p:nvCxnSpPr>
        <p:spPr bwMode="auto">
          <a:xfrm>
            <a:off x="18355" y="943135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>
            <a:cxnSpLocks/>
          </p:cNvCxnSpPr>
          <p:nvPr userDrawn="1"/>
        </p:nvCxnSpPr>
        <p:spPr bwMode="auto">
          <a:xfrm>
            <a:off x="18355" y="979139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9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0" y="1196751"/>
            <a:ext cx="12191999" cy="1587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>
        <a:lnSpc>
          <a:spcPts val="5799"/>
        </a:lnSpc>
        <a:spcBef>
          <a:spcPts val="0"/>
        </a:spcBef>
        <a:buNone/>
        <a:defRPr sz="40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61949" indent="-361949" algn="l" defTabSz="914400">
        <a:spcBef>
          <a:spcPts val="0"/>
        </a:spcBef>
        <a:buFont typeface="Arial"/>
        <a:buChar char="•"/>
        <a:defRPr sz="24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49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4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4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69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Project Typing_Test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Автор: Редько Кирилл</a:t>
            </a: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7535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Введение</a:t>
            </a:r>
            <a:endParaRPr/>
          </a:p>
        </p:txBody>
      </p:sp>
      <p:sp>
        <p:nvSpPr>
          <p:cNvPr id="60470647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000" b="0"/>
              <a:t>Этот проект был создан для того, чтобы начинающие программисты и обычные люди могли совершенствовать скорость написания текста. Это очень актуальная тема ввиду того, что  многие люди не умеют достаточно быстро печатать.</a:t>
            </a:r>
            <a:endParaRPr sz="2000"/>
          </a:p>
          <a:p>
            <a:pPr>
              <a:defRPr/>
            </a:pPr>
            <a:r>
              <a:rPr sz="2000"/>
              <a:t>Typing test очень распространенное приложение, ввиду того, что люди очень часто хотят научиться быстро печатать. Я решил разработать свою десктопную версию данной программы.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89242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29682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algn="l">
              <a:defRPr/>
            </a:pPr>
            <a:r>
              <a:rPr sz="2000" b="1"/>
              <a:t>Функционал программы:</a:t>
            </a:r>
            <a:endParaRPr sz="2000" b="1"/>
          </a:p>
          <a:p>
            <a:pPr algn="l">
              <a:defRPr/>
            </a:pPr>
            <a:r>
              <a:rPr sz="2000" b="1"/>
              <a:t>	</a:t>
            </a:r>
            <a:r>
              <a:rPr sz="2000" b="0"/>
              <a:t>1. Создание аккаунта пользователя</a:t>
            </a:r>
            <a:endParaRPr sz="2000" b="0"/>
          </a:p>
          <a:p>
            <a:pPr algn="l">
              <a:defRPr/>
            </a:pPr>
            <a:r>
              <a:rPr sz="2000" b="0"/>
              <a:t>	2. Сохранение лучших результатов пользователя</a:t>
            </a:r>
            <a:endParaRPr sz="2000" b="0"/>
          </a:p>
          <a:p>
            <a:pPr algn="l">
              <a:defRPr/>
            </a:pPr>
            <a:r>
              <a:rPr sz="2000" b="0"/>
              <a:t>	3. Сохранение предыдущей сессии</a:t>
            </a:r>
            <a:endParaRPr sz="2000" b="0"/>
          </a:p>
          <a:p>
            <a:pPr algn="l">
              <a:defRPr/>
            </a:pPr>
            <a:r>
              <a:rPr sz="2000" b="0"/>
              <a:t>	4. Тестирование навыков скорости набора текста</a:t>
            </a:r>
            <a:endParaRPr sz="2000" b="0"/>
          </a:p>
          <a:p>
            <a:pPr algn="l">
              <a:defRPr/>
            </a:pPr>
            <a:endParaRPr sz="2000" b="0"/>
          </a:p>
          <a:p>
            <a:pPr>
              <a:defRPr/>
            </a:pPr>
            <a:r>
              <a:rPr sz="2000" b="0"/>
              <a:t>Генерация слов для набора реализована через библиотеку random и *.txt файлы с 10000 английских и русских слов. Само приложение написано на pyqt5. Сохранение результатов и аккаунтов пользователей реализовано через sqlite3.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8171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Реализация</a:t>
            </a:r>
            <a:endParaRPr/>
          </a:p>
        </p:txBody>
      </p:sp>
      <p:sp>
        <p:nvSpPr>
          <p:cNvPr id="1202670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/>
              <a:t>Приложение разработано на библиотеке PYQT5.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3101219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076449" y="2143126"/>
            <a:ext cx="8039099" cy="4248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9434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Пример сохранения сессии игрока</a:t>
            </a:r>
            <a:endParaRPr/>
          </a:p>
        </p:txBody>
      </p:sp>
      <p:sp>
        <p:nvSpPr>
          <p:cNvPr id="46254451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23198121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85899" y="2133599"/>
            <a:ext cx="6972300" cy="26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8986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Вывод</a:t>
            </a:r>
            <a:endParaRPr/>
          </a:p>
        </p:txBody>
      </p:sp>
      <p:sp>
        <p:nvSpPr>
          <p:cNvPr id="48682943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/>
              <a:t>В результате разработки проекта были реализованы все задуманные функции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afari">
  <a:themeElements>
    <a:clrScheme name="Safari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Исполнитель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Кирилл Редько</cp:lastModifiedBy>
  <cp:revision>6</cp:revision>
  <dcterms:created xsi:type="dcterms:W3CDTF">2012-12-03T06:56:55Z</dcterms:created>
  <dcterms:modified xsi:type="dcterms:W3CDTF">2022-11-08T15:57:30Z</dcterms:modified>
  <cp:category/>
  <cp:contentStatus/>
  <cp:version/>
</cp:coreProperties>
</file>