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Medical Device Inventory </a:t>
            </a:r>
            <a:r>
              <a:rPr lang="en-US" altLang="zh-CN" b="1" dirty="0" smtClean="0"/>
              <a:t>Management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the IMPLEMENTATION </a:t>
            </a:r>
            <a:r>
              <a:rPr lang="en-US" altLang="zh-CN" smtClean="0"/>
              <a:t>OF </a:t>
            </a:r>
            <a:r>
              <a:rPr lang="en-US" altLang="zh-CN" smtClean="0"/>
              <a:t>ECOSYSTEM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711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Project/problem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38" y="1675648"/>
            <a:ext cx="7981319" cy="4790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544" y="1711481"/>
            <a:ext cx="3125916" cy="47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job – design of the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 descr="未命名文件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78" y="1853249"/>
            <a:ext cx="7674520" cy="463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65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definition of hospital </a:t>
            </a:r>
            <a:r>
              <a:rPr lang="en-US" altLang="zh-CN" dirty="0"/>
              <a:t>e</a:t>
            </a:r>
            <a:r>
              <a:rPr lang="en-US" altLang="zh-CN" dirty="0" smtClean="0"/>
              <a:t>ntities and doctor </a:t>
            </a:r>
            <a:r>
              <a:rPr lang="en-US" altLang="zh-CN" dirty="0"/>
              <a:t>entities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000" y="2054199"/>
            <a:ext cx="7724775" cy="22669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09579" y="4522100"/>
            <a:ext cx="453390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Application Key Functionalities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Hospital admin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/>
            <a:r>
              <a:rPr lang="en-US" altLang="zh-CN" i="1" dirty="0" smtClean="0"/>
              <a:t>1. Create </a:t>
            </a:r>
            <a:r>
              <a:rPr lang="en-US" altLang="zh-CN" i="1" dirty="0"/>
              <a:t>new</a:t>
            </a:r>
            <a:r>
              <a:rPr lang="en-US" altLang="zh-CN" dirty="0"/>
              <a:t> </a:t>
            </a:r>
            <a:r>
              <a:rPr lang="en-US" altLang="zh-CN" i="1" dirty="0"/>
              <a:t>entities  </a:t>
            </a:r>
            <a:endParaRPr lang="zh-CN" altLang="zh-CN" dirty="0"/>
          </a:p>
          <a:p>
            <a:pPr lvl="0"/>
            <a:r>
              <a:rPr lang="en-US" altLang="zh-CN" i="1" dirty="0" smtClean="0"/>
              <a:t>2. Allocate </a:t>
            </a:r>
            <a:r>
              <a:rPr lang="en-US" altLang="zh-CN" i="1" dirty="0"/>
              <a:t>account and </a:t>
            </a:r>
            <a:r>
              <a:rPr lang="en-US" altLang="zh-CN" i="1" dirty="0" smtClean="0"/>
              <a:t>   password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b="1" i="1" dirty="0"/>
              <a:t>Doctor: </a:t>
            </a:r>
            <a:endParaRPr lang="zh-CN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 Create </a:t>
            </a:r>
            <a:r>
              <a:rPr lang="en-US" altLang="zh-CN" dirty="0"/>
              <a:t>schedule of clinical procedures</a:t>
            </a:r>
            <a:endParaRPr lang="zh-CN" altLang="zh-CN" dirty="0"/>
          </a:p>
          <a:p>
            <a:pPr lvl="0"/>
            <a:r>
              <a:rPr lang="en-US" altLang="zh-CN" dirty="0" smtClean="0"/>
              <a:t>2. View </a:t>
            </a:r>
            <a:r>
              <a:rPr lang="en-US" altLang="zh-CN" dirty="0"/>
              <a:t>all surgery scheduling</a:t>
            </a:r>
            <a:endParaRPr lang="zh-CN" altLang="zh-CN" dirty="0"/>
          </a:p>
          <a:p>
            <a:pPr lvl="0"/>
            <a:r>
              <a:rPr lang="en-US" altLang="zh-CN" dirty="0" smtClean="0"/>
              <a:t>3. View </a:t>
            </a:r>
            <a:r>
              <a:rPr lang="en-US" altLang="zh-CN" dirty="0"/>
              <a:t>time table of medical device and other detailed information of device</a:t>
            </a:r>
            <a:endParaRPr lang="zh-CN" altLang="zh-CN" dirty="0"/>
          </a:p>
          <a:p>
            <a:pPr lvl="0"/>
            <a:r>
              <a:rPr lang="en-US" altLang="zh-CN" dirty="0" smtClean="0"/>
              <a:t>4. View </a:t>
            </a:r>
            <a:r>
              <a:rPr lang="en-US" altLang="zh-CN" dirty="0"/>
              <a:t>time table of room</a:t>
            </a:r>
            <a:endParaRPr lang="zh-CN" altLang="zh-CN" dirty="0"/>
          </a:p>
          <a:p>
            <a:pPr lvl="0"/>
            <a:r>
              <a:rPr lang="en-US" altLang="zh-CN" dirty="0" smtClean="0"/>
              <a:t>5. Search </a:t>
            </a:r>
            <a:r>
              <a:rPr lang="en-US" altLang="zh-CN" dirty="0"/>
              <a:t>available room and medical device</a:t>
            </a:r>
            <a:endParaRPr lang="zh-CN" altLang="zh-CN" dirty="0"/>
          </a:p>
          <a:p>
            <a:pPr lvl="0"/>
            <a:r>
              <a:rPr lang="en-US" altLang="zh-CN" dirty="0" smtClean="0"/>
              <a:t>6. Sort </a:t>
            </a:r>
            <a:r>
              <a:rPr lang="en-US" altLang="zh-CN" dirty="0"/>
              <a:t>medical device by name and other features</a:t>
            </a:r>
            <a:endParaRPr lang="zh-CN" altLang="zh-CN" dirty="0">
              <a:effectLst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/>
              <a:t>Warehouse manager </a:t>
            </a:r>
            <a:endParaRPr lang="zh-CN" altLang="zh-CN" b="1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 Create </a:t>
            </a:r>
            <a:r>
              <a:rPr lang="en-US" altLang="zh-CN" dirty="0"/>
              <a:t>schedule of required medical device according to the clinical procedures created by doctor.</a:t>
            </a:r>
            <a:endParaRPr lang="zh-CN" altLang="zh-CN" dirty="0"/>
          </a:p>
          <a:p>
            <a:pPr lvl="0"/>
            <a:r>
              <a:rPr lang="en-US" altLang="zh-CN" dirty="0" smtClean="0"/>
              <a:t>2. View </a:t>
            </a:r>
            <a:r>
              <a:rPr lang="en-US" altLang="zh-CN" dirty="0"/>
              <a:t>time table of medical device and other detailed information of device</a:t>
            </a:r>
            <a:endParaRPr lang="zh-CN" altLang="zh-CN" dirty="0"/>
          </a:p>
          <a:p>
            <a:pPr lvl="0"/>
            <a:r>
              <a:rPr lang="en-US" altLang="zh-CN" dirty="0" smtClean="0"/>
              <a:t>3. Sort </a:t>
            </a:r>
            <a:r>
              <a:rPr lang="en-US" altLang="zh-CN" dirty="0"/>
              <a:t>medical device by name and other features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0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r>
              <a:rPr lang="en-US" altLang="zh-CN" dirty="0"/>
              <a:t>of </a:t>
            </a:r>
            <a:r>
              <a:rPr lang="en-US" altLang="zh-CN" dirty="0" smtClean="0"/>
              <a:t>outer </a:t>
            </a:r>
            <a:r>
              <a:rPr lang="en-US" altLang="zh-CN" dirty="0"/>
              <a:t>system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88" y="1238394"/>
            <a:ext cx="9194937" cy="5176607"/>
          </a:xfrm>
        </p:spPr>
      </p:pic>
    </p:spTree>
    <p:extLst>
      <p:ext uri="{BB962C8B-B14F-4D97-AF65-F5344CB8AC3E}">
        <p14:creationId xmlns:p14="http://schemas.microsoft.com/office/powerpoint/2010/main" val="20218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of </a:t>
            </a:r>
            <a:r>
              <a:rPr lang="en-US" altLang="zh-CN" dirty="0" smtClean="0"/>
              <a:t>inner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6997" y="346462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1" name="Picture 3" descr="未命名文件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25" y="1211564"/>
            <a:ext cx="8448293" cy="543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72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Challenges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MD (Medical Doctor)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NP (nurse practitioner)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99" y="2871882"/>
            <a:ext cx="3113855" cy="3113855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4" y="3221595"/>
            <a:ext cx="3796490" cy="2629136"/>
          </a:xfrm>
        </p:spPr>
      </p:pic>
    </p:spTree>
    <p:extLst>
      <p:ext uri="{BB962C8B-B14F-4D97-AF65-F5344CB8AC3E}">
        <p14:creationId xmlns:p14="http://schemas.microsoft.com/office/powerpoint/2010/main" val="78153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 learned </a:t>
            </a:r>
            <a:endParaRPr lang="zh-CN" altLang="zh-CN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zh-CN" dirty="0"/>
              <a:t>金无足赤，人无完人“</a:t>
            </a:r>
            <a:r>
              <a:rPr lang="en-US" altLang="zh-CN" dirty="0"/>
              <a:t> - No man is perfect.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45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</TotalTime>
  <Words>169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Medical Device Inventory Management</vt:lpstr>
      <vt:lpstr>Project/problem Overview</vt:lpstr>
      <vt:lpstr>My job – design of the network</vt:lpstr>
      <vt:lpstr>The definition of hospital entities and doctor entities</vt:lpstr>
      <vt:lpstr> Application Key Functionalities </vt:lpstr>
      <vt:lpstr>Architecture of outer system</vt:lpstr>
      <vt:lpstr>Architecture of inner system</vt:lpstr>
      <vt:lpstr>Challenges </vt:lpstr>
      <vt:lpstr>What I 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Inventory Management</dc:title>
  <dc:creator>Keyu Liu</dc:creator>
  <cp:lastModifiedBy>Keyu Liu</cp:lastModifiedBy>
  <cp:revision>7</cp:revision>
  <dcterms:created xsi:type="dcterms:W3CDTF">2020-04-10T00:14:57Z</dcterms:created>
  <dcterms:modified xsi:type="dcterms:W3CDTF">2020-04-19T03:30:56Z</dcterms:modified>
</cp:coreProperties>
</file>