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9" r:id="rId4"/>
    <p:sldId id="278" r:id="rId5"/>
    <p:sldId id="262" r:id="rId6"/>
    <p:sldId id="280" r:id="rId7"/>
    <p:sldId id="284" r:id="rId8"/>
    <p:sldId id="266" r:id="rId9"/>
    <p:sldId id="259" r:id="rId10"/>
    <p:sldId id="281" r:id="rId11"/>
    <p:sldId id="282" r:id="rId12"/>
    <p:sldId id="283" r:id="rId13"/>
    <p:sldId id="27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1" autoAdjust="0"/>
    <p:restoredTop sz="95374"/>
  </p:normalViewPr>
  <p:slideViewPr>
    <p:cSldViewPr snapToGrid="0">
      <p:cViewPr varScale="1">
        <p:scale>
          <a:sx n="120" d="100"/>
          <a:sy n="120" d="100"/>
        </p:scale>
        <p:origin x="509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1447801"/>
            <a:ext cx="9103281" cy="3251368"/>
          </a:xfrm>
        </p:spPr>
        <p:txBody>
          <a:bodyPr/>
          <a:lstStyle/>
          <a:p>
            <a:r>
              <a:rPr lang="en-US" altLang="zh-CN" sz="6000" b="1" dirty="0" smtClean="0"/>
              <a:t>Chinese Hospital outpatient and Medical </a:t>
            </a:r>
            <a:r>
              <a:rPr lang="en-US" altLang="zh-CN" sz="6000" b="1" dirty="0"/>
              <a:t>Device Inventory </a:t>
            </a:r>
            <a:r>
              <a:rPr lang="en-US" altLang="zh-CN" sz="6000" b="1" dirty="0" smtClean="0"/>
              <a:t>Management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Group name : </a:t>
            </a:r>
            <a:r>
              <a:rPr lang="en-US" altLang="zh-CN" dirty="0"/>
              <a:t>cheeseburger</a:t>
            </a:r>
            <a:endParaRPr lang="en-US" altLang="zh-CN" dirty="0"/>
          </a:p>
          <a:p>
            <a:r>
              <a:rPr lang="en-US" altLang="zh-CN" dirty="0"/>
              <a:t>Group members : </a:t>
            </a:r>
            <a:r>
              <a:rPr lang="en-US" altLang="zh-CN" dirty="0" err="1"/>
              <a:t>keyu</a:t>
            </a:r>
            <a:r>
              <a:rPr lang="en-US" altLang="zh-CN" dirty="0"/>
              <a:t> </a:t>
            </a:r>
            <a:r>
              <a:rPr lang="en-US" altLang="zh-CN" dirty="0" err="1"/>
              <a:t>liu</a:t>
            </a:r>
            <a:r>
              <a:rPr lang="en-US" altLang="zh-CN" dirty="0"/>
              <a:t>(001302066), </a:t>
            </a:r>
            <a:r>
              <a:rPr lang="en-US" altLang="zh-CN" dirty="0" err="1"/>
              <a:t>siyuan</a:t>
            </a:r>
            <a:r>
              <a:rPr lang="en-US" altLang="zh-CN" dirty="0"/>
              <a:t> </a:t>
            </a:r>
            <a:r>
              <a:rPr lang="en-US" altLang="zh-CN" dirty="0" err="1" smtClean="0"/>
              <a:t>zhang</a:t>
            </a:r>
            <a:r>
              <a:rPr lang="en-US" altLang="zh-CN" dirty="0" smtClean="0"/>
              <a:t>(001306669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507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 case – </a:t>
            </a:r>
            <a:r>
              <a:rPr lang="en-US" altLang="zh-CN" dirty="0" smtClean="0"/>
              <a:t>Doctors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9263" y="2057400"/>
            <a:ext cx="7088188" cy="3924299"/>
          </a:xfrm>
        </p:spPr>
        <p:txBody>
          <a:bodyPr/>
          <a:lstStyle/>
          <a:p>
            <a:r>
              <a:rPr lang="en-US" altLang="zh-CN" sz="2400" dirty="0" smtClean="0"/>
              <a:t>Doctors</a:t>
            </a:r>
          </a:p>
          <a:p>
            <a:pPr lvl="1"/>
            <a:r>
              <a:rPr lang="en-US" altLang="zh-CN" sz="2000" dirty="0" smtClean="0"/>
              <a:t>Diagnosing the illness by information from customers.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Making a prescription / </a:t>
            </a:r>
            <a:r>
              <a:rPr lang="en-US" altLang="zh-CN" dirty="0"/>
              <a:t>clinical </a:t>
            </a:r>
            <a:r>
              <a:rPr lang="en-US" altLang="zh-CN" dirty="0" smtClean="0"/>
              <a:t>procedures.</a:t>
            </a:r>
          </a:p>
          <a:p>
            <a:pPr lvl="1"/>
            <a:r>
              <a:rPr lang="en-US" altLang="zh-CN" sz="2000" dirty="0" smtClean="0"/>
              <a:t>Request for medicine.</a:t>
            </a:r>
          </a:p>
          <a:p>
            <a:pPr lvl="1"/>
            <a:r>
              <a:rPr lang="en-US" altLang="zh-CN" sz="2000" dirty="0" smtClean="0"/>
              <a:t>Organize a care team for one </a:t>
            </a:r>
            <a:r>
              <a:rPr lang="en-US" altLang="zh-CN" sz="2000" dirty="0"/>
              <a:t>clinical </a:t>
            </a:r>
            <a:r>
              <a:rPr lang="en-US" altLang="zh-CN" sz="2000" dirty="0" smtClean="0"/>
              <a:t>procedure.</a:t>
            </a:r>
          </a:p>
          <a:p>
            <a:pPr lvl="1"/>
            <a:r>
              <a:rPr lang="en-US" altLang="zh-CN" sz="2000" dirty="0" smtClean="0"/>
              <a:t>Request medical device from other hospital.</a:t>
            </a:r>
            <a:endParaRPr lang="en-US" altLang="zh-CN" sz="2000" dirty="0"/>
          </a:p>
        </p:txBody>
      </p:sp>
      <p:pic>
        <p:nvPicPr>
          <p:cNvPr id="4" name="内容占位符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2" y="2425700"/>
            <a:ext cx="3689348" cy="266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41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4361" y="440018"/>
            <a:ext cx="9404723" cy="1400530"/>
          </a:xfrm>
        </p:spPr>
        <p:txBody>
          <a:bodyPr/>
          <a:lstStyle/>
          <a:p>
            <a:r>
              <a:rPr lang="en-US" altLang="zh-CN" dirty="0"/>
              <a:t>User case – </a:t>
            </a:r>
            <a:r>
              <a:rPr lang="en-US" altLang="zh-CN" dirty="0" smtClean="0"/>
              <a:t>Assistant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3" y="2463800"/>
            <a:ext cx="4999038" cy="3784599"/>
          </a:xfrm>
        </p:spPr>
        <p:txBody>
          <a:bodyPr/>
          <a:lstStyle/>
          <a:p>
            <a:r>
              <a:rPr lang="en-US" altLang="zh-CN" sz="2400" dirty="0"/>
              <a:t>Assistant</a:t>
            </a:r>
            <a:endParaRPr lang="en-US" altLang="zh-CN" sz="2400" dirty="0" smtClean="0"/>
          </a:p>
          <a:p>
            <a:pPr lvl="1"/>
            <a:r>
              <a:rPr lang="en-US" altLang="zh-CN" sz="2000" dirty="0"/>
              <a:t>Diagnosing the illness by information from customers.</a:t>
            </a:r>
          </a:p>
          <a:p>
            <a:pPr lvl="1"/>
            <a:r>
              <a:rPr lang="en-US" altLang="zh-CN" sz="2000" dirty="0"/>
              <a:t>Making a </a:t>
            </a:r>
            <a:r>
              <a:rPr lang="en-US" altLang="zh-CN" sz="2000" dirty="0" smtClean="0"/>
              <a:t>prescription.</a:t>
            </a:r>
          </a:p>
          <a:p>
            <a:pPr lvl="1"/>
            <a:r>
              <a:rPr lang="en-US" altLang="zh-CN" sz="2000" dirty="0"/>
              <a:t>Request for </a:t>
            </a:r>
            <a:r>
              <a:rPr lang="en-US" altLang="zh-CN" sz="2000" dirty="0" smtClean="0"/>
              <a:t>medicine.</a:t>
            </a:r>
          </a:p>
          <a:p>
            <a:pPr lvl="1"/>
            <a:r>
              <a:rPr lang="en-US" altLang="zh-CN" sz="2000" dirty="0" smtClean="0"/>
              <a:t>Join care team to finish one </a:t>
            </a:r>
            <a:r>
              <a:rPr lang="en-US" altLang="zh-CN" sz="2000" dirty="0"/>
              <a:t>clinical procedure</a:t>
            </a:r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/>
          </a:p>
        </p:txBody>
      </p:sp>
      <p:pic>
        <p:nvPicPr>
          <p:cNvPr id="4" name="内容占位符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994" y="2791458"/>
            <a:ext cx="3075305" cy="240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3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4361" y="440018"/>
            <a:ext cx="9404723" cy="1400530"/>
          </a:xfrm>
        </p:spPr>
        <p:txBody>
          <a:bodyPr/>
          <a:lstStyle/>
          <a:p>
            <a:r>
              <a:rPr lang="en-US" altLang="zh-CN" dirty="0" smtClean="0"/>
              <a:t>User case – Admin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3" y="1422400"/>
            <a:ext cx="4116387" cy="4825999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Network Staff/Hospital Admin/Organization Admin</a:t>
            </a:r>
            <a:r>
              <a:rPr lang="en-US" altLang="zh-CN" sz="3000" dirty="0" smtClean="0"/>
              <a:t>:</a:t>
            </a:r>
          </a:p>
          <a:p>
            <a:endParaRPr lang="en-US" altLang="zh-CN" sz="2400" dirty="0" smtClean="0"/>
          </a:p>
          <a:p>
            <a:r>
              <a:rPr lang="en-US" altLang="zh-CN" sz="2400" dirty="0"/>
              <a:t>1.	Create new </a:t>
            </a:r>
            <a:r>
              <a:rPr lang="en-US" altLang="zh-CN" sz="2400" dirty="0" smtClean="0"/>
              <a:t>entities</a:t>
            </a:r>
          </a:p>
          <a:p>
            <a:pPr marL="0" indent="0">
              <a:buNone/>
            </a:pPr>
            <a:r>
              <a:rPr lang="en-US" altLang="zh-CN" sz="2400" dirty="0" smtClean="0"/>
              <a:t> </a:t>
            </a:r>
            <a:endParaRPr lang="en-US" altLang="zh-CN" sz="2400" dirty="0"/>
          </a:p>
          <a:p>
            <a:r>
              <a:rPr lang="en-US" altLang="zh-CN" sz="2400" dirty="0"/>
              <a:t>2.	Allocate account and </a:t>
            </a:r>
            <a:r>
              <a:rPr lang="en-US" altLang="zh-CN" sz="2400" dirty="0" smtClean="0"/>
              <a:t>password</a:t>
            </a:r>
            <a:endParaRPr lang="en-US" altLang="zh-CN" sz="2400" dirty="0"/>
          </a:p>
        </p:txBody>
      </p:sp>
      <p:pic>
        <p:nvPicPr>
          <p:cNvPr id="5122" name="Picture 2" descr="Free Admin Cliparts, Download Free Clip Art, Free Clip Art on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2" y="2028251"/>
            <a:ext cx="3695698" cy="3614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76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 you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66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Statement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9411" y="5518149"/>
            <a:ext cx="12047539" cy="1079501"/>
          </a:xfrm>
        </p:spPr>
        <p:txBody>
          <a:bodyPr/>
          <a:lstStyle/>
          <a:p>
            <a:r>
              <a:rPr lang="en-US" altLang="zh-CN" dirty="0"/>
              <a:t>With the widespread spread of COVID-19, medical devices, equipment and tools have become increasingly scarce.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7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446" y="1378490"/>
            <a:ext cx="7611393" cy="391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2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solve this issue?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02238" y="1752601"/>
            <a:ext cx="3046234" cy="203488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41565" y="3155950"/>
            <a:ext cx="22555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More effective </a:t>
            </a:r>
            <a:r>
              <a:rPr lang="en-US" altLang="zh-CN" dirty="0"/>
              <a:t>ways of utilizing </a:t>
            </a:r>
            <a:r>
              <a:rPr lang="en-US" altLang="zh-CN" dirty="0" smtClean="0"/>
              <a:t>expensive </a:t>
            </a:r>
            <a:r>
              <a:rPr lang="en-US" altLang="zh-CN" dirty="0"/>
              <a:t>medical </a:t>
            </a:r>
            <a:r>
              <a:rPr lang="en-US" altLang="zh-CN" dirty="0" smtClean="0"/>
              <a:t>equipment?</a:t>
            </a:r>
            <a:endParaRPr lang="zh-CN" altLang="en-US" dirty="0"/>
          </a:p>
        </p:txBody>
      </p:sp>
      <p:sp>
        <p:nvSpPr>
          <p:cNvPr id="10" name="右箭头 9"/>
          <p:cNvSpPr/>
          <p:nvPr/>
        </p:nvSpPr>
        <p:spPr>
          <a:xfrm rot="1637095">
            <a:off x="1800688" y="4950218"/>
            <a:ext cx="4997077" cy="549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1300" y="5792004"/>
            <a:ext cx="314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hare </a:t>
            </a:r>
            <a:r>
              <a:rPr lang="en-US" altLang="zh-CN" dirty="0"/>
              <a:t>expensive equipment in their service provider </a:t>
            </a:r>
            <a:r>
              <a:rPr lang="en-US" altLang="zh-CN" dirty="0" smtClean="0"/>
              <a:t>network</a:t>
            </a:r>
            <a:r>
              <a:rPr lang="en-US" altLang="zh-CN" dirty="0"/>
              <a:t>.</a:t>
            </a:r>
            <a:endParaRPr lang="zh-CN" altLang="en-US" dirty="0"/>
          </a:p>
        </p:txBody>
      </p:sp>
      <p:pic>
        <p:nvPicPr>
          <p:cNvPr id="14" name="内容占位符 1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39145" y="4806777"/>
            <a:ext cx="1416091" cy="1271650"/>
          </a:xfrm>
          <a:prstGeom prst="rect">
            <a:avLst/>
          </a:prstGeom>
        </p:spPr>
      </p:pic>
      <p:pic>
        <p:nvPicPr>
          <p:cNvPr id="2057" name="Picture 9" descr="未命名文件 (1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306" y="1507866"/>
            <a:ext cx="5903900" cy="3934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直接箭头连接符 17"/>
          <p:cNvCxnSpPr/>
          <p:nvPr/>
        </p:nvCxnSpPr>
        <p:spPr>
          <a:xfrm flipH="1" flipV="1">
            <a:off x="5348472" y="2106466"/>
            <a:ext cx="4328928" cy="1136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8" idx="3"/>
          </p:cNvCxnSpPr>
          <p:nvPr/>
        </p:nvCxnSpPr>
        <p:spPr>
          <a:xfrm>
            <a:off x="5348472" y="2770043"/>
            <a:ext cx="2377826" cy="456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 flipV="1">
            <a:off x="8953256" y="4178300"/>
            <a:ext cx="1096538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 flipV="1">
            <a:off x="5348472" y="2501900"/>
            <a:ext cx="1693678" cy="400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 flipV="1">
            <a:off x="5348472" y="2952750"/>
            <a:ext cx="753878" cy="20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44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Issues can be solved by…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4063" y="2244249"/>
            <a:ext cx="4364037" cy="3630633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There </a:t>
            </a:r>
            <a:r>
              <a:rPr lang="en-US" altLang="zh-CN" dirty="0"/>
              <a:t>is no need to purchase expensive equipment that is not often used. 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In </a:t>
            </a:r>
            <a:r>
              <a:rPr lang="en-US" altLang="zh-CN" dirty="0"/>
              <a:t>other words, good management of equipment inventory means </a:t>
            </a:r>
            <a:r>
              <a:rPr lang="en-US" altLang="zh-CN" dirty="0" smtClean="0"/>
              <a:t>efficient </a:t>
            </a:r>
            <a:r>
              <a:rPr lang="en-US" altLang="zh-CN" dirty="0"/>
              <a:t>use of </a:t>
            </a:r>
            <a:r>
              <a:rPr lang="en-US" altLang="zh-CN" dirty="0" smtClean="0">
                <a:solidFill>
                  <a:srgbClr val="FF0000"/>
                </a:solidFill>
              </a:rPr>
              <a:t>medical device </a:t>
            </a:r>
            <a:r>
              <a:rPr lang="en-US" altLang="zh-CN" dirty="0" smtClean="0"/>
              <a:t>and </a:t>
            </a:r>
            <a:r>
              <a:rPr lang="en-US" altLang="zh-CN" dirty="0">
                <a:solidFill>
                  <a:srgbClr val="FF0000"/>
                </a:solidFill>
              </a:rPr>
              <a:t>staff</a:t>
            </a:r>
            <a:r>
              <a:rPr lang="en-US" altLang="zh-CN" dirty="0"/>
              <a:t> time.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AutoShape 2" descr="Medical Device Outlook for 2020 and Beyond"/>
          <p:cNvSpPr>
            <a:spLocks noChangeAspect="1" noChangeArrowheads="1"/>
          </p:cNvSpPr>
          <p:nvPr/>
        </p:nvSpPr>
        <p:spPr bwMode="auto">
          <a:xfrm>
            <a:off x="155574" y="-144463"/>
            <a:ext cx="6334125" cy="6334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076" name="Picture 4" descr="http://advertising.lww.com/content/dam/wk-adcenter/images/resources/medical-device-outlook-for-2020-and-beyo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445" y="2589215"/>
            <a:ext cx="6193407" cy="324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179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622" y="131995"/>
            <a:ext cx="10688828" cy="534621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sz="2400" dirty="0"/>
              <a:t>Eco-System Architecture Diagram </a:t>
            </a:r>
            <a:r>
              <a:rPr lang="en-US" altLang="zh-CN" sz="2400" dirty="0" smtClean="0"/>
              <a:t>– Customer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3031" y="1268172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" y="737895"/>
            <a:ext cx="11181569" cy="612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9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622" y="131995"/>
            <a:ext cx="10688828" cy="534621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sz="2400" dirty="0"/>
              <a:t>Eco-System Architecture Diagram </a:t>
            </a:r>
            <a:r>
              <a:rPr lang="en-US" altLang="zh-CN" sz="2400" dirty="0" smtClean="0"/>
              <a:t>- Clinical Procedures</a:t>
            </a:r>
            <a:endParaRPr lang="zh-CN" altLang="en-US" sz="24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18" y="666616"/>
            <a:ext cx="10835182" cy="6100040"/>
          </a:xfrm>
        </p:spPr>
      </p:pic>
    </p:spTree>
    <p:extLst>
      <p:ext uri="{BB962C8B-B14F-4D97-AF65-F5344CB8AC3E}">
        <p14:creationId xmlns:p14="http://schemas.microsoft.com/office/powerpoint/2010/main" val="114939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622" y="131995"/>
            <a:ext cx="10688828" cy="534621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sz="2400" dirty="0" smtClean="0"/>
              <a:t>UML diagram of main work flow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832" y="721360"/>
            <a:ext cx="7670800" cy="6136640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350962" y="497168"/>
            <a:ext cx="8946541" cy="4195481"/>
          </a:xfrm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868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6332" y="404950"/>
            <a:ext cx="9404723" cy="1400530"/>
          </a:xfrm>
        </p:spPr>
        <p:txBody>
          <a:bodyPr/>
          <a:lstStyle/>
          <a:p>
            <a:r>
              <a:rPr lang="en-US" altLang="zh-CN" dirty="0"/>
              <a:t>Work Flow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410387" y="1624686"/>
            <a:ext cx="8946541" cy="4195481"/>
          </a:xfrm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87400" y="3092450"/>
            <a:ext cx="28765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Left is prescriptions work flow.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Right is clinical operations work flow. 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937" y="1321734"/>
            <a:ext cx="6591299" cy="544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24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 case – </a:t>
            </a:r>
            <a:r>
              <a:rPr lang="en-US" altLang="zh-CN" dirty="0" smtClean="0"/>
              <a:t>Customers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374900"/>
            <a:ext cx="6478587" cy="3873499"/>
          </a:xfrm>
        </p:spPr>
        <p:txBody>
          <a:bodyPr/>
          <a:lstStyle/>
          <a:p>
            <a:r>
              <a:rPr lang="en-US" altLang="zh-CN" sz="2400" dirty="0" smtClean="0"/>
              <a:t>Customers</a:t>
            </a:r>
          </a:p>
          <a:p>
            <a:pPr lvl="1"/>
            <a:r>
              <a:rPr lang="en-US" altLang="zh-CN" sz="2000" dirty="0" smtClean="0"/>
              <a:t>Choosing doctor/assistant to make appointment.</a:t>
            </a:r>
          </a:p>
          <a:p>
            <a:pPr lvl="1"/>
            <a:r>
              <a:rPr lang="en-US" altLang="zh-CN" sz="2000" dirty="0" smtClean="0"/>
              <a:t>Entering </a:t>
            </a:r>
            <a:r>
              <a:rPr lang="en-US" altLang="zh-CN" sz="2000" dirty="0"/>
              <a:t>a description of </a:t>
            </a:r>
            <a:r>
              <a:rPr lang="en-US" altLang="zh-CN" sz="2000" dirty="0" smtClean="0"/>
              <a:t>health condition </a:t>
            </a:r>
            <a:r>
              <a:rPr lang="en-US" altLang="zh-CN" sz="2000" dirty="0"/>
              <a:t>to help the doctor </a:t>
            </a:r>
            <a:r>
              <a:rPr lang="en-US" altLang="zh-CN" sz="2000" dirty="0" smtClean="0"/>
              <a:t>diagnose.</a:t>
            </a:r>
          </a:p>
          <a:p>
            <a:pPr lvl="1"/>
            <a:r>
              <a:rPr lang="en-US" altLang="zh-CN" sz="2000" dirty="0" smtClean="0"/>
              <a:t>Finding their </a:t>
            </a:r>
            <a:r>
              <a:rPr lang="en-US" altLang="zh-CN" sz="2000" dirty="0"/>
              <a:t>own diagnostic </a:t>
            </a:r>
            <a:r>
              <a:rPr lang="en-US" altLang="zh-CN" sz="2000" dirty="0" smtClean="0"/>
              <a:t>progress.</a:t>
            </a:r>
            <a:endParaRPr lang="en-US" altLang="zh-CN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250" y="2641599"/>
            <a:ext cx="2076450" cy="259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4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699</TotalTime>
  <Words>251</Words>
  <Application>Microsoft Office PowerPoint</Application>
  <PresentationFormat>宽屏</PresentationFormat>
  <Paragraphs>53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宋体</vt:lpstr>
      <vt:lpstr>Arial</vt:lpstr>
      <vt:lpstr>Century Gothic</vt:lpstr>
      <vt:lpstr>Wingdings 3</vt:lpstr>
      <vt:lpstr>离子</vt:lpstr>
      <vt:lpstr>Chinese Hospital outpatient and Medical Device Inventory Management</vt:lpstr>
      <vt:lpstr>Problem Statement </vt:lpstr>
      <vt:lpstr>How to solve this issue? </vt:lpstr>
      <vt:lpstr>Issues can be solved by…</vt:lpstr>
      <vt:lpstr>Eco-System Architecture Diagram – Customer</vt:lpstr>
      <vt:lpstr>Eco-System Architecture Diagram - Clinical Procedures</vt:lpstr>
      <vt:lpstr>UML diagram of main work flow</vt:lpstr>
      <vt:lpstr>Work Flow</vt:lpstr>
      <vt:lpstr>User case – Customers </vt:lpstr>
      <vt:lpstr>User case – Doctors</vt:lpstr>
      <vt:lpstr>User case – Assistant</vt:lpstr>
      <vt:lpstr>User case – Admin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Government Management System Of Taxicabs Company</dc:title>
  <dc:creator>Keyu Liu</dc:creator>
  <cp:lastModifiedBy>Keyu Liu</cp:lastModifiedBy>
  <cp:revision>28</cp:revision>
  <dcterms:created xsi:type="dcterms:W3CDTF">2019-12-07T15:16:14Z</dcterms:created>
  <dcterms:modified xsi:type="dcterms:W3CDTF">2020-04-22T03:21:54Z</dcterms:modified>
</cp:coreProperties>
</file>