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7" r:id="rId7"/>
    <p:sldId id="261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B09B-A06A-098C-4768-B0928897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064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BankGothic Lt BT" panose="020B0607020203060204" pitchFamily="34" charset="0"/>
              </a:rPr>
              <a:t>Expense </a:t>
            </a:r>
            <a:r>
              <a:rPr lang="en-IN" sz="5400" dirty="0" err="1">
                <a:latin typeface="BankGothic Lt BT" panose="020B0607020203060204" pitchFamily="34" charset="0"/>
              </a:rPr>
              <a:t>Trackr</a:t>
            </a:r>
            <a:endParaRPr lang="en-IN" sz="5400" dirty="0">
              <a:latin typeface="BankGothic Lt BT" panose="020B060702020306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38DE4-C477-D50C-2025-70624E288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>
                <a:latin typeface="BankGothic Lt BT" panose="020B0607020203060204" pitchFamily="34" charset="0"/>
              </a:rPr>
              <a:t>Group 26</a:t>
            </a:r>
          </a:p>
        </p:txBody>
      </p:sp>
    </p:spTree>
    <p:extLst>
      <p:ext uri="{BB962C8B-B14F-4D97-AF65-F5344CB8AC3E}">
        <p14:creationId xmlns:p14="http://schemas.microsoft.com/office/powerpoint/2010/main" val="387500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75F43-AE27-FC82-DBBF-D41C9790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04" y="713387"/>
            <a:ext cx="9416591" cy="60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register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C8425-36BE-574C-FDB8-88D8CA5D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133475"/>
            <a:ext cx="92678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3841D-0416-2A87-9EF5-FBDBC801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5" y="813049"/>
            <a:ext cx="10631208" cy="58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9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Create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99474-83A9-2760-875F-3CDDEB3C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57" y="1257572"/>
            <a:ext cx="7946485" cy="53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verify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AD63-8333-E5A0-6AB1-72D5EA42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55" y="1211635"/>
            <a:ext cx="6561489" cy="55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generate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3F992-715D-9653-02AF-63D6488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541848"/>
            <a:ext cx="6486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add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8017-F1CE-FF85-1A8E-CE4271FE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662112"/>
            <a:ext cx="7534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edit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94EEE-5016-2207-AFC3-F07EA281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6" y="1733965"/>
            <a:ext cx="6613527" cy="37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9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view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E5DA-6D1E-C2AF-026C-BB5CF09F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500" y="1781590"/>
            <a:ext cx="6045000" cy="36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view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B0A85-D2A3-3F11-960F-1BD21198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21" y="1494268"/>
            <a:ext cx="6863157" cy="40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862-9BBF-718C-C7C2-6AF8F2D9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857"/>
            <a:ext cx="6657881" cy="105302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nkGothic Lt BT" panose="020B0607020203060204" pitchFamily="34" charset="0"/>
              </a:rPr>
              <a:t>Project Description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65A225A-B079-CFB6-5FB6-1C9AE2249D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030" r="21100"/>
          <a:stretch/>
        </p:blipFill>
        <p:spPr>
          <a:xfrm>
            <a:off x="7962937" y="1515036"/>
            <a:ext cx="3359485" cy="33079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AD59-548C-E93A-F55C-284B048F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362636"/>
            <a:ext cx="6657884" cy="44285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XpenseTrackr</a:t>
            </a:r>
            <a:r>
              <a:rPr lang="en-US" dirty="0"/>
              <a:t> offers a seamless solution for managing employee expenses in organizations. It simplifies the process through user-friendly profiles for both employees and managers.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effortlessly submit expenses by uploading receipts and can conveniently track submission status. Managers receive prompt notifications for new submissions, ensuring efficient review and approval/rejection.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facilitates better financial planning by notifying employees when expenses approach 75% of the budget, enabling informed spending decisions. A key feature is systematic expense categorization, simplifying tracking and aiding detailed, insightful reporting.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fosters financial transparency, adherence to company policies, and enhances overall organizational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6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claim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C4EF0-9C46-A769-6378-39E20962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30" y="1213905"/>
            <a:ext cx="6316740" cy="54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FFBB-E4C0-A441-9185-9DE866DF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8565"/>
            <a:ext cx="9905998" cy="85169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DFA7-6B62-0D0B-CF13-1BE3A536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1976"/>
            <a:ext cx="9905999" cy="543261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VEDANT PANDYA (202101063)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JAINIL PATEL (202101416)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HIMANSHU VACHHANI (202101475)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AAYUSH Patel (202101476)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NANCY PATEL (202101491)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KEYUR GOVRANI (202101498)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KASHISH Patel (202101502)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AKHIL PATOLIYA (202101505)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HARDIK MEHTA (202101506)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SAHIL BHADESIYA (202101511)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ISHITA Rathod (202101516)</a:t>
            </a:r>
          </a:p>
          <a:p>
            <a:pPr>
              <a:lnSpc>
                <a:spcPct val="110000"/>
              </a:lnSpc>
            </a:pPr>
            <a:endParaRPr lang="en-IN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B629C-8BE1-4A60-A9A2-1A431EAC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97" y="611495"/>
            <a:ext cx="8105405" cy="60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Concept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1CC9C-19E0-A06E-93B0-CA6CD7E5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69" y="680808"/>
            <a:ext cx="9643519" cy="59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78EA5-7EA3-BB17-69E9-61245F90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60" y="796533"/>
            <a:ext cx="5039479" cy="56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1BF96-6F5D-18A5-E013-C946DBBC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721360"/>
            <a:ext cx="5172797" cy="59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3"/>
            <a:ext cx="9905998" cy="181091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create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859DA-8EAE-2BA7-E428-69D2403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83" y="1154097"/>
            <a:ext cx="6754790" cy="55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21" y="-190131"/>
            <a:ext cx="10747158" cy="144188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add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A408B-3950-B61C-16A8-AB5B37E7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87" y="861325"/>
            <a:ext cx="6642625" cy="58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4621"/>
            <a:ext cx="12192000" cy="171230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verify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7AD1B-BCA7-69C4-BCBC-D5ECFE60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31" y="1004234"/>
            <a:ext cx="7391338" cy="56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254</Words>
  <Application>Microsoft Office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BankGothic Lt BT</vt:lpstr>
      <vt:lpstr>Tw Cen MT</vt:lpstr>
      <vt:lpstr>Circuit</vt:lpstr>
      <vt:lpstr>Expense Trackr</vt:lpstr>
      <vt:lpstr>Project Description</vt:lpstr>
      <vt:lpstr>Use Case Diagram</vt:lpstr>
      <vt:lpstr>Concept map</vt:lpstr>
      <vt:lpstr>Activity Diagram: Register</vt:lpstr>
      <vt:lpstr>Activity Diagram: Login</vt:lpstr>
      <vt:lpstr>Activity Diagram: create new project</vt:lpstr>
      <vt:lpstr>Activity Diagram: add expense</vt:lpstr>
      <vt:lpstr>Activity Diagram: verify expense</vt:lpstr>
      <vt:lpstr>Class Diagram </vt:lpstr>
      <vt:lpstr>Sequence Diagram: register </vt:lpstr>
      <vt:lpstr>Sequence Diagram: Login</vt:lpstr>
      <vt:lpstr>Sequence Diagram: Create project</vt:lpstr>
      <vt:lpstr>Sequence Diagram: verify expense</vt:lpstr>
      <vt:lpstr>Sequence Diagram: generate report</vt:lpstr>
      <vt:lpstr>Sequence Diagram: add expense</vt:lpstr>
      <vt:lpstr>Sequence Diagram: edit expense</vt:lpstr>
      <vt:lpstr>Sequence Diagram: view history</vt:lpstr>
      <vt:lpstr>Sequence Diagram: view Statistics</vt:lpstr>
      <vt:lpstr>Sequence Diagram: claim insurance</vt:lpstr>
      <vt:lpstr>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Trackr</dc:title>
  <dc:creator>Vedant Pandya</dc:creator>
  <cp:lastModifiedBy>Keyur Govrani</cp:lastModifiedBy>
  <cp:revision>6</cp:revision>
  <dcterms:created xsi:type="dcterms:W3CDTF">2023-10-04T10:11:20Z</dcterms:created>
  <dcterms:modified xsi:type="dcterms:W3CDTF">2023-10-04T18:02:57Z</dcterms:modified>
</cp:coreProperties>
</file>