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3.jpg"/><Relationship Id="rId8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19.jpg"/><Relationship Id="rId6" Type="http://schemas.openxmlformats.org/officeDocument/2006/relationships/image" Target="../media/image18.jpg"/><Relationship Id="rId7" Type="http://schemas.openxmlformats.org/officeDocument/2006/relationships/image" Target="../media/image26.jpg"/><Relationship Id="rId8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21.jpg"/><Relationship Id="rId6" Type="http://schemas.openxmlformats.org/officeDocument/2006/relationships/image" Target="../media/image25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1066800" y="4318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D">
  <p:cSld name="Divider Slide 2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4"/>
            <a:ext cx="9152203" cy="51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 txBox="1"/>
          <p:nvPr>
            <p:ph type="title"/>
          </p:nvPr>
        </p:nvSpPr>
        <p:spPr>
          <a:xfrm>
            <a:off x="282289" y="2002971"/>
            <a:ext cx="8553009" cy="1064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282290" y="3088182"/>
            <a:ext cx="8553008" cy="81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ank">
  <p:cSld name="Title Only 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282289" y="1247412"/>
            <a:ext cx="8658713" cy="30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2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2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282288" y="1242334"/>
            <a:ext cx="4234053" cy="311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2" type="body"/>
          </p:nvPr>
        </p:nvSpPr>
        <p:spPr>
          <a:xfrm>
            <a:off x="4691046" y="1242334"/>
            <a:ext cx="4234053" cy="311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3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3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One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690591" y="1245233"/>
            <a:ext cx="4250410" cy="309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282289" y="1245232"/>
            <a:ext cx="4227717" cy="309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855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855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855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855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3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688237" y="2875597"/>
            <a:ext cx="4252764" cy="147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282290" y="1245232"/>
            <a:ext cx="4252764" cy="310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3" type="body"/>
          </p:nvPr>
        </p:nvSpPr>
        <p:spPr>
          <a:xfrm>
            <a:off x="4688237" y="1245231"/>
            <a:ext cx="4252764" cy="147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685745" y="2269344"/>
            <a:ext cx="4255255" cy="208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282290" y="1245232"/>
            <a:ext cx="4235466" cy="310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3" type="body"/>
          </p:nvPr>
        </p:nvSpPr>
        <p:spPr>
          <a:xfrm>
            <a:off x="4685745" y="1245232"/>
            <a:ext cx="4255255" cy="9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Text, Bullets">
  <p:cSld name="Content, Text, Bulle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85920" y="1245687"/>
            <a:ext cx="4231835" cy="310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687855" y="2269504"/>
            <a:ext cx="4253146" cy="20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3" type="body"/>
          </p:nvPr>
        </p:nvSpPr>
        <p:spPr>
          <a:xfrm>
            <a:off x="4687855" y="1252982"/>
            <a:ext cx="4253146" cy="8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7"/>
          <p:cNvSpPr txBox="1"/>
          <p:nvPr/>
        </p:nvSpPr>
        <p:spPr>
          <a:xfrm>
            <a:off x="7361695" y="178230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707473" y="2921431"/>
            <a:ext cx="4210281" cy="1422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282290" y="1252981"/>
            <a:ext cx="4210280" cy="143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3" type="body"/>
          </p:nvPr>
        </p:nvSpPr>
        <p:spPr>
          <a:xfrm>
            <a:off x="4707473" y="1269541"/>
            <a:ext cx="4210281" cy="1422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4" type="body"/>
          </p:nvPr>
        </p:nvSpPr>
        <p:spPr>
          <a:xfrm>
            <a:off x="282290" y="2921431"/>
            <a:ext cx="4210280" cy="1422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5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282291" y="1252981"/>
            <a:ext cx="3019523" cy="3102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705535" y="1245231"/>
            <a:ext cx="4235466" cy="310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282290" y="3591612"/>
            <a:ext cx="4235466" cy="76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0"/>
          <p:cNvSpPr/>
          <p:nvPr>
            <p:ph idx="3" type="pic"/>
          </p:nvPr>
        </p:nvSpPr>
        <p:spPr>
          <a:xfrm>
            <a:off x="282290" y="1245232"/>
            <a:ext cx="4235466" cy="2222393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A-Photos Locked">
  <p:cSld name="Title Slide 1A-Photos Locke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art, majorelle blue&#10;&#10;Description automatically generated" id="30" name="Google Shape;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020" y="374444"/>
            <a:ext cx="9162288" cy="216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">
  <p:cSld name="Text, Bulle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82289" y="2128100"/>
            <a:ext cx="8658711" cy="160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282289" y="1253847"/>
            <a:ext cx="8658711" cy="75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3" type="body"/>
          </p:nvPr>
        </p:nvSpPr>
        <p:spPr>
          <a:xfrm>
            <a:off x="282289" y="3810504"/>
            <a:ext cx="8658711" cy="54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i="1" sz="1500">
                <a:solidFill>
                  <a:srgbClr val="BA0C2F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, Content">
  <p:cSld name="Text, Bullets,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282290" y="3138935"/>
            <a:ext cx="4289710" cy="120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282289" y="1245232"/>
            <a:ext cx="8658711" cy="145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2"/>
          <p:cNvSpPr/>
          <p:nvPr>
            <p:ph idx="3" type="pic"/>
          </p:nvPr>
        </p:nvSpPr>
        <p:spPr>
          <a:xfrm>
            <a:off x="4722970" y="3138934"/>
            <a:ext cx="4218030" cy="1208829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Image">
  <p:cSld name="Bullets and Imag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282290" y="1252981"/>
            <a:ext cx="4970872" cy="216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Char char="▸"/>
              <a:defRPr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-"/>
              <a:defRPr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▪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2" type="body"/>
          </p:nvPr>
        </p:nvSpPr>
        <p:spPr>
          <a:xfrm>
            <a:off x="282290" y="3535051"/>
            <a:ext cx="4970872" cy="819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BA0C2F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3"/>
          <p:cNvSpPr/>
          <p:nvPr>
            <p:ph idx="3" type="pic"/>
          </p:nvPr>
        </p:nvSpPr>
        <p:spPr>
          <a:xfrm>
            <a:off x="5366283" y="1252982"/>
            <a:ext cx="3574718" cy="3102042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B-Photos Locked">
  <p:cSld name="Title Slide 1B-Photos Locked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and person standing in a server room&#10;&#10;Description automatically generated" id="41" name="Google Shape;41;p4"/>
          <p:cNvPicPr preferRelativeResize="0"/>
          <p:nvPr/>
        </p:nvPicPr>
        <p:blipFill rotWithShape="1">
          <a:blip r:embed="rId5">
            <a:alphaModFix/>
          </a:blip>
          <a:srcRect b="1913" l="0" r="0" t="1912"/>
          <a:stretch/>
        </p:blipFill>
        <p:spPr>
          <a:xfrm>
            <a:off x="-551" y="50636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and person standing next to a machine&#10;&#10;Description automatically generated" id="42" name="Google Shape;42;p4"/>
          <p:cNvPicPr preferRelativeResize="0"/>
          <p:nvPr/>
        </p:nvPicPr>
        <p:blipFill rotWithShape="1">
          <a:blip r:embed="rId6">
            <a:alphaModFix/>
          </a:blip>
          <a:srcRect b="0" l="2680" r="2680" t="0"/>
          <a:stretch/>
        </p:blipFill>
        <p:spPr>
          <a:xfrm>
            <a:off x="1812458" y="506367"/>
            <a:ext cx="1861485" cy="183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wheelchair working on a computer&#10;&#10;Description automatically generated" id="43" name="Google Shape;43;p4"/>
          <p:cNvPicPr preferRelativeResize="0"/>
          <p:nvPr/>
        </p:nvPicPr>
        <p:blipFill rotWithShape="1">
          <a:blip r:embed="rId7">
            <a:alphaModFix/>
          </a:blip>
          <a:srcRect b="0" l="1401" r="1401" t="0"/>
          <a:stretch/>
        </p:blipFill>
        <p:spPr>
          <a:xfrm>
            <a:off x="3674266" y="506367"/>
            <a:ext cx="181733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orking on a computer&#10;&#10;Description automatically generated" id="44" name="Google Shape;44;p4"/>
          <p:cNvPicPr preferRelativeResize="0"/>
          <p:nvPr/>
        </p:nvPicPr>
        <p:blipFill rotWithShape="1">
          <a:blip r:embed="rId8">
            <a:alphaModFix/>
          </a:blip>
          <a:srcRect b="0" l="1294" r="1294" t="0"/>
          <a:stretch/>
        </p:blipFill>
        <p:spPr>
          <a:xfrm>
            <a:off x="5493599" y="506367"/>
            <a:ext cx="183794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looking at a screen&#10;&#10;Description automatically generated" id="45" name="Google Shape;45;p4"/>
          <p:cNvPicPr preferRelativeResize="0"/>
          <p:nvPr/>
        </p:nvPicPr>
        <p:blipFill rotWithShape="1">
          <a:blip r:embed="rId9">
            <a:alphaModFix/>
          </a:blip>
          <a:srcRect b="0" l="8189" r="8188" t="0"/>
          <a:stretch/>
        </p:blipFill>
        <p:spPr>
          <a:xfrm>
            <a:off x="7322401" y="506367"/>
            <a:ext cx="183654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C-Photos Locked">
  <p:cSld name="Title Slide 1C-Photos Lock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wearing a hard hat and holding a tablet&#10;&#10;Description automatically generated" id="55" name="Google Shape;55;p5"/>
          <p:cNvPicPr preferRelativeResize="0"/>
          <p:nvPr/>
        </p:nvPicPr>
        <p:blipFill rotWithShape="1">
          <a:blip r:embed="rId5">
            <a:alphaModFix/>
          </a:blip>
          <a:srcRect b="0" l="1850" r="1851" t="0"/>
          <a:stretch/>
        </p:blipFill>
        <p:spPr>
          <a:xfrm>
            <a:off x="-551" y="50636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numbers and lines&#10;&#10;Description automatically generated" id="56" name="Google Shape;56;p5"/>
          <p:cNvPicPr preferRelativeResize="0"/>
          <p:nvPr/>
        </p:nvPicPr>
        <p:blipFill rotWithShape="1">
          <a:blip r:embed="rId6">
            <a:alphaModFix/>
          </a:blip>
          <a:srcRect b="1691" l="0" r="0" t="1691"/>
          <a:stretch/>
        </p:blipFill>
        <p:spPr>
          <a:xfrm>
            <a:off x="1812458" y="506367"/>
            <a:ext cx="1861485" cy="183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white coat working on a computer&#10;&#10;Description automatically generated" id="57" name="Google Shape;57;p5"/>
          <p:cNvPicPr preferRelativeResize="0"/>
          <p:nvPr/>
        </p:nvPicPr>
        <p:blipFill rotWithShape="1">
          <a:blip r:embed="rId7">
            <a:alphaModFix/>
          </a:blip>
          <a:srcRect b="1382" l="0" r="0" t="1382"/>
          <a:stretch/>
        </p:blipFill>
        <p:spPr>
          <a:xfrm>
            <a:off x="3674266" y="506367"/>
            <a:ext cx="181733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gital image of a person's head&#10;&#10;Description automatically generated" id="58" name="Google Shape;58;p5"/>
          <p:cNvPicPr preferRelativeResize="0"/>
          <p:nvPr/>
        </p:nvPicPr>
        <p:blipFill rotWithShape="1">
          <a:blip r:embed="rId8">
            <a:alphaModFix/>
          </a:blip>
          <a:srcRect b="1801" l="0" r="0" t="1802"/>
          <a:stretch/>
        </p:blipFill>
        <p:spPr>
          <a:xfrm>
            <a:off x="5493599" y="506367"/>
            <a:ext cx="183794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using a video call&#10;&#10;Description automatically generated" id="59" name="Google Shape;59;p5"/>
          <p:cNvPicPr preferRelativeResize="0"/>
          <p:nvPr/>
        </p:nvPicPr>
        <p:blipFill rotWithShape="1">
          <a:blip r:embed="rId9">
            <a:alphaModFix/>
          </a:blip>
          <a:srcRect b="0" l="4356" r="4356" t="0"/>
          <a:stretch/>
        </p:blipFill>
        <p:spPr>
          <a:xfrm>
            <a:off x="7322401" y="506367"/>
            <a:ext cx="183654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D-Photos Unlocked">
  <p:cSld name="Title Slide 1D-Photos Unlocke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>
            <p:ph idx="2" type="pic"/>
          </p:nvPr>
        </p:nvSpPr>
        <p:spPr>
          <a:xfrm>
            <a:off x="-551" y="506367"/>
            <a:ext cx="18288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" name="Google Shape;70;p6"/>
          <p:cNvSpPr/>
          <p:nvPr>
            <p:ph idx="3" type="pic"/>
          </p:nvPr>
        </p:nvSpPr>
        <p:spPr>
          <a:xfrm>
            <a:off x="1812458" y="506367"/>
            <a:ext cx="1861485" cy="18310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1" name="Google Shape;71;p6"/>
          <p:cNvSpPr/>
          <p:nvPr>
            <p:ph idx="4" type="pic"/>
          </p:nvPr>
        </p:nvSpPr>
        <p:spPr>
          <a:xfrm>
            <a:off x="3674266" y="506367"/>
            <a:ext cx="1817334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6"/>
          <p:cNvSpPr/>
          <p:nvPr>
            <p:ph idx="5" type="pic"/>
          </p:nvPr>
        </p:nvSpPr>
        <p:spPr>
          <a:xfrm>
            <a:off x="5493599" y="506367"/>
            <a:ext cx="1837943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" name="Google Shape;73;p6"/>
          <p:cNvSpPr/>
          <p:nvPr>
            <p:ph idx="6" type="pic"/>
          </p:nvPr>
        </p:nvSpPr>
        <p:spPr>
          <a:xfrm>
            <a:off x="7322401" y="506367"/>
            <a:ext cx="1836546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E">
  <p:cSld name="Divider Slide 1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282289" y="2002971"/>
            <a:ext cx="8553009" cy="1064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282290" y="3088182"/>
            <a:ext cx="8553008" cy="81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A-Photos Locked">
  <p:cSld name="Title Slide 2A-Photos Locked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4"/>
            <a:ext cx="9152203" cy="51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>
            <p:ph type="ctrTitle"/>
          </p:nvPr>
        </p:nvSpPr>
        <p:spPr>
          <a:xfrm>
            <a:off x="282289" y="2581643"/>
            <a:ext cx="7022971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wearing hard hats and jackets looking at a computer screen&#10;&#10;Description automatically generated" id="92" name="Google Shape;92;p8"/>
          <p:cNvPicPr preferRelativeResize="0"/>
          <p:nvPr/>
        </p:nvPicPr>
        <p:blipFill rotWithShape="1">
          <a:blip r:embed="rId5">
            <a:alphaModFix/>
          </a:blip>
          <a:srcRect b="0" l="2603" r="2603" t="0"/>
          <a:stretch/>
        </p:blipFill>
        <p:spPr>
          <a:xfrm>
            <a:off x="-487630" y="-275587"/>
            <a:ext cx="2633567" cy="2633016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group of people in a meeting&#10;&#10;Description automatically generated" id="93" name="Google Shape;93;p8"/>
          <p:cNvPicPr preferRelativeResize="0"/>
          <p:nvPr/>
        </p:nvPicPr>
        <p:blipFill rotWithShape="1">
          <a:blip r:embed="rId6">
            <a:alphaModFix/>
          </a:blip>
          <a:srcRect b="0" l="16626" r="16626" t="0"/>
          <a:stretch/>
        </p:blipFill>
        <p:spPr>
          <a:xfrm>
            <a:off x="7216988" y="432744"/>
            <a:ext cx="1313770" cy="131404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doctor using a virtual reality device&#10;&#10;Description automatically generated" id="94" name="Google Shape;94;p8"/>
          <p:cNvPicPr preferRelativeResize="0"/>
          <p:nvPr/>
        </p:nvPicPr>
        <p:blipFill rotWithShape="1">
          <a:blip r:embed="rId7">
            <a:alphaModFix/>
          </a:blip>
          <a:srcRect b="0" l="10503" r="10503" t="0"/>
          <a:stretch/>
        </p:blipFill>
        <p:spPr>
          <a:xfrm>
            <a:off x="3465829" y="-82898"/>
            <a:ext cx="2187948" cy="218749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 rotWithShape="1">
          <a:blip r:embed="rId8">
            <a:alphaModFix/>
          </a:blip>
          <a:srcRect b="0" l="8941" r="8941" t="0"/>
          <a:stretch/>
        </p:blipFill>
        <p:spPr>
          <a:xfrm>
            <a:off x="7445518" y="2009789"/>
            <a:ext cx="1888036" cy="188803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B-Photos Locked">
  <p:cSld name="Title Slide 2B-Photos Locke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4"/>
            <a:ext cx="9152203" cy="51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type="ctrTitle"/>
          </p:nvPr>
        </p:nvSpPr>
        <p:spPr>
          <a:xfrm>
            <a:off x="282290" y="2581643"/>
            <a:ext cx="7022970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around a table&#10;&#10;Description automatically generated" id="105" name="Google Shape;105;p9"/>
          <p:cNvPicPr preferRelativeResize="0"/>
          <p:nvPr/>
        </p:nvPicPr>
        <p:blipFill rotWithShape="1">
          <a:blip r:embed="rId5">
            <a:alphaModFix/>
          </a:blip>
          <a:srcRect b="0" l="3559" r="3559" t="0"/>
          <a:stretch/>
        </p:blipFill>
        <p:spPr>
          <a:xfrm>
            <a:off x="-487630" y="-275587"/>
            <a:ext cx="2633567" cy="2633016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hand touching a sphere&#10;&#10;Description automatically generated" id="106" name="Google Shape;106;p9"/>
          <p:cNvPicPr preferRelativeResize="0"/>
          <p:nvPr/>
        </p:nvPicPr>
        <p:blipFill rotWithShape="1">
          <a:blip r:embed="rId6">
            <a:alphaModFix/>
          </a:blip>
          <a:srcRect b="319" l="0" r="0" t="319"/>
          <a:stretch/>
        </p:blipFill>
        <p:spPr>
          <a:xfrm>
            <a:off x="7216988" y="432744"/>
            <a:ext cx="1313770" cy="131404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person and person wearing safety vests and helmets looking at a computer&#10;&#10;Description automatically generated" id="107" name="Google Shape;107;p9"/>
          <p:cNvPicPr preferRelativeResize="0"/>
          <p:nvPr/>
        </p:nvPicPr>
        <p:blipFill rotWithShape="1">
          <a:blip r:embed="rId7">
            <a:alphaModFix/>
          </a:blip>
          <a:srcRect b="1020" l="0" r="0" t="1019"/>
          <a:stretch/>
        </p:blipFill>
        <p:spPr>
          <a:xfrm>
            <a:off x="3465829" y="-82898"/>
            <a:ext cx="2187948" cy="2187491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person wearing a white hard hat and white shirt&#10;&#10;Description automatically generated" id="108" name="Google Shape;108;p9"/>
          <p:cNvPicPr preferRelativeResize="0"/>
          <p:nvPr/>
        </p:nvPicPr>
        <p:blipFill rotWithShape="1">
          <a:blip r:embed="rId8">
            <a:alphaModFix/>
          </a:blip>
          <a:srcRect b="0" l="4783" r="4783" t="0"/>
          <a:stretch/>
        </p:blipFill>
        <p:spPr>
          <a:xfrm>
            <a:off x="7445518" y="2009789"/>
            <a:ext cx="1888036" cy="188803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C-Photos Unlocked">
  <p:cSld name="Title Slide 2C-Photos Unlocke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4"/>
            <a:ext cx="9152203" cy="51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>
            <p:ph type="ctrTitle"/>
          </p:nvPr>
        </p:nvSpPr>
        <p:spPr>
          <a:xfrm>
            <a:off x="282289" y="2581643"/>
            <a:ext cx="7022971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0"/>
          <p:cNvSpPr txBox="1"/>
          <p:nvPr/>
        </p:nvSpPr>
        <p:spPr>
          <a:xfrm>
            <a:off x="814401" y="4654044"/>
            <a:ext cx="832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b="1" i="0" sz="11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-487630" y="-275587"/>
            <a:ext cx="2633567" cy="2633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10"/>
          <p:cNvSpPr/>
          <p:nvPr>
            <p:ph idx="3" type="pic"/>
          </p:nvPr>
        </p:nvSpPr>
        <p:spPr>
          <a:xfrm>
            <a:off x="7216988" y="432744"/>
            <a:ext cx="1313770" cy="13140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0" name="Google Shape;120;p10"/>
          <p:cNvSpPr/>
          <p:nvPr>
            <p:ph idx="4" type="pic"/>
          </p:nvPr>
        </p:nvSpPr>
        <p:spPr>
          <a:xfrm>
            <a:off x="3473224" y="-94259"/>
            <a:ext cx="2187948" cy="2187491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" name="Google Shape;121;p10"/>
          <p:cNvSpPr/>
          <p:nvPr>
            <p:ph idx="5" type="pic"/>
          </p:nvPr>
        </p:nvSpPr>
        <p:spPr>
          <a:xfrm>
            <a:off x="7445518" y="2009789"/>
            <a:ext cx="1888036" cy="1888036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26766" t="0"/>
          <a:stretch/>
        </p:blipFill>
        <p:spPr>
          <a:xfrm rot="10800000">
            <a:off x="-2" y="-2"/>
            <a:ext cx="9144001" cy="5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26766" t="0"/>
          <a:stretch/>
        </p:blipFill>
        <p:spPr>
          <a:xfrm>
            <a:off x="-1" y="4627165"/>
            <a:ext cx="9144001" cy="53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2289" y="1163977"/>
            <a:ext cx="8646555" cy="303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A0C2F"/>
              </a:buClr>
              <a:buSzPts val="1650"/>
              <a:buFont typeface="Merriweather Sans"/>
              <a:buChar char="▸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A0C2F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A0C2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9694" y="4502874"/>
            <a:ext cx="851311" cy="2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0" y="496158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professional home for the engineering and technology community worldwide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618371" y="44733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ctrTitle"/>
          </p:nvPr>
        </p:nvSpPr>
        <p:spPr>
          <a:xfrm>
            <a:off x="295489" y="2553093"/>
            <a:ext cx="8553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rPr lang="en-US"/>
              <a:t>Hack To The Future Hackathon</a:t>
            </a:r>
            <a:endParaRPr/>
          </a:p>
        </p:txBody>
      </p:sp>
      <p:sp>
        <p:nvSpPr>
          <p:cNvPr id="216" name="Google Shape;216;p24"/>
          <p:cNvSpPr txBox="1"/>
          <p:nvPr>
            <p:ph idx="1" type="subTitle"/>
          </p:nvPr>
        </p:nvSpPr>
        <p:spPr>
          <a:xfrm>
            <a:off x="1060515" y="3493907"/>
            <a:ext cx="70230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0" lang="en-US" sz="2000">
                <a:solidFill>
                  <a:srgbClr val="222222"/>
                </a:solidFill>
              </a:rPr>
              <a:t>Team Name - NemoHacks</a:t>
            </a:r>
            <a:endParaRPr i="0" sz="2000">
              <a:solidFill>
                <a:srgbClr val="222222"/>
              </a:solidFill>
            </a:endParaRPr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-703385" y="38862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282289" y="1247412"/>
            <a:ext cx="86586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3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>
            <p:ph idx="2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690969" y="1247400"/>
            <a:ext cx="42342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82294" y="1247400"/>
            <a:ext cx="42342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idx="3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>
            <p:ph idx="2" type="pic"/>
          </p:nvPr>
        </p:nvSpPr>
        <p:spPr>
          <a:xfrm>
            <a:off x="4690598" y="1241375"/>
            <a:ext cx="4250400" cy="31020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35"/>
          <p:cNvSpPr txBox="1"/>
          <p:nvPr>
            <p:ph idx="2" type="body"/>
          </p:nvPr>
        </p:nvSpPr>
        <p:spPr>
          <a:xfrm>
            <a:off x="282289" y="1245232"/>
            <a:ext cx="42336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5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idx="3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>
            <p:ph idx="2" type="pic"/>
          </p:nvPr>
        </p:nvSpPr>
        <p:spPr>
          <a:xfrm>
            <a:off x="4688225" y="2875663"/>
            <a:ext cx="4252800" cy="147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6"/>
          <p:cNvSpPr/>
          <p:nvPr>
            <p:ph idx="3" type="pic"/>
          </p:nvPr>
        </p:nvSpPr>
        <p:spPr>
          <a:xfrm>
            <a:off x="4688225" y="1248675"/>
            <a:ext cx="4252800" cy="147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6"/>
          <p:cNvSpPr txBox="1"/>
          <p:nvPr>
            <p:ph idx="2" type="body"/>
          </p:nvPr>
        </p:nvSpPr>
        <p:spPr>
          <a:xfrm>
            <a:off x="282289" y="1245232"/>
            <a:ext cx="42336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>
            <p:ph idx="2" type="pic"/>
          </p:nvPr>
        </p:nvSpPr>
        <p:spPr>
          <a:xfrm>
            <a:off x="4686975" y="2269350"/>
            <a:ext cx="4252800" cy="2085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7"/>
          <p:cNvSpPr txBox="1"/>
          <p:nvPr>
            <p:ph idx="2" type="body"/>
          </p:nvPr>
        </p:nvSpPr>
        <p:spPr>
          <a:xfrm>
            <a:off x="282289" y="1245232"/>
            <a:ext cx="42336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>
            <p:ph idx="3" type="body"/>
          </p:nvPr>
        </p:nvSpPr>
        <p:spPr>
          <a:xfrm>
            <a:off x="4685745" y="1245232"/>
            <a:ext cx="4255255" cy="9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>
            <p:ph idx="2" type="pic"/>
          </p:nvPr>
        </p:nvSpPr>
        <p:spPr>
          <a:xfrm>
            <a:off x="285925" y="1245675"/>
            <a:ext cx="4231800" cy="31095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38"/>
          <p:cNvSpPr txBox="1"/>
          <p:nvPr>
            <p:ph idx="2" type="body"/>
          </p:nvPr>
        </p:nvSpPr>
        <p:spPr>
          <a:xfrm>
            <a:off x="4687850" y="2269500"/>
            <a:ext cx="42531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36" name="Google Shape;336;p38"/>
          <p:cNvSpPr txBox="1"/>
          <p:nvPr>
            <p:ph idx="3" type="body"/>
          </p:nvPr>
        </p:nvSpPr>
        <p:spPr>
          <a:xfrm>
            <a:off x="4687855" y="1252982"/>
            <a:ext cx="4253146" cy="8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38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>
            <p:ph idx="2" type="pic"/>
          </p:nvPr>
        </p:nvSpPr>
        <p:spPr>
          <a:xfrm>
            <a:off x="285925" y="2915675"/>
            <a:ext cx="4210200" cy="142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9"/>
          <p:cNvSpPr/>
          <p:nvPr>
            <p:ph idx="3" type="pic"/>
          </p:nvPr>
        </p:nvSpPr>
        <p:spPr>
          <a:xfrm>
            <a:off x="4707513" y="1270013"/>
            <a:ext cx="4210200" cy="142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39"/>
          <p:cNvSpPr/>
          <p:nvPr>
            <p:ph idx="4" type="pic"/>
          </p:nvPr>
        </p:nvSpPr>
        <p:spPr>
          <a:xfrm>
            <a:off x="4707525" y="2921450"/>
            <a:ext cx="4210200" cy="142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9"/>
          <p:cNvSpPr txBox="1"/>
          <p:nvPr>
            <p:ph idx="2" type="body"/>
          </p:nvPr>
        </p:nvSpPr>
        <p:spPr>
          <a:xfrm>
            <a:off x="282300" y="1252975"/>
            <a:ext cx="42102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9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 txBox="1"/>
          <p:nvPr>
            <p:ph idx="5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282291" y="1243584"/>
            <a:ext cx="30195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 txBox="1"/>
          <p:nvPr>
            <p:ph idx="2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>
            <p:ph idx="2" type="pic"/>
          </p:nvPr>
        </p:nvSpPr>
        <p:spPr>
          <a:xfrm>
            <a:off x="3450225" y="1252725"/>
            <a:ext cx="5490600" cy="310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4705529" y="1243575"/>
            <a:ext cx="42354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65" name="Google Shape;365;p41"/>
          <p:cNvSpPr txBox="1"/>
          <p:nvPr>
            <p:ph idx="2" type="body"/>
          </p:nvPr>
        </p:nvSpPr>
        <p:spPr>
          <a:xfrm>
            <a:off x="282290" y="3591612"/>
            <a:ext cx="4235466" cy="76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66" name="Google Shape;366;p41"/>
          <p:cNvSpPr/>
          <p:nvPr>
            <p:ph idx="3" type="pic"/>
          </p:nvPr>
        </p:nvSpPr>
        <p:spPr>
          <a:xfrm>
            <a:off x="282290" y="1245232"/>
            <a:ext cx="4235466" cy="2222393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42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ctrTitle"/>
          </p:nvPr>
        </p:nvSpPr>
        <p:spPr>
          <a:xfrm>
            <a:off x="295489" y="2518018"/>
            <a:ext cx="8553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rPr lang="en-US"/>
              <a:t>Argi_project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1060515" y="3458832"/>
            <a:ext cx="70230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600">
                <a:solidFill>
                  <a:schemeClr val="dk1"/>
                </a:solidFill>
              </a:rPr>
              <a:t>Team members- Adrita Banerjee, Gargi Bendale, Keyur Mistry, Shreyash Gupta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282300" y="2128100"/>
            <a:ext cx="86586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82" name="Google Shape;382;p43"/>
          <p:cNvSpPr txBox="1"/>
          <p:nvPr>
            <p:ph idx="2" type="body"/>
          </p:nvPr>
        </p:nvSpPr>
        <p:spPr>
          <a:xfrm>
            <a:off x="282289" y="1253847"/>
            <a:ext cx="8658711" cy="75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 txBox="1"/>
          <p:nvPr>
            <p:ph idx="3" type="body"/>
          </p:nvPr>
        </p:nvSpPr>
        <p:spPr>
          <a:xfrm>
            <a:off x="282289" y="3810504"/>
            <a:ext cx="8658711" cy="54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84" name="Google Shape;384;p43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3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6" name="Google Shape;386;p43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282300" y="3136725"/>
            <a:ext cx="42897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392" name="Google Shape;392;p44"/>
          <p:cNvSpPr txBox="1"/>
          <p:nvPr>
            <p:ph idx="2" type="body"/>
          </p:nvPr>
        </p:nvSpPr>
        <p:spPr>
          <a:xfrm>
            <a:off x="282289" y="1245232"/>
            <a:ext cx="8658711" cy="145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93" name="Google Shape;393;p44"/>
          <p:cNvSpPr/>
          <p:nvPr>
            <p:ph idx="3" type="pic"/>
          </p:nvPr>
        </p:nvSpPr>
        <p:spPr>
          <a:xfrm>
            <a:off x="4722970" y="3138934"/>
            <a:ext cx="4218030" cy="1208829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4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4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6" name="Google Shape;396;p44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282300" y="1252975"/>
            <a:ext cx="4971000" cy="2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927" lvl="0" marL="164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>
            <p:ph idx="2" type="body"/>
          </p:nvPr>
        </p:nvSpPr>
        <p:spPr>
          <a:xfrm>
            <a:off x="282290" y="3535051"/>
            <a:ext cx="4970872" cy="819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/>
          <p:nvPr>
            <p:ph idx="3" type="pic"/>
          </p:nvPr>
        </p:nvSpPr>
        <p:spPr>
          <a:xfrm>
            <a:off x="5366283" y="1252982"/>
            <a:ext cx="3574718" cy="3102042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45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282289" y="245650"/>
            <a:ext cx="8658712" cy="42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5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 txBox="1"/>
          <p:nvPr>
            <p:ph idx="4" type="body"/>
          </p:nvPr>
        </p:nvSpPr>
        <p:spPr>
          <a:xfrm>
            <a:off x="282288" y="710787"/>
            <a:ext cx="8658713" cy="32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ctrTitle"/>
          </p:nvPr>
        </p:nvSpPr>
        <p:spPr>
          <a:xfrm>
            <a:off x="282289" y="2581643"/>
            <a:ext cx="8553009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7"/>
          <p:cNvSpPr/>
          <p:nvPr>
            <p:ph idx="2" type="pic"/>
          </p:nvPr>
        </p:nvSpPr>
        <p:spPr>
          <a:xfrm>
            <a:off x="-551" y="506367"/>
            <a:ext cx="18288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1" name="Google Shape;241;p27"/>
          <p:cNvSpPr/>
          <p:nvPr>
            <p:ph idx="3" type="pic"/>
          </p:nvPr>
        </p:nvSpPr>
        <p:spPr>
          <a:xfrm>
            <a:off x="1812458" y="506367"/>
            <a:ext cx="1861485" cy="18310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27"/>
          <p:cNvSpPr/>
          <p:nvPr>
            <p:ph idx="4" type="pic"/>
          </p:nvPr>
        </p:nvSpPr>
        <p:spPr>
          <a:xfrm>
            <a:off x="3674266" y="506367"/>
            <a:ext cx="1817334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27"/>
          <p:cNvSpPr/>
          <p:nvPr>
            <p:ph idx="5" type="pic"/>
          </p:nvPr>
        </p:nvSpPr>
        <p:spPr>
          <a:xfrm>
            <a:off x="5493599" y="506367"/>
            <a:ext cx="1837943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4" name="Google Shape;244;p27"/>
          <p:cNvSpPr/>
          <p:nvPr>
            <p:ph idx="6" type="pic"/>
          </p:nvPr>
        </p:nvSpPr>
        <p:spPr>
          <a:xfrm>
            <a:off x="7322401" y="506367"/>
            <a:ext cx="1836546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282289" y="2002971"/>
            <a:ext cx="8553009" cy="1064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282290" y="3088182"/>
            <a:ext cx="8553008" cy="81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ctrTitle"/>
          </p:nvPr>
        </p:nvSpPr>
        <p:spPr>
          <a:xfrm>
            <a:off x="282289" y="2581643"/>
            <a:ext cx="7022971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ctrTitle"/>
          </p:nvPr>
        </p:nvSpPr>
        <p:spPr>
          <a:xfrm>
            <a:off x="282290" y="2581643"/>
            <a:ext cx="7022970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ctrTitle"/>
          </p:nvPr>
        </p:nvSpPr>
        <p:spPr>
          <a:xfrm>
            <a:off x="282289" y="2581643"/>
            <a:ext cx="7022971" cy="940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" type="subTitle"/>
          </p:nvPr>
        </p:nvSpPr>
        <p:spPr>
          <a:xfrm>
            <a:off x="282290" y="3557482"/>
            <a:ext cx="7022970" cy="8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1"/>
          <p:cNvSpPr/>
          <p:nvPr>
            <p:ph idx="2" type="pic"/>
          </p:nvPr>
        </p:nvSpPr>
        <p:spPr>
          <a:xfrm>
            <a:off x="-487630" y="-275587"/>
            <a:ext cx="2633567" cy="2633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/>
          <p:nvPr>
            <p:ph idx="3" type="pic"/>
          </p:nvPr>
        </p:nvSpPr>
        <p:spPr>
          <a:xfrm>
            <a:off x="7216988" y="432744"/>
            <a:ext cx="1313770" cy="13140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5" name="Google Shape;275;p31"/>
          <p:cNvSpPr/>
          <p:nvPr>
            <p:ph idx="4" type="pic"/>
          </p:nvPr>
        </p:nvSpPr>
        <p:spPr>
          <a:xfrm>
            <a:off x="3473224" y="-94259"/>
            <a:ext cx="2187948" cy="2187491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6" name="Google Shape;276;p31"/>
          <p:cNvSpPr/>
          <p:nvPr>
            <p:ph idx="5" type="pic"/>
          </p:nvPr>
        </p:nvSpPr>
        <p:spPr>
          <a:xfrm>
            <a:off x="7445518" y="2009789"/>
            <a:ext cx="1888036" cy="1888036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2"/>
          <p:cNvSpPr txBox="1"/>
          <p:nvPr>
            <p:ph type="title"/>
          </p:nvPr>
        </p:nvSpPr>
        <p:spPr>
          <a:xfrm>
            <a:off x="282289" y="2002971"/>
            <a:ext cx="8553009" cy="1064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282290" y="3088182"/>
            <a:ext cx="8553008" cy="81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