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_rels/item3.xml.rels" ContentType="application/vnd.openxmlformats-package.relationships+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customXml/item1.xml" ContentType="application/xml"/>
  <Override PartName="/customXml/item3.xml" ContentType="application/xml"/>
  <Override PartName="/_rels/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Layouts/slideLayout1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60.xml" ContentType="application/vnd.openxmlformats-officedocument.presentationml.slideLayout+xml"/>
  <Override PartName="/ppt/_rels/presentation.xml.rels" ContentType="application/vnd.openxmlformats-package.relationships+xml"/>
  <Override PartName="/ppt/media/image6.png" ContentType="image/png"/>
  <Override PartName="/ppt/media/image11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8.jpeg" ContentType="image/jpeg"/>
  <Override PartName="/ppt/media/image7.png" ContentType="image/png"/>
  <Override PartName="/ppt/media/image12.png" ContentType="image/png"/>
  <Override PartName="/ppt/media/image13.png" ContentType="image/png"/>
  <Override PartName="/ppt/media/image10.png" ContentType="image/png"/>
  <Override PartName="/ppt/media/image9.png" ContentType="image/png"/>
  <Override PartName="/ppt/media/image14.png" ContentType="image/png"/>
  <Override PartName="/ppt/media/image5.png" ContentType="image/png"/>
  <Override PartName="/ppt/media/image15.png" ContentType="image/png"/>
  <Override PartName="/ppt/presProps.xml" ContentType="application/vnd.openxmlformats-officedocument.presentationml.presPro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Slides/_rels/notesSlide17.xml.rels" ContentType="application/vnd.openxmlformats-package.relationships+xml"/>
  <Override PartName="/ppt/notesSlides/notesSlide1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Franklin Gothic Book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dt" idx="16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ftr" idx="17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27" name="PlaceHolder 6"/>
          <p:cNvSpPr>
            <a:spLocks noGrp="1"/>
          </p:cNvSpPr>
          <p:nvPr>
            <p:ph type="sldNum" idx="18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A7BC66E7-B9E8-4AE2-89CB-57FA94A990EB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CA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C74B08-A1C0-497B-9BD8-65B60DD70019}" type="slidenum">
              <a:rPr b="0" lang="en-CA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1939C7-F121-43C6-956B-BD0651B69CA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5B2C6C-0E28-42B5-9F65-9EC6B666F29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B7D179F-14DD-42AA-AB04-10A96972F6A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49820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789912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109728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49820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789912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AFD76E-B693-4A3C-8357-E40D1834A71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F927031-AB54-4993-BE10-DC9924DAA26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038EF12-25D0-43BE-946A-B42B490144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141D5DF-F951-4361-AC5B-3CD56D57E0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2A6D1B6-5C53-4696-BE82-580CFFBDC9E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1D6E2D6-6852-44B0-B85E-7C500F44C3F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DB3D790-F6A2-4C38-8CE5-2EF2764001A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C60F4AB-493A-425B-8F36-826EC42528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FD4277-61CE-483F-B1A9-1349A4A7404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0481811-E2D1-4718-9DD0-8F16881EED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3A43E35-BB72-4C48-A063-615EEB99EF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5111FCA-C352-4CEC-AD93-ECEB025D46D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10D7EB4-02D5-4E27-94D9-588259DDD20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449820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789912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109728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449820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789912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0ADFABD-3F8B-4DF2-B446-85ED36DC97B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3807592-0730-4029-8DC7-3521D5DFF28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C628493-AD2A-468D-8EAA-2F68DCD8BF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7F6B307-33E0-4569-AB90-ECB0EC34AD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5B26B61-98B4-413A-94AE-02A76CD3561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76A01A7-5DE5-45FE-A182-D205B25E44B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59AA47-6CE8-4475-BB9B-CE24713736E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5EF94EF-2752-4146-956F-BC1D985B450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7124F9A-A88B-40F1-BDA4-4A47193E53C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B399302-852D-4788-A7F2-05BAE6FEEC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8000A30-59E8-4575-899B-66D5F6BC5B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79EFC97-F9E0-4E73-BCDB-0216FCA87C3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CAF6CB6-27E8-4555-BA34-2CE4BE3E57F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49820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789912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109728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449820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789912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8E1ECF1-1D3F-42C4-89E3-18DEEE6CEB2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73ED5D2-52CF-423C-84F2-668A3EC5782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ubTitle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B4958C0-A7F3-43BF-A9DA-7730164CE2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D43460E-22E4-4A73-810D-F317574688A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5F9BA2-7DF8-4ABB-B7D5-0F85A8E50AA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7D9E3A0-46C5-450C-BE42-D397B04689D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0BA7BC2-D12F-49FC-8AEE-C9267228D6C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2AF0909-29BB-4D80-A589-7C546D46BB6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4A9D5FD-FE21-4991-8522-A528356F3D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CB05A12-83E0-4F0E-B605-01E49FC156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3D8F87A-E9B4-47AC-9838-70F7138379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BC9682D-0FF1-4BFE-8EE4-3E9AB3CF208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2620F38-8DAA-4608-8425-CF50E14F0AC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449820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789912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/>
          </p:nvPr>
        </p:nvSpPr>
        <p:spPr>
          <a:xfrm>
            <a:off x="109728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75" name="PlaceHolder 6"/>
          <p:cNvSpPr>
            <a:spLocks noGrp="1"/>
          </p:cNvSpPr>
          <p:nvPr>
            <p:ph/>
          </p:nvPr>
        </p:nvSpPr>
        <p:spPr>
          <a:xfrm>
            <a:off x="449820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76" name="PlaceHolder 7"/>
          <p:cNvSpPr>
            <a:spLocks noGrp="1"/>
          </p:cNvSpPr>
          <p:nvPr>
            <p:ph/>
          </p:nvPr>
        </p:nvSpPr>
        <p:spPr>
          <a:xfrm>
            <a:off x="789912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A73B770-CF4D-4D14-ACDA-FCE1AFA759A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FE1FFBA-4630-4F96-BDDD-07F2EE2A543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272B16-F248-42A2-9F6B-C46E1D34DB6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ubTitle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313A7CF1-C048-4717-AA46-3C5472E106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B1AA706-3955-4BF0-A781-032E725C4F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7F34D751-5DE6-4D96-9717-1437F64A6BA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80E3370-907B-4CE7-8807-05A7202D0E2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8A48F93D-B7DA-42F9-9E6A-0C6674F01D6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0A24AE3-1F25-4628-959D-65C1D3F231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D343C9C9-7EF6-4F80-9003-B4A7008398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81E0E1B-59A8-4BD2-8D9D-0555B99EA3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20A1D4E1-B87E-4334-8D68-83BFAD16EE1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CB47BF2-2FBF-4496-9091-3A21CD203CE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2BA9B7-A959-48BF-915F-7A1F1FBF071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449820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789912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/>
          </p:nvPr>
        </p:nvSpPr>
        <p:spPr>
          <a:xfrm>
            <a:off x="109728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20" name="PlaceHolder 6"/>
          <p:cNvSpPr>
            <a:spLocks noGrp="1"/>
          </p:cNvSpPr>
          <p:nvPr>
            <p:ph/>
          </p:nvPr>
        </p:nvSpPr>
        <p:spPr>
          <a:xfrm>
            <a:off x="449820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21" name="PlaceHolder 7"/>
          <p:cNvSpPr>
            <a:spLocks noGrp="1"/>
          </p:cNvSpPr>
          <p:nvPr>
            <p:ph/>
          </p:nvPr>
        </p:nvSpPr>
        <p:spPr>
          <a:xfrm>
            <a:off x="789912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2F6D5833-F70E-4E9D-BB67-5382473ABF9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D7CA3F-31F7-437A-A076-841BDA081B4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409BA7-F58C-4B62-BBBA-1F6E717FA5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74A7E1-84C3-48D6-87EA-AFD6378144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Straight Connector 9"/>
          <p:cNvSpPr/>
          <p:nvPr/>
        </p:nvSpPr>
        <p:spPr>
          <a:xfrm>
            <a:off x="1193400" y="1897200"/>
            <a:ext cx="9966960" cy="360"/>
          </a:xfrm>
          <a:prstGeom prst="line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Rectangle 9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8000" spc="-52" strike="noStrike">
                <a:solidFill>
                  <a:srgbClr val="262626"/>
                </a:solidFill>
                <a:latin typeface="Bookman Old Style"/>
              </a:rPr>
              <a:t>Click to edit Master title style</a:t>
            </a:r>
            <a:endParaRPr b="0" lang="en-US" sz="80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" name="Straight Connector 8"/>
          <p:cNvSpPr/>
          <p:nvPr/>
        </p:nvSpPr>
        <p:spPr>
          <a:xfrm>
            <a:off x="1207440" y="4474440"/>
            <a:ext cx="9875520" cy="360"/>
          </a:xfrm>
          <a:prstGeom prst="line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2"/>
          <p:cNvSpPr>
            <a:spLocks noGrp="1"/>
          </p:cNvSpPr>
          <p:nvPr>
            <p:ph type="dt" idx="1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800" spc="-1" strike="noStrike">
                <a:solidFill>
                  <a:srgbClr val="ffffff"/>
                </a:solidFill>
                <a:latin typeface="Franklin Gothic 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Franklin Gothic Book"/>
              </a:rPr>
              <a:t>&lt;date/time&gt;</a:t>
            </a:r>
            <a:endParaRPr b="0" lang="en-IN" sz="800" spc="-1" strike="noStrike"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ftr" idx="2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sldNum" idx="3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800" spc="-1" strike="noStrike">
                <a:solidFill>
                  <a:srgbClr val="ffffff"/>
                </a:solidFill>
                <a:latin typeface="Franklin Gothic Book"/>
              </a:defRPr>
            </a:lvl1pPr>
          </a:lstStyle>
          <a:p>
            <a:pPr>
              <a:lnSpc>
                <a:spcPct val="100000"/>
              </a:lnSpc>
              <a:buNone/>
            </a:pPr>
            <a:fld id="{246B5AC6-DCD7-4F95-A241-6C2EFB11BC43}" type="slidenum">
              <a:rPr b="0" lang="en-US" sz="800" spc="-1" strike="noStrike">
                <a:solidFill>
                  <a:srgbClr val="ffffff"/>
                </a:solidFill>
                <a:latin typeface="Franklin Gothic Book"/>
              </a:rPr>
              <a:t>&lt;number&gt;</a:t>
            </a:fld>
            <a:endParaRPr b="0" lang="en-IN" sz="800" spc="-1" strike="noStrike"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pc="-1" strike="noStrike">
                <a:solidFill>
                  <a:srgbClr val="404040"/>
                </a:solidFill>
                <a:latin typeface="Franklin Gothic Book"/>
              </a:rPr>
              <a:t>Click to edit the outline text format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404040"/>
                </a:solidFill>
                <a:latin typeface="Franklin Gothic Book"/>
              </a:rPr>
              <a:t>Second Outline Level</a:t>
            </a:r>
            <a:endParaRPr b="0" lang="en-US" sz="1300" spc="-1" strike="noStrike">
              <a:solidFill>
                <a:srgbClr val="404040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404040"/>
                </a:solidFill>
                <a:latin typeface="Franklin Gothic Book"/>
              </a:rPr>
              <a:t>Third Outline Level</a:t>
            </a:r>
            <a:endParaRPr b="0" lang="en-US" sz="1300" spc="-1" strike="noStrike">
              <a:solidFill>
                <a:srgbClr val="404040"/>
              </a:solidFill>
              <a:latin typeface="Franklin Gothic 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404040"/>
                </a:solidFill>
                <a:latin typeface="Franklin Gothic Book"/>
              </a:rPr>
              <a:t>Fourth Outline Level</a:t>
            </a:r>
            <a:endParaRPr b="0" lang="en-US" sz="1300" spc="-1" strike="noStrike">
              <a:solidFill>
                <a:srgbClr val="404040"/>
              </a:solidFill>
              <a:latin typeface="Franklin Gothic 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Franklin Gothic Book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Franklin Gothic Book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Franklin Gothic Book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Straight Connector 9"/>
          <p:cNvSpPr/>
          <p:nvPr/>
        </p:nvSpPr>
        <p:spPr>
          <a:xfrm>
            <a:off x="1193400" y="1897200"/>
            <a:ext cx="9966960" cy="360"/>
          </a:xfrm>
          <a:prstGeom prst="line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700" spc="-52" strike="noStrike">
                <a:solidFill>
                  <a:srgbClr val="404040"/>
                </a:solidFill>
                <a:latin typeface="Bookman Old Style"/>
              </a:rPr>
              <a:t>Click to edit Master title style</a:t>
            </a:r>
            <a:endParaRPr b="0" lang="en-US" sz="47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Calibri"/>
              <a:buChar char=" "/>
            </a:pPr>
            <a:r>
              <a:rPr b="0" lang="en-US" sz="1900" spc="-1" strike="noStrike">
                <a:solidFill>
                  <a:srgbClr val="404040"/>
                </a:solidFill>
                <a:latin typeface="Franklin Gothic Book"/>
              </a:rPr>
              <a:t>Click to edit Master text styles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Second level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lvl="2" marL="56700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300" spc="-1" strike="noStrike">
                <a:solidFill>
                  <a:srgbClr val="404040"/>
                </a:solidFill>
                <a:latin typeface="Franklin Gothic Book"/>
              </a:rPr>
              <a:t>Third level</a:t>
            </a:r>
            <a:endParaRPr b="0" lang="en-US" sz="1300" spc="-1" strike="noStrike">
              <a:solidFill>
                <a:srgbClr val="404040"/>
              </a:solidFill>
              <a:latin typeface="Franklin Gothic Book"/>
            </a:endParaRPr>
          </a:p>
          <a:p>
            <a:pPr lvl="3" marL="74988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300" spc="-1" strike="noStrike">
                <a:solidFill>
                  <a:srgbClr val="404040"/>
                </a:solidFill>
                <a:latin typeface="Franklin Gothic Book"/>
              </a:rPr>
              <a:t>Fourth level</a:t>
            </a:r>
            <a:endParaRPr b="0" lang="en-US" sz="1300" spc="-1" strike="noStrike">
              <a:solidFill>
                <a:srgbClr val="404040"/>
              </a:solidFill>
              <a:latin typeface="Franklin Gothic Book"/>
            </a:endParaRPr>
          </a:p>
          <a:p>
            <a:pPr lvl="4" marL="93276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300" spc="-1" strike="noStrike">
                <a:solidFill>
                  <a:srgbClr val="404040"/>
                </a:solidFill>
                <a:latin typeface="Franklin Gothic Book"/>
              </a:rPr>
              <a:t>Fifth level</a:t>
            </a:r>
            <a:endParaRPr b="0" lang="en-US" sz="13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4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800" spc="-1" strike="noStrike">
                <a:solidFill>
                  <a:srgbClr val="ffffff"/>
                </a:solidFill>
                <a:latin typeface="Franklin Gothic 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Franklin Gothic Book"/>
              </a:rPr>
              <a:t>&lt;date/time&gt;</a:t>
            </a:r>
            <a:endParaRPr b="0" lang="en-IN" sz="800" spc="-1" strike="noStrike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ftr" idx="5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sldNum" idx="6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800" spc="-1" strike="noStrike">
                <a:solidFill>
                  <a:srgbClr val="ffffff"/>
                </a:solidFill>
                <a:latin typeface="Franklin Gothic Book"/>
              </a:defRPr>
            </a:lvl1pPr>
          </a:lstStyle>
          <a:p>
            <a:pPr>
              <a:lnSpc>
                <a:spcPct val="100000"/>
              </a:lnSpc>
              <a:buNone/>
            </a:pPr>
            <a:fld id="{D81AAE2A-165F-49CC-91FC-826CD348CA70}" type="slidenum">
              <a:rPr b="0" lang="en-US" sz="800" spc="-1" strike="noStrike">
                <a:solidFill>
                  <a:srgbClr val="ffffff"/>
                </a:solidFill>
                <a:latin typeface="Franklin Gothic Book"/>
              </a:rPr>
              <a:t>&lt;number&gt;</a:t>
            </a:fld>
            <a:endParaRPr b="0" lang="en-IN" sz="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Straight Connector 9"/>
          <p:cNvSpPr/>
          <p:nvPr/>
        </p:nvSpPr>
        <p:spPr>
          <a:xfrm>
            <a:off x="1193400" y="1897200"/>
            <a:ext cx="9966960" cy="360"/>
          </a:xfrm>
          <a:prstGeom prst="line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700" spc="-52" strike="noStrike">
                <a:solidFill>
                  <a:srgbClr val="404040"/>
                </a:solidFill>
                <a:latin typeface="Bookman Old Style"/>
              </a:rPr>
              <a:t>Click to edit Master title style</a:t>
            </a:r>
            <a:endParaRPr b="0" lang="en-US" sz="47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097280" y="2120760"/>
            <a:ext cx="4639320" cy="374796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Calibri"/>
              <a:buChar char=" "/>
            </a:pPr>
            <a:r>
              <a:rPr b="0" lang="en-US" sz="1900" spc="-1" strike="noStrike">
                <a:solidFill>
                  <a:srgbClr val="404040"/>
                </a:solidFill>
                <a:latin typeface="Franklin Gothic Book"/>
              </a:rPr>
              <a:t>Click to edit Master text styles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Second level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lvl="2" marL="56700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300" spc="-1" strike="noStrike">
                <a:solidFill>
                  <a:srgbClr val="404040"/>
                </a:solidFill>
                <a:latin typeface="Franklin Gothic Book"/>
              </a:rPr>
              <a:t>Third level</a:t>
            </a:r>
            <a:endParaRPr b="0" lang="en-US" sz="1300" spc="-1" strike="noStrike">
              <a:solidFill>
                <a:srgbClr val="404040"/>
              </a:solidFill>
              <a:latin typeface="Franklin Gothic Book"/>
            </a:endParaRPr>
          </a:p>
          <a:p>
            <a:pPr lvl="3" marL="74988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300" spc="-1" strike="noStrike">
                <a:solidFill>
                  <a:srgbClr val="404040"/>
                </a:solidFill>
                <a:latin typeface="Franklin Gothic Book"/>
              </a:rPr>
              <a:t>Fourth level</a:t>
            </a:r>
            <a:endParaRPr b="0" lang="en-US" sz="1300" spc="-1" strike="noStrike">
              <a:solidFill>
                <a:srgbClr val="404040"/>
              </a:solidFill>
              <a:latin typeface="Franklin Gothic Book"/>
            </a:endParaRPr>
          </a:p>
          <a:p>
            <a:pPr lvl="4" marL="93276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300" spc="-1" strike="noStrike">
                <a:solidFill>
                  <a:srgbClr val="404040"/>
                </a:solidFill>
                <a:latin typeface="Franklin Gothic Book"/>
              </a:rPr>
              <a:t>Fifth level</a:t>
            </a:r>
            <a:endParaRPr b="0" lang="en-US" sz="13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516000" y="2120760"/>
            <a:ext cx="4639320" cy="374796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Calibri"/>
              <a:buChar char=" "/>
            </a:pPr>
            <a:r>
              <a:rPr b="0" lang="en-US" sz="1900" spc="-1" strike="noStrike">
                <a:solidFill>
                  <a:srgbClr val="404040"/>
                </a:solidFill>
                <a:latin typeface="Franklin Gothic Book"/>
              </a:rPr>
              <a:t>Click to edit Master text styles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Second level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lvl="2" marL="56700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300" spc="-1" strike="noStrike">
                <a:solidFill>
                  <a:srgbClr val="404040"/>
                </a:solidFill>
                <a:latin typeface="Franklin Gothic Book"/>
              </a:rPr>
              <a:t>Third level</a:t>
            </a:r>
            <a:endParaRPr b="0" lang="en-US" sz="1300" spc="-1" strike="noStrike">
              <a:solidFill>
                <a:srgbClr val="404040"/>
              </a:solidFill>
              <a:latin typeface="Franklin Gothic Book"/>
            </a:endParaRPr>
          </a:p>
          <a:p>
            <a:pPr lvl="3" marL="74988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300" spc="-1" strike="noStrike">
                <a:solidFill>
                  <a:srgbClr val="404040"/>
                </a:solidFill>
                <a:latin typeface="Franklin Gothic Book"/>
              </a:rPr>
              <a:t>Fourth level</a:t>
            </a:r>
            <a:endParaRPr b="0" lang="en-US" sz="1300" spc="-1" strike="noStrike">
              <a:solidFill>
                <a:srgbClr val="404040"/>
              </a:solidFill>
              <a:latin typeface="Franklin Gothic Book"/>
            </a:endParaRPr>
          </a:p>
          <a:p>
            <a:pPr lvl="4" marL="93276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300" spc="-1" strike="noStrike">
                <a:solidFill>
                  <a:srgbClr val="404040"/>
                </a:solidFill>
                <a:latin typeface="Franklin Gothic Book"/>
              </a:rPr>
              <a:t>Fifth level</a:t>
            </a:r>
            <a:endParaRPr b="0" lang="en-US" sz="13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dt" idx="7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800" spc="-1" strike="noStrike">
                <a:solidFill>
                  <a:srgbClr val="ffffff"/>
                </a:solidFill>
                <a:latin typeface="Franklin Gothic 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Franklin Gothic Book"/>
              </a:rPr>
              <a:t>&lt;date/time&gt;</a:t>
            </a:r>
            <a:endParaRPr b="0" lang="en-IN" sz="800" spc="-1" strike="noStrike">
              <a:latin typeface="Times New Roman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ftr" idx="8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sldNum" idx="9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800" spc="-1" strike="noStrike">
                <a:solidFill>
                  <a:srgbClr val="ffffff"/>
                </a:solidFill>
                <a:latin typeface="Franklin Gothic Book"/>
              </a:defRPr>
            </a:lvl1pPr>
          </a:lstStyle>
          <a:p>
            <a:pPr>
              <a:lnSpc>
                <a:spcPct val="100000"/>
              </a:lnSpc>
              <a:buNone/>
            </a:pPr>
            <a:fld id="{AD4193C5-D504-4640-8241-DEA5EAE74C35}" type="slidenum">
              <a:rPr b="0" lang="en-US" sz="800" spc="-1" strike="noStrike">
                <a:solidFill>
                  <a:srgbClr val="ffffff"/>
                </a:solidFill>
                <a:latin typeface="Franklin Gothic Book"/>
              </a:rPr>
              <a:t>&lt;number&gt;</a:t>
            </a:fld>
            <a:endParaRPr b="0" lang="en-IN" sz="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6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Straight Connector 9"/>
          <p:cNvSpPr/>
          <p:nvPr/>
        </p:nvSpPr>
        <p:spPr>
          <a:xfrm>
            <a:off x="1193400" y="1897200"/>
            <a:ext cx="9966960" cy="360"/>
          </a:xfrm>
          <a:prstGeom prst="line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Rectangle 7"/>
          <p:cNvSpPr/>
          <p:nvPr/>
        </p:nvSpPr>
        <p:spPr>
          <a:xfrm>
            <a:off x="0" y="0"/>
            <a:ext cx="4654080" cy="6857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43320" y="786240"/>
            <a:ext cx="3517200" cy="2093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600" spc="-52" strike="noStrike">
                <a:solidFill>
                  <a:srgbClr val="ffffff"/>
                </a:solidFill>
                <a:latin typeface="Bookman Old Style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459040" y="812880"/>
            <a:ext cx="5928120" cy="529452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Calibri"/>
              <a:buChar char=" "/>
            </a:pPr>
            <a:r>
              <a:rPr b="0" lang="en-US" sz="1900" spc="-1" strike="noStrike">
                <a:solidFill>
                  <a:srgbClr val="404040"/>
                </a:solidFill>
                <a:latin typeface="Franklin Gothic Book"/>
              </a:rPr>
              <a:t>Click to edit Master text styles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Second level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lvl="2" marL="56700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300" spc="-1" strike="noStrike">
                <a:solidFill>
                  <a:srgbClr val="404040"/>
                </a:solidFill>
                <a:latin typeface="Franklin Gothic Book"/>
              </a:rPr>
              <a:t>Third level</a:t>
            </a:r>
            <a:endParaRPr b="0" lang="en-US" sz="1300" spc="-1" strike="noStrike">
              <a:solidFill>
                <a:srgbClr val="404040"/>
              </a:solidFill>
              <a:latin typeface="Franklin Gothic Book"/>
            </a:endParaRPr>
          </a:p>
          <a:p>
            <a:pPr lvl="3" marL="74988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300" spc="-1" strike="noStrike">
                <a:solidFill>
                  <a:srgbClr val="404040"/>
                </a:solidFill>
                <a:latin typeface="Franklin Gothic Book"/>
              </a:rPr>
              <a:t>Fourth level</a:t>
            </a:r>
            <a:endParaRPr b="0" lang="en-US" sz="1300" spc="-1" strike="noStrike">
              <a:solidFill>
                <a:srgbClr val="404040"/>
              </a:solidFill>
              <a:latin typeface="Franklin Gothic Book"/>
            </a:endParaRPr>
          </a:p>
          <a:p>
            <a:pPr lvl="4" marL="93276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300" spc="-1" strike="noStrike">
                <a:solidFill>
                  <a:srgbClr val="404040"/>
                </a:solidFill>
                <a:latin typeface="Franklin Gothic Book"/>
              </a:rPr>
              <a:t>Fifth level</a:t>
            </a:r>
            <a:endParaRPr b="0" lang="en-US" sz="13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43320" y="3043080"/>
            <a:ext cx="3517200" cy="3064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Franklin Gothic Book"/>
              </a:rPr>
              <a:t>Click to edit Master text styles</a:t>
            </a:r>
            <a:endParaRPr b="0" lang="en-US" sz="18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dt" idx="10"/>
          </p:nvPr>
        </p:nvSpPr>
        <p:spPr>
          <a:xfrm>
            <a:off x="643320" y="6446520"/>
            <a:ext cx="35172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800" spc="-1" strike="noStrike">
                <a:solidFill>
                  <a:srgbClr val="ffffff"/>
                </a:solidFill>
                <a:latin typeface="Franklin Gothic Book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Franklin Gothic Book"/>
              </a:rPr>
              <a:t>&lt;date/time&gt;</a:t>
            </a:r>
            <a:endParaRPr b="0" lang="en-IN" sz="800" spc="-1" strike="noStrike">
              <a:latin typeface="Times New Roman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ftr" idx="11"/>
          </p:nvPr>
        </p:nvSpPr>
        <p:spPr>
          <a:xfrm>
            <a:off x="5459040" y="6446520"/>
            <a:ext cx="5333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 type="sldNum" idx="12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800" spc="-1" strike="noStrike">
                <a:solidFill>
                  <a:srgbClr val="4a5356"/>
                </a:solidFill>
                <a:latin typeface="Franklin Gothic Book"/>
              </a:defRPr>
            </a:lvl1pPr>
          </a:lstStyle>
          <a:p>
            <a:pPr>
              <a:lnSpc>
                <a:spcPct val="100000"/>
              </a:lnSpc>
              <a:buNone/>
            </a:pPr>
            <a:fld id="{53BDE993-7498-4BB3-9820-81B62DDD71CA}" type="slidenum">
              <a:rPr b="0" lang="en-US" sz="800" spc="-1" strike="noStrike">
                <a:solidFill>
                  <a:srgbClr val="4a5356"/>
                </a:solidFill>
                <a:latin typeface="Franklin Gothic Book"/>
              </a:rPr>
              <a:t>&lt;number&gt;</a:t>
            </a:fld>
            <a:endParaRPr b="0" lang="en-IN" sz="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6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Straight Connector 9"/>
          <p:cNvSpPr/>
          <p:nvPr/>
        </p:nvSpPr>
        <p:spPr>
          <a:xfrm>
            <a:off x="1193400" y="1897200"/>
            <a:ext cx="9966960" cy="360"/>
          </a:xfrm>
          <a:prstGeom prst="line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Rectangle 7"/>
          <p:cNvSpPr/>
          <p:nvPr/>
        </p:nvSpPr>
        <p:spPr>
          <a:xfrm>
            <a:off x="0" y="4578480"/>
            <a:ext cx="12188520" cy="227916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4578120"/>
          </a:xfrm>
          <a:prstGeom prst="rect">
            <a:avLst/>
          </a:prstGeom>
          <a:solidFill>
            <a:srgbClr val="d9d9d9"/>
          </a:solidFill>
          <a:ln w="0">
            <a:noFill/>
          </a:ln>
        </p:spPr>
        <p:txBody>
          <a:bodyPr lIns="457200" rIns="90000" tIns="4572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Franklin Gothic Book"/>
              </a:rPr>
              <a:t>Click icon to add picture</a:t>
            </a:r>
            <a:endParaRPr b="0" lang="en-US" sz="32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title"/>
          </p:nvPr>
        </p:nvSpPr>
        <p:spPr>
          <a:xfrm>
            <a:off x="1097280" y="4799520"/>
            <a:ext cx="10113120" cy="743400"/>
          </a:xfrm>
          <a:prstGeom prst="rect">
            <a:avLst/>
          </a:prstGeom>
          <a:noFill/>
          <a:ln w="0">
            <a:noFill/>
          </a:ln>
        </p:spPr>
        <p:txBody>
          <a:bodyPr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52" strike="noStrike">
                <a:solidFill>
                  <a:srgbClr val="ffffff"/>
                </a:solidFill>
                <a:latin typeface="Bookman Old Style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1097280" y="5715000"/>
            <a:ext cx="10112760" cy="609120"/>
          </a:xfrm>
          <a:prstGeom prst="rect">
            <a:avLst/>
          </a:prstGeom>
          <a:noFill/>
          <a:ln w="0">
            <a:noFill/>
          </a:ln>
        </p:spPr>
        <p:txBody>
          <a:bodyPr tIns="0" bIns="0" anchor="t">
            <a:normAutofit/>
          </a:bodyPr>
          <a:p>
            <a:pPr>
              <a:lnSpc>
                <a:spcPct val="11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Franklin Gothic Book"/>
              </a:rPr>
              <a:t>Click to edit Master text styles</a:t>
            </a:r>
            <a:endParaRPr b="0" lang="en-US" sz="18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dt" idx="13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800" spc="-1" strike="noStrike">
                <a:solidFill>
                  <a:srgbClr val="ffffff"/>
                </a:solidFill>
                <a:latin typeface="Franklin Gothic 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Franklin Gothic Book"/>
              </a:rPr>
              <a:t>&lt;date/time&gt;</a:t>
            </a:r>
            <a:endParaRPr b="0" lang="en-IN" sz="800" spc="-1" strike="noStrike">
              <a:latin typeface="Times New Roman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ftr" idx="14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85" name="PlaceHolder 6"/>
          <p:cNvSpPr>
            <a:spLocks noGrp="1"/>
          </p:cNvSpPr>
          <p:nvPr>
            <p:ph type="sldNum" idx="15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800" spc="-1" strike="noStrike">
                <a:solidFill>
                  <a:srgbClr val="ffffff"/>
                </a:solidFill>
                <a:latin typeface="Franklin Gothic Book"/>
              </a:defRPr>
            </a:lvl1pPr>
          </a:lstStyle>
          <a:p>
            <a:pPr>
              <a:lnSpc>
                <a:spcPct val="100000"/>
              </a:lnSpc>
              <a:buNone/>
            </a:pPr>
            <a:fld id="{B4A0ED37-7B75-46FF-ADCC-8FADE50F3059}" type="slidenum">
              <a:rPr b="0" lang="en-US" sz="800" spc="-1" strike="noStrike">
                <a:solidFill>
                  <a:srgbClr val="ffffff"/>
                </a:solidFill>
                <a:latin typeface="Franklin Gothic Book"/>
              </a:rPr>
              <a:t>&lt;number&gt;</a:t>
            </a:fld>
            <a:endParaRPr b="0" lang="en-IN" sz="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2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289840" y="240480"/>
            <a:ext cx="6252840" cy="40842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spcAft>
                <a:spcPts val="1800"/>
              </a:spcAft>
              <a:buNone/>
            </a:pPr>
            <a:br/>
            <a:br/>
            <a:br/>
            <a:r>
              <a:rPr b="0" lang="en-US" sz="5400" spc="-52" strike="noStrike">
                <a:solidFill>
                  <a:srgbClr val="262626"/>
                </a:solidFill>
                <a:latin typeface="Times New Roman"/>
              </a:rPr>
              <a:t>Easy Homes</a:t>
            </a:r>
            <a:br/>
            <a:r>
              <a:rPr b="0" lang="en-US" sz="4400" spc="-52" strike="noStrike">
                <a:solidFill>
                  <a:srgbClr val="262626"/>
                </a:solidFill>
                <a:latin typeface="Times New Roman"/>
              </a:rPr>
              <a:t>Group 24</a:t>
            </a:r>
            <a:br/>
            <a:r>
              <a:rPr b="0" lang="en-US" sz="4400" spc="-52" strike="noStrike">
                <a:solidFill>
                  <a:srgbClr val="262626"/>
                </a:solidFill>
                <a:latin typeface="Times New Roman"/>
              </a:rPr>
              <a:t>(Development Team)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subTitle"/>
          </p:nvPr>
        </p:nvSpPr>
        <p:spPr>
          <a:xfrm>
            <a:off x="5289840" y="4785120"/>
            <a:ext cx="6773400" cy="1150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1200" spc="199" strike="noStrike" cap="all">
                <a:solidFill>
                  <a:srgbClr val="262626"/>
                </a:solidFill>
                <a:latin typeface="Times New Roman"/>
              </a:rPr>
              <a:t>Damandeep Kaur: B00904831      Keyur Vaghani: B00901000​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1200" spc="199" strike="noStrike" cap="all">
                <a:solidFill>
                  <a:srgbClr val="262626"/>
                </a:solidFill>
                <a:latin typeface="Times New Roman"/>
              </a:rPr>
              <a:t>Shaik Asaduddin: B00894318      Dhruvrajsinh Vansia: B00891415​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1200" spc="199" strike="noStrike" cap="all">
                <a:solidFill>
                  <a:srgbClr val="262626"/>
                </a:solidFill>
                <a:latin typeface="Times New Roman"/>
              </a:rPr>
              <a:t>Radhey Rupapara: B00910695     Qinyue Wang: B00892024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231" name="Picture 4" descr="A picture containing building, sitting, bench, side&#10;&#10;Description automatically generated"/>
          <p:cNvPicPr/>
          <p:nvPr/>
        </p:nvPicPr>
        <p:blipFill>
          <a:blip r:embed="rId1"/>
          <a:stretch/>
        </p:blipFill>
        <p:spPr>
          <a:xfrm>
            <a:off x="0" y="0"/>
            <a:ext cx="4635000" cy="6857640"/>
          </a:xfrm>
          <a:prstGeom prst="rect">
            <a:avLst/>
          </a:prstGeom>
          <a:ln w="0">
            <a:noFill/>
          </a:ln>
        </p:spPr>
      </p:pic>
      <p:sp>
        <p:nvSpPr>
          <p:cNvPr id="232" name="Straight Connector 23"/>
          <p:cNvSpPr/>
          <p:nvPr/>
        </p:nvSpPr>
        <p:spPr>
          <a:xfrm>
            <a:off x="5427720" y="4498920"/>
            <a:ext cx="5635800" cy="360"/>
          </a:xfrm>
          <a:prstGeom prst="line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Subtitle 2"/>
          <p:cNvSpPr/>
          <p:nvPr/>
        </p:nvSpPr>
        <p:spPr>
          <a:xfrm>
            <a:off x="5289840" y="6183720"/>
            <a:ext cx="6773400" cy="54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1200" spc="199" strike="noStrike" cap="all">
                <a:solidFill>
                  <a:srgbClr val="262626"/>
                </a:solidFill>
                <a:latin typeface="Times New Roman"/>
              </a:rPr>
              <a:t>TA: Harit Patwa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1097280" y="4799520"/>
            <a:ext cx="10113120" cy="743400"/>
          </a:xfrm>
          <a:prstGeom prst="rect">
            <a:avLst/>
          </a:prstGeom>
          <a:noFill/>
          <a:ln w="0">
            <a:noFill/>
          </a:ln>
        </p:spPr>
        <p:txBody>
          <a:bodyPr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52" strike="noStrike">
                <a:solidFill>
                  <a:srgbClr val="ffffff"/>
                </a:solidFill>
                <a:latin typeface="Bookman Old Style"/>
              </a:rPr>
              <a:t>Demo </a:t>
            </a:r>
            <a:endParaRPr b="0" lang="en-US" sz="3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1097280" y="5715000"/>
            <a:ext cx="10112760" cy="609120"/>
          </a:xfrm>
          <a:prstGeom prst="rect">
            <a:avLst/>
          </a:prstGeom>
          <a:noFill/>
          <a:ln w="0">
            <a:noFill/>
          </a:ln>
        </p:spPr>
        <p:txBody>
          <a:bodyPr tIns="0" bIns="0" anchor="t">
            <a:noAutofit/>
          </a:bodyPr>
          <a:p>
            <a:pPr>
              <a:lnSpc>
                <a:spcPct val="11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Franklin Gothic Book"/>
              </a:rPr>
              <a:t>Successful Implementation of CI /CD pipeline</a:t>
            </a:r>
            <a:endParaRPr b="0" lang="en-US" sz="1800" spc="-1" strike="noStrike">
              <a:solidFill>
                <a:srgbClr val="404040"/>
              </a:solidFill>
              <a:latin typeface="Franklin Gothic Book"/>
            </a:endParaRPr>
          </a:p>
        </p:txBody>
      </p:sp>
      <p:pic>
        <p:nvPicPr>
          <p:cNvPr id="264" name="Picture 7" descr=""/>
          <p:cNvPicPr/>
          <p:nvPr/>
        </p:nvPicPr>
        <p:blipFill>
          <a:blip r:embed="rId1"/>
          <a:stretch/>
        </p:blipFill>
        <p:spPr>
          <a:xfrm>
            <a:off x="1541880" y="0"/>
            <a:ext cx="9108360" cy="452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1097280" y="4799520"/>
            <a:ext cx="10113120" cy="743400"/>
          </a:xfrm>
          <a:prstGeom prst="rect">
            <a:avLst/>
          </a:prstGeom>
          <a:noFill/>
          <a:ln w="0">
            <a:noFill/>
          </a:ln>
        </p:spPr>
        <p:txBody>
          <a:bodyPr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52" strike="noStrike">
                <a:solidFill>
                  <a:srgbClr val="ffffff"/>
                </a:solidFill>
                <a:latin typeface="Bookman Old Style"/>
              </a:rPr>
              <a:t>Demo </a:t>
            </a:r>
            <a:endParaRPr b="0" lang="en-US" sz="3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1097280" y="5715000"/>
            <a:ext cx="10112760" cy="609120"/>
          </a:xfrm>
          <a:prstGeom prst="rect">
            <a:avLst/>
          </a:prstGeom>
          <a:noFill/>
          <a:ln w="0">
            <a:noFill/>
          </a:ln>
        </p:spPr>
        <p:txBody>
          <a:bodyPr tIns="0" bIns="0" anchor="t">
            <a:noAutofit/>
          </a:bodyPr>
          <a:p>
            <a:pPr>
              <a:lnSpc>
                <a:spcPct val="11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Franklin Gothic Book"/>
              </a:rPr>
              <a:t>Login Page</a:t>
            </a:r>
            <a:endParaRPr b="0" lang="en-US" sz="1800" spc="-1" strike="noStrike">
              <a:solidFill>
                <a:srgbClr val="404040"/>
              </a:solidFill>
              <a:latin typeface="Franklin Gothic Book"/>
            </a:endParaRPr>
          </a:p>
        </p:txBody>
      </p:sp>
      <p:pic>
        <p:nvPicPr>
          <p:cNvPr id="267" name="Picture Placeholder 9" descr=""/>
          <p:cNvPicPr/>
          <p:nvPr/>
        </p:nvPicPr>
        <p:blipFill>
          <a:blip r:embed="rId1"/>
          <a:srcRect l="0" t="16342" r="0" b="16342"/>
          <a:stretch/>
        </p:blipFill>
        <p:spPr>
          <a:xfrm>
            <a:off x="0" y="0"/>
            <a:ext cx="12191760" cy="457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1097280" y="4799520"/>
            <a:ext cx="10113120" cy="743400"/>
          </a:xfrm>
          <a:prstGeom prst="rect">
            <a:avLst/>
          </a:prstGeom>
          <a:noFill/>
          <a:ln w="0">
            <a:noFill/>
          </a:ln>
        </p:spPr>
        <p:txBody>
          <a:bodyPr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52" strike="noStrike">
                <a:solidFill>
                  <a:srgbClr val="ffffff"/>
                </a:solidFill>
                <a:latin typeface="Bookman Old Style"/>
              </a:rPr>
              <a:t>Demo </a:t>
            </a:r>
            <a:endParaRPr b="0" lang="en-US" sz="3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1097280" y="5715000"/>
            <a:ext cx="10112760" cy="609120"/>
          </a:xfrm>
          <a:prstGeom prst="rect">
            <a:avLst/>
          </a:prstGeom>
          <a:noFill/>
          <a:ln w="0">
            <a:noFill/>
          </a:ln>
        </p:spPr>
        <p:txBody>
          <a:bodyPr tIns="0" bIns="0" anchor="t">
            <a:noAutofit/>
          </a:bodyPr>
          <a:p>
            <a:pPr>
              <a:lnSpc>
                <a:spcPct val="11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Franklin Gothic Book"/>
              </a:rPr>
              <a:t>Sign Up Page</a:t>
            </a:r>
            <a:endParaRPr b="0" lang="en-US" sz="1800" spc="-1" strike="noStrike">
              <a:solidFill>
                <a:srgbClr val="404040"/>
              </a:solidFill>
              <a:latin typeface="Franklin Gothic Book"/>
            </a:endParaRPr>
          </a:p>
        </p:txBody>
      </p:sp>
      <p:pic>
        <p:nvPicPr>
          <p:cNvPr id="270" name="Picture Placeholder 6" descr=""/>
          <p:cNvPicPr/>
          <p:nvPr/>
        </p:nvPicPr>
        <p:blipFill>
          <a:blip r:embed="rId1"/>
          <a:srcRect l="0" t="15234" r="0" b="15234"/>
          <a:stretch/>
        </p:blipFill>
        <p:spPr>
          <a:xfrm>
            <a:off x="0" y="0"/>
            <a:ext cx="12191760" cy="457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1097280" y="4799520"/>
            <a:ext cx="10113120" cy="743400"/>
          </a:xfrm>
          <a:prstGeom prst="rect">
            <a:avLst/>
          </a:prstGeom>
          <a:noFill/>
          <a:ln w="0">
            <a:noFill/>
          </a:ln>
        </p:spPr>
        <p:txBody>
          <a:bodyPr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52" strike="noStrike">
                <a:solidFill>
                  <a:srgbClr val="ffffff"/>
                </a:solidFill>
                <a:latin typeface="Bookman Old Style"/>
              </a:rPr>
              <a:t>Demo </a:t>
            </a:r>
            <a:endParaRPr b="0" lang="en-US" sz="3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1097280" y="5715000"/>
            <a:ext cx="10112760" cy="609120"/>
          </a:xfrm>
          <a:prstGeom prst="rect">
            <a:avLst/>
          </a:prstGeom>
          <a:noFill/>
          <a:ln w="0">
            <a:noFill/>
          </a:ln>
        </p:spPr>
        <p:txBody>
          <a:bodyPr tIns="0" bIns="0" anchor="t">
            <a:noAutofit/>
          </a:bodyPr>
          <a:p>
            <a:pPr>
              <a:lnSpc>
                <a:spcPct val="11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Franklin Gothic Book"/>
              </a:rPr>
              <a:t>Email Verification</a:t>
            </a:r>
            <a:endParaRPr b="0" lang="en-US" sz="1800" spc="-1" strike="noStrike">
              <a:solidFill>
                <a:srgbClr val="404040"/>
              </a:solidFill>
              <a:latin typeface="Franklin Gothic Book"/>
            </a:endParaRPr>
          </a:p>
        </p:txBody>
      </p:sp>
      <p:pic>
        <p:nvPicPr>
          <p:cNvPr id="273" name="Picture Placeholder 7" descr=""/>
          <p:cNvPicPr/>
          <p:nvPr/>
        </p:nvPicPr>
        <p:blipFill>
          <a:blip r:embed="rId1"/>
          <a:srcRect l="0" t="17457" r="0" b="17457"/>
          <a:stretch/>
        </p:blipFill>
        <p:spPr>
          <a:xfrm>
            <a:off x="0" y="0"/>
            <a:ext cx="12191760" cy="457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1097280" y="4799520"/>
            <a:ext cx="10113120" cy="743400"/>
          </a:xfrm>
          <a:prstGeom prst="rect">
            <a:avLst/>
          </a:prstGeom>
          <a:noFill/>
          <a:ln w="0">
            <a:noFill/>
          </a:ln>
        </p:spPr>
        <p:txBody>
          <a:bodyPr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52" strike="noStrike">
                <a:solidFill>
                  <a:srgbClr val="ffffff"/>
                </a:solidFill>
                <a:latin typeface="Bookman Old Style"/>
              </a:rPr>
              <a:t>Demo </a:t>
            </a:r>
            <a:endParaRPr b="0" lang="en-US" sz="3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1097280" y="5715000"/>
            <a:ext cx="10112760" cy="609120"/>
          </a:xfrm>
          <a:prstGeom prst="rect">
            <a:avLst/>
          </a:prstGeom>
          <a:noFill/>
          <a:ln w="0">
            <a:noFill/>
          </a:ln>
        </p:spPr>
        <p:txBody>
          <a:bodyPr tIns="0" bIns="0" anchor="t">
            <a:noAutofit/>
          </a:bodyPr>
          <a:p>
            <a:pPr>
              <a:lnSpc>
                <a:spcPct val="11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Franklin Gothic Book"/>
              </a:rPr>
              <a:t>Dashboard Page</a:t>
            </a:r>
            <a:endParaRPr b="0" lang="en-US" sz="1800" spc="-1" strike="noStrike">
              <a:solidFill>
                <a:srgbClr val="404040"/>
              </a:solidFill>
              <a:latin typeface="Franklin Gothic Book"/>
            </a:endParaRPr>
          </a:p>
        </p:txBody>
      </p:sp>
      <p:pic>
        <p:nvPicPr>
          <p:cNvPr id="276" name="Picture 15" descr=""/>
          <p:cNvPicPr/>
          <p:nvPr/>
        </p:nvPicPr>
        <p:blipFill>
          <a:blip r:embed="rId1"/>
          <a:stretch/>
        </p:blipFill>
        <p:spPr>
          <a:xfrm>
            <a:off x="1904760" y="0"/>
            <a:ext cx="7969680" cy="457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1097280" y="4799520"/>
            <a:ext cx="10113120" cy="743400"/>
          </a:xfrm>
          <a:prstGeom prst="rect">
            <a:avLst/>
          </a:prstGeom>
          <a:noFill/>
          <a:ln w="0">
            <a:noFill/>
          </a:ln>
        </p:spPr>
        <p:txBody>
          <a:bodyPr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52" strike="noStrike">
                <a:solidFill>
                  <a:srgbClr val="ffffff"/>
                </a:solidFill>
                <a:latin typeface="Bookman Old Style"/>
              </a:rPr>
              <a:t>Demo </a:t>
            </a:r>
            <a:endParaRPr b="0" lang="en-US" sz="3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1097280" y="5715000"/>
            <a:ext cx="10112760" cy="609120"/>
          </a:xfrm>
          <a:prstGeom prst="rect">
            <a:avLst/>
          </a:prstGeom>
          <a:noFill/>
          <a:ln w="0">
            <a:noFill/>
          </a:ln>
        </p:spPr>
        <p:txBody>
          <a:bodyPr tIns="0" bIns="0" anchor="t">
            <a:noAutofit/>
          </a:bodyPr>
          <a:p>
            <a:pPr>
              <a:lnSpc>
                <a:spcPct val="11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Franklin Gothic Book"/>
              </a:rPr>
              <a:t>Filters in Dashboard Page</a:t>
            </a:r>
            <a:endParaRPr b="0" lang="en-US" sz="1800" spc="-1" strike="noStrike">
              <a:solidFill>
                <a:srgbClr val="404040"/>
              </a:solidFill>
              <a:latin typeface="Franklin Gothic Book"/>
            </a:endParaRPr>
          </a:p>
        </p:txBody>
      </p:sp>
      <p:pic>
        <p:nvPicPr>
          <p:cNvPr id="279" name="" descr=""/>
          <p:cNvPicPr/>
          <p:nvPr/>
        </p:nvPicPr>
        <p:blipFill>
          <a:blip r:embed="rId1"/>
          <a:stretch/>
        </p:blipFill>
        <p:spPr>
          <a:xfrm>
            <a:off x="2160000" y="180000"/>
            <a:ext cx="6690960" cy="418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1097280" y="4799520"/>
            <a:ext cx="10113120" cy="743400"/>
          </a:xfrm>
          <a:prstGeom prst="rect">
            <a:avLst/>
          </a:prstGeom>
          <a:noFill/>
          <a:ln w="0">
            <a:noFill/>
          </a:ln>
        </p:spPr>
        <p:txBody>
          <a:bodyPr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52" strike="noStrike">
                <a:solidFill>
                  <a:srgbClr val="ffffff"/>
                </a:solidFill>
                <a:latin typeface="Bookman Old Style"/>
              </a:rPr>
              <a:t>Demo </a:t>
            </a:r>
            <a:endParaRPr b="0" lang="en-US" sz="3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1097280" y="5715000"/>
            <a:ext cx="10112760" cy="609120"/>
          </a:xfrm>
          <a:prstGeom prst="rect">
            <a:avLst/>
          </a:prstGeom>
          <a:noFill/>
          <a:ln w="0">
            <a:noFill/>
          </a:ln>
        </p:spPr>
        <p:txBody>
          <a:bodyPr tIns="0" bIns="0" anchor="t">
            <a:noAutofit/>
          </a:bodyPr>
          <a:p>
            <a:pPr>
              <a:lnSpc>
                <a:spcPct val="11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Franklin Gothic Book"/>
              </a:rPr>
              <a:t>Adding a Property or Service</a:t>
            </a:r>
            <a:endParaRPr b="0" lang="en-US" sz="1800" spc="-1" strike="noStrike">
              <a:solidFill>
                <a:srgbClr val="404040"/>
              </a:solidFill>
              <a:latin typeface="Franklin Gothic Book"/>
            </a:endParaRPr>
          </a:p>
        </p:txBody>
      </p:sp>
      <p:pic>
        <p:nvPicPr>
          <p:cNvPr id="282" name="Picture 4" descr=""/>
          <p:cNvPicPr/>
          <p:nvPr/>
        </p:nvPicPr>
        <p:blipFill>
          <a:blip r:embed="rId1"/>
          <a:stretch/>
        </p:blipFill>
        <p:spPr>
          <a:xfrm>
            <a:off x="661320" y="0"/>
            <a:ext cx="5052960" cy="4571640"/>
          </a:xfrm>
          <a:prstGeom prst="rect">
            <a:avLst/>
          </a:prstGeom>
          <a:ln w="0">
            <a:noFill/>
          </a:ln>
        </p:spPr>
      </p:pic>
      <p:pic>
        <p:nvPicPr>
          <p:cNvPr id="283" name="Picture 6" descr=""/>
          <p:cNvPicPr/>
          <p:nvPr/>
        </p:nvPicPr>
        <p:blipFill>
          <a:blip r:embed="rId2"/>
          <a:stretch/>
        </p:blipFill>
        <p:spPr>
          <a:xfrm>
            <a:off x="6477120" y="0"/>
            <a:ext cx="5052960" cy="457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1097280" y="4799520"/>
            <a:ext cx="10113120" cy="743400"/>
          </a:xfrm>
          <a:prstGeom prst="rect">
            <a:avLst/>
          </a:prstGeom>
          <a:noFill/>
          <a:ln w="0">
            <a:noFill/>
          </a:ln>
        </p:spPr>
        <p:txBody>
          <a:bodyPr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52" strike="noStrike">
                <a:solidFill>
                  <a:srgbClr val="ffffff"/>
                </a:solidFill>
                <a:latin typeface="Bookman Old Style"/>
              </a:rPr>
              <a:t>Demo </a:t>
            </a:r>
            <a:endParaRPr b="0" lang="en-US" sz="3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1097280" y="5715000"/>
            <a:ext cx="10112760" cy="609120"/>
          </a:xfrm>
          <a:prstGeom prst="rect">
            <a:avLst/>
          </a:prstGeom>
          <a:noFill/>
          <a:ln w="0">
            <a:noFill/>
          </a:ln>
        </p:spPr>
        <p:txBody>
          <a:bodyPr tIns="0" bIns="0" anchor="t">
            <a:noAutofit/>
          </a:bodyPr>
          <a:p>
            <a:pPr>
              <a:lnSpc>
                <a:spcPct val="11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Franklin Gothic Book"/>
              </a:rPr>
              <a:t>Reviews for Properties and Services</a:t>
            </a:r>
            <a:endParaRPr b="0" lang="en-US" sz="1800" spc="-1" strike="noStrike">
              <a:solidFill>
                <a:srgbClr val="404040"/>
              </a:solidFill>
              <a:latin typeface="Franklin Gothic Book"/>
            </a:endParaRPr>
          </a:p>
        </p:txBody>
      </p:sp>
      <p:pic>
        <p:nvPicPr>
          <p:cNvPr id="286" name="Picture 7" descr=""/>
          <p:cNvPicPr/>
          <p:nvPr/>
        </p:nvPicPr>
        <p:blipFill>
          <a:blip r:embed="rId1"/>
          <a:stretch/>
        </p:blipFill>
        <p:spPr>
          <a:xfrm>
            <a:off x="1619280" y="0"/>
            <a:ext cx="8667360" cy="457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1097280" y="4799520"/>
            <a:ext cx="10113120" cy="743400"/>
          </a:xfrm>
          <a:prstGeom prst="rect">
            <a:avLst/>
          </a:prstGeom>
          <a:noFill/>
          <a:ln w="0">
            <a:noFill/>
          </a:ln>
        </p:spPr>
        <p:txBody>
          <a:bodyPr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52" strike="noStrike">
                <a:solidFill>
                  <a:srgbClr val="ffffff"/>
                </a:solidFill>
                <a:latin typeface="Bookman Old Style"/>
              </a:rPr>
              <a:t>Demo </a:t>
            </a:r>
            <a:endParaRPr b="0" lang="en-US" sz="3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1097280" y="5715000"/>
            <a:ext cx="10112760" cy="609120"/>
          </a:xfrm>
          <a:prstGeom prst="rect">
            <a:avLst/>
          </a:prstGeom>
          <a:noFill/>
          <a:ln w="0">
            <a:noFill/>
          </a:ln>
        </p:spPr>
        <p:txBody>
          <a:bodyPr tIns="0" bIns="0" anchor="t">
            <a:noAutofit/>
          </a:bodyPr>
          <a:p>
            <a:pPr>
              <a:lnSpc>
                <a:spcPct val="11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Franklin Gothic Book"/>
              </a:rPr>
              <a:t>Scheduling meeting</a:t>
            </a:r>
            <a:endParaRPr b="0" lang="en-US" sz="1800" spc="-1" strike="noStrike">
              <a:solidFill>
                <a:srgbClr val="404040"/>
              </a:solidFill>
              <a:latin typeface="Franklin Gothic Book"/>
            </a:endParaRPr>
          </a:p>
        </p:txBody>
      </p:sp>
      <p:pic>
        <p:nvPicPr>
          <p:cNvPr id="289" name="Picture 7" descr=""/>
          <p:cNvPicPr/>
          <p:nvPr/>
        </p:nvPicPr>
        <p:blipFill>
          <a:blip r:embed="rId1"/>
          <a:stretch/>
        </p:blipFill>
        <p:spPr>
          <a:xfrm>
            <a:off x="1762200" y="0"/>
            <a:ext cx="8667360" cy="457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1097280" y="4799520"/>
            <a:ext cx="10113120" cy="743400"/>
          </a:xfrm>
          <a:prstGeom prst="rect">
            <a:avLst/>
          </a:prstGeom>
          <a:noFill/>
          <a:ln w="0">
            <a:noFill/>
          </a:ln>
        </p:spPr>
        <p:txBody>
          <a:bodyPr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52" strike="noStrike">
                <a:solidFill>
                  <a:srgbClr val="ffffff"/>
                </a:solidFill>
                <a:latin typeface="Bookman Old Style"/>
              </a:rPr>
              <a:t>Demo </a:t>
            </a:r>
            <a:endParaRPr b="0" lang="en-US" sz="3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1097280" y="5715000"/>
            <a:ext cx="10112760" cy="609120"/>
          </a:xfrm>
          <a:prstGeom prst="rect">
            <a:avLst/>
          </a:prstGeom>
          <a:noFill/>
          <a:ln w="0">
            <a:noFill/>
          </a:ln>
        </p:spPr>
        <p:txBody>
          <a:bodyPr tIns="0" bIns="0" anchor="t">
            <a:noAutofit/>
          </a:bodyPr>
          <a:p>
            <a:pPr>
              <a:lnSpc>
                <a:spcPct val="11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Franklin Gothic Book"/>
              </a:rPr>
              <a:t>Chatting between users</a:t>
            </a:r>
            <a:endParaRPr b="0" lang="en-US" sz="1800" spc="-1" strike="noStrike">
              <a:solidFill>
                <a:srgbClr val="404040"/>
              </a:solidFill>
              <a:latin typeface="Franklin Gothic Book"/>
            </a:endParaRPr>
          </a:p>
        </p:txBody>
      </p:sp>
      <p:pic>
        <p:nvPicPr>
          <p:cNvPr id="292" name="Picture 7" descr=""/>
          <p:cNvPicPr/>
          <p:nvPr/>
        </p:nvPicPr>
        <p:blipFill>
          <a:blip r:embed="rId1"/>
          <a:stretch/>
        </p:blipFill>
        <p:spPr>
          <a:xfrm>
            <a:off x="1755360" y="0"/>
            <a:ext cx="8680680" cy="457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700" spc="-52" strike="noStrike">
                <a:solidFill>
                  <a:srgbClr val="404040"/>
                </a:solidFill>
                <a:latin typeface="Bookman Old Style"/>
              </a:rPr>
              <a:t>Basic Information</a:t>
            </a:r>
            <a:endParaRPr b="0" lang="en-US" sz="47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3811680" y="2089800"/>
            <a:ext cx="337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rmAutofit/>
          </a:bodyPr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Calibri"/>
              <a:buChar char=" "/>
            </a:pPr>
            <a:r>
              <a:rPr b="1" lang="en-IN" sz="1900" spc="-1" strike="noStrike">
                <a:solidFill>
                  <a:srgbClr val="404040"/>
                </a:solidFill>
                <a:latin typeface="Franklin Gothic Book"/>
              </a:rPr>
              <a:t>Development team number: 24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marL="36000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Arial"/>
              <a:buChar char="•"/>
            </a:pPr>
            <a:r>
              <a:rPr b="0" lang="en-IN" sz="1900" spc="-1" strike="noStrike">
                <a:solidFill>
                  <a:srgbClr val="404040"/>
                </a:solidFill>
                <a:latin typeface="Franklin Gothic Book"/>
              </a:rPr>
              <a:t>Damandeep Kaur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marL="36000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Arial"/>
              <a:buChar char="•"/>
            </a:pPr>
            <a:r>
              <a:rPr b="0" lang="en-IN" sz="1900" spc="-1" strike="noStrike">
                <a:solidFill>
                  <a:srgbClr val="404040"/>
                </a:solidFill>
                <a:latin typeface="Franklin Gothic Book"/>
              </a:rPr>
              <a:t>Keyur Vaghani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marL="36000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Arial"/>
              <a:buChar char="•"/>
            </a:pPr>
            <a:r>
              <a:rPr b="0" lang="en-IN" sz="1900" spc="-1" strike="noStrike">
                <a:solidFill>
                  <a:srgbClr val="404040"/>
                </a:solidFill>
                <a:latin typeface="Franklin Gothic Book"/>
              </a:rPr>
              <a:t>Shaik Asaduddin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marL="36000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Arial"/>
              <a:buChar char="•"/>
            </a:pPr>
            <a:r>
              <a:rPr b="0" lang="en-IN" sz="1900" spc="-1" strike="noStrike">
                <a:solidFill>
                  <a:srgbClr val="404040"/>
                </a:solidFill>
                <a:latin typeface="Franklin Gothic Book"/>
              </a:rPr>
              <a:t>Dhruvrajsinh Vansia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marL="36000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Arial"/>
              <a:buChar char="•"/>
            </a:pPr>
            <a:r>
              <a:rPr b="0" lang="en-IN" sz="1900" spc="-1" strike="noStrike">
                <a:solidFill>
                  <a:srgbClr val="404040"/>
                </a:solidFill>
                <a:latin typeface="Franklin Gothic Book"/>
              </a:rPr>
              <a:t>Radhey Rupapara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marL="36000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Arial"/>
              <a:buChar char="•"/>
            </a:pPr>
            <a:r>
              <a:rPr b="0" lang="en-IN" sz="1900" spc="-1" strike="noStrike">
                <a:solidFill>
                  <a:srgbClr val="404040"/>
                </a:solidFill>
                <a:latin typeface="Franklin Gothic Book"/>
              </a:rPr>
              <a:t>Qinyue Wang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36" name="Content Placeholder 2"/>
          <p:cNvSpPr/>
          <p:nvPr/>
        </p:nvSpPr>
        <p:spPr>
          <a:xfrm>
            <a:off x="7716240" y="2089800"/>
            <a:ext cx="3378240" cy="376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t">
            <a:normAutofit/>
          </a:bodyPr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Calibri"/>
              <a:buChar char=" "/>
            </a:pPr>
            <a:r>
              <a:rPr b="1" lang="en-IN" sz="1900" spc="-1" strike="noStrike">
                <a:solidFill>
                  <a:srgbClr val="404040"/>
                </a:solidFill>
                <a:latin typeface="Franklin Gothic Book"/>
              </a:rPr>
              <a:t>Client team number: 17</a:t>
            </a:r>
            <a:endParaRPr b="0" lang="en-IN" sz="1900" spc="-1" strike="noStrike">
              <a:latin typeface="Arial"/>
            </a:endParaRPr>
          </a:p>
          <a:p>
            <a:pPr marL="36000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Arial"/>
              <a:buChar char="•"/>
            </a:pPr>
            <a:r>
              <a:rPr b="0" lang="en-IN" sz="1900" spc="-1" strike="noStrike">
                <a:solidFill>
                  <a:srgbClr val="404040"/>
                </a:solidFill>
                <a:latin typeface="Franklin Gothic Book"/>
              </a:rPr>
              <a:t>Dhairya analbhai doctor</a:t>
            </a:r>
            <a:endParaRPr b="0" lang="en-IN" sz="1900" spc="-1" strike="noStrike">
              <a:latin typeface="Arial"/>
            </a:endParaRPr>
          </a:p>
          <a:p>
            <a:pPr marL="36000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Arial"/>
              <a:buChar char="•"/>
            </a:pPr>
            <a:r>
              <a:rPr b="0" lang="en-IN" sz="1900" spc="-1" strike="noStrike">
                <a:solidFill>
                  <a:srgbClr val="404040"/>
                </a:solidFill>
                <a:latin typeface="Franklin Gothic Book"/>
              </a:rPr>
              <a:t>Aayushi Rashesh Gandhi</a:t>
            </a:r>
            <a:endParaRPr b="0" lang="en-IN" sz="1900" spc="-1" strike="noStrike">
              <a:latin typeface="Arial"/>
            </a:endParaRPr>
          </a:p>
          <a:p>
            <a:pPr marL="36000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Arial"/>
              <a:buChar char="•"/>
            </a:pPr>
            <a:r>
              <a:rPr b="0" lang="en-IN" sz="1900" spc="-1" strike="noStrike">
                <a:solidFill>
                  <a:srgbClr val="404040"/>
                </a:solidFill>
                <a:latin typeface="Franklin Gothic Book"/>
              </a:rPr>
              <a:t>Sanjana Bhogavali</a:t>
            </a:r>
            <a:endParaRPr b="0" lang="en-IN" sz="1900" spc="-1" strike="noStrike">
              <a:latin typeface="Arial"/>
            </a:endParaRPr>
          </a:p>
          <a:p>
            <a:pPr marL="36000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Arial"/>
              <a:buChar char="•"/>
            </a:pPr>
            <a:r>
              <a:rPr b="0" lang="en-IN" sz="1900" spc="-1" strike="noStrike">
                <a:solidFill>
                  <a:srgbClr val="404040"/>
                </a:solidFill>
                <a:latin typeface="Franklin Gothic Book"/>
              </a:rPr>
              <a:t>Saurabh jayeshbhai das</a:t>
            </a:r>
            <a:endParaRPr b="0" lang="en-IN" sz="1900" spc="-1" strike="noStrike">
              <a:latin typeface="Arial"/>
            </a:endParaRPr>
          </a:p>
          <a:p>
            <a:pPr marL="36000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Arial"/>
              <a:buChar char="•"/>
            </a:pPr>
            <a:r>
              <a:rPr b="0" lang="en-IN" sz="1900" spc="-1" strike="noStrike">
                <a:solidFill>
                  <a:srgbClr val="404040"/>
                </a:solidFill>
                <a:latin typeface="Franklin Gothic Book"/>
              </a:rPr>
              <a:t>Shivangi bhatt</a:t>
            </a:r>
            <a:endParaRPr b="0" lang="en-IN" sz="1900" spc="-1" strike="noStrike">
              <a:latin typeface="Arial"/>
            </a:endParaRPr>
          </a:p>
        </p:txBody>
      </p:sp>
      <p:sp>
        <p:nvSpPr>
          <p:cNvPr id="237" name="Content Placeholder 2"/>
          <p:cNvSpPr/>
          <p:nvPr/>
        </p:nvSpPr>
        <p:spPr>
          <a:xfrm>
            <a:off x="1275480" y="2614320"/>
            <a:ext cx="2375640" cy="162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t">
            <a:normAutofit/>
          </a:bodyPr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Calibri"/>
              <a:buChar char=" "/>
            </a:pPr>
            <a:r>
              <a:rPr b="0" lang="en-IN" sz="1900" spc="-1" strike="noStrike">
                <a:solidFill>
                  <a:srgbClr val="404040"/>
                </a:solidFill>
                <a:latin typeface="Franklin Gothic Book"/>
              </a:rPr>
              <a:t>Project name</a:t>
            </a:r>
            <a:endParaRPr b="0" lang="en-IN" sz="1900" spc="-1" strike="noStrike">
              <a:latin typeface="Arial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Calibri"/>
              <a:buChar char=" "/>
            </a:pPr>
            <a:r>
              <a:rPr b="1" lang="en-IN" sz="1900" spc="-1" strike="noStrike">
                <a:solidFill>
                  <a:srgbClr val="404040"/>
                </a:solidFill>
                <a:latin typeface="Franklin Gothic Book"/>
              </a:rPr>
              <a:t>Easy Homes</a:t>
            </a:r>
            <a:endParaRPr b="0" lang="en-IN" sz="1900" spc="-1" strike="noStrike">
              <a:latin typeface="Arial"/>
            </a:endParaRPr>
          </a:p>
        </p:txBody>
      </p:sp>
      <p:sp>
        <p:nvSpPr>
          <p:cNvPr id="238" name="Content Placeholder 2"/>
          <p:cNvSpPr/>
          <p:nvPr/>
        </p:nvSpPr>
        <p:spPr>
          <a:xfrm>
            <a:off x="1275480" y="3970440"/>
            <a:ext cx="2375640" cy="162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t">
            <a:normAutofit/>
          </a:bodyPr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Calibri"/>
              <a:buChar char=" "/>
            </a:pPr>
            <a:r>
              <a:rPr b="0" lang="en-IN" sz="1900" spc="-1" strike="noStrike">
                <a:solidFill>
                  <a:srgbClr val="404040"/>
                </a:solidFill>
                <a:latin typeface="Franklin Gothic Book"/>
              </a:rPr>
              <a:t>TA: Harit Patwa </a:t>
            </a:r>
            <a:endParaRPr b="0" lang="en-IN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1097280" y="4799520"/>
            <a:ext cx="10113120" cy="743400"/>
          </a:xfrm>
          <a:prstGeom prst="rect">
            <a:avLst/>
          </a:prstGeom>
          <a:noFill/>
          <a:ln w="0">
            <a:noFill/>
          </a:ln>
        </p:spPr>
        <p:txBody>
          <a:bodyPr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52" strike="noStrike">
                <a:solidFill>
                  <a:srgbClr val="ffffff"/>
                </a:solidFill>
                <a:latin typeface="Bookman Old Style"/>
              </a:rPr>
              <a:t>Demo </a:t>
            </a:r>
            <a:endParaRPr b="0" lang="en-US" sz="3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1097280" y="5715000"/>
            <a:ext cx="10112760" cy="609120"/>
          </a:xfrm>
          <a:prstGeom prst="rect">
            <a:avLst/>
          </a:prstGeom>
          <a:noFill/>
          <a:ln w="0">
            <a:noFill/>
          </a:ln>
        </p:spPr>
        <p:txBody>
          <a:bodyPr tIns="0" bIns="0" anchor="t">
            <a:noAutofit/>
          </a:bodyPr>
          <a:p>
            <a:pPr>
              <a:lnSpc>
                <a:spcPct val="11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Franklin Gothic Book"/>
              </a:rPr>
              <a:t>Buying services</a:t>
            </a:r>
            <a:endParaRPr b="0" lang="en-US" sz="1800" spc="-1" strike="noStrike">
              <a:solidFill>
                <a:srgbClr val="404040"/>
              </a:solidFill>
              <a:latin typeface="Franklin Gothic Book"/>
            </a:endParaRPr>
          </a:p>
        </p:txBody>
      </p:sp>
      <p:pic>
        <p:nvPicPr>
          <p:cNvPr id="295" name="Picture 7" descr=""/>
          <p:cNvPicPr/>
          <p:nvPr/>
        </p:nvPicPr>
        <p:blipFill>
          <a:blip r:embed="rId1"/>
          <a:stretch/>
        </p:blipFill>
        <p:spPr>
          <a:xfrm>
            <a:off x="1593000" y="0"/>
            <a:ext cx="9121680" cy="457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1097280" y="4799520"/>
            <a:ext cx="10113120" cy="743400"/>
          </a:xfrm>
          <a:prstGeom prst="rect">
            <a:avLst/>
          </a:prstGeom>
          <a:noFill/>
          <a:ln w="0">
            <a:noFill/>
          </a:ln>
        </p:spPr>
        <p:txBody>
          <a:bodyPr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52" strike="noStrike">
                <a:solidFill>
                  <a:srgbClr val="ffffff"/>
                </a:solidFill>
                <a:latin typeface="Bookman Old Style"/>
              </a:rPr>
              <a:t>Demo </a:t>
            </a:r>
            <a:endParaRPr b="0" lang="en-US" sz="3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1097280" y="5715000"/>
            <a:ext cx="10112760" cy="609120"/>
          </a:xfrm>
          <a:prstGeom prst="rect">
            <a:avLst/>
          </a:prstGeom>
          <a:noFill/>
          <a:ln w="0">
            <a:noFill/>
          </a:ln>
        </p:spPr>
        <p:txBody>
          <a:bodyPr tIns="0" bIns="0" anchor="t">
            <a:noAutofit/>
          </a:bodyPr>
          <a:p>
            <a:pPr>
              <a:lnSpc>
                <a:spcPct val="11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Franklin Gothic Book"/>
              </a:rPr>
              <a:t>Favorites List</a:t>
            </a:r>
            <a:endParaRPr b="0" lang="en-US" sz="1800" spc="-1" strike="noStrike">
              <a:solidFill>
                <a:srgbClr val="404040"/>
              </a:solidFill>
              <a:latin typeface="Franklin Gothic Book"/>
            </a:endParaRPr>
          </a:p>
        </p:txBody>
      </p:sp>
      <p:pic>
        <p:nvPicPr>
          <p:cNvPr id="298" name="Picture 7" descr=""/>
          <p:cNvPicPr/>
          <p:nvPr/>
        </p:nvPicPr>
        <p:blipFill>
          <a:blip r:embed="rId1"/>
          <a:stretch/>
        </p:blipFill>
        <p:spPr>
          <a:xfrm>
            <a:off x="1803960" y="0"/>
            <a:ext cx="8699400" cy="459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700" spc="-52" strike="noStrike">
                <a:solidFill>
                  <a:srgbClr val="404040"/>
                </a:solidFill>
                <a:latin typeface="Bookman Old Style"/>
              </a:rPr>
              <a:t>Project Status</a:t>
            </a:r>
            <a:endParaRPr b="0" lang="en-US" sz="4700" spc="-1" strike="noStrike">
              <a:solidFill>
                <a:srgbClr val="000000"/>
              </a:solidFill>
              <a:latin typeface="Franklin Gothic Book"/>
            </a:endParaRPr>
          </a:p>
        </p:txBody>
      </p:sp>
      <p:graphicFrame>
        <p:nvGraphicFramePr>
          <p:cNvPr id="300" name="Table 4"/>
          <p:cNvGraphicFramePr/>
          <p:nvPr/>
        </p:nvGraphicFramePr>
        <p:xfrm>
          <a:off x="1097280" y="1948320"/>
          <a:ext cx="10202400" cy="4325760"/>
        </p:xfrm>
        <a:graphic>
          <a:graphicData uri="http://schemas.openxmlformats.org/drawingml/2006/table">
            <a:tbl>
              <a:tblPr/>
              <a:tblGrid>
                <a:gridCol w="8732520"/>
                <a:gridCol w="1469880"/>
              </a:tblGrid>
              <a:tr h="393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Franklin Gothic Book"/>
                        </a:rPr>
                        <a:t>Goals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a8b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Franklin Gothic Book"/>
                        </a:rPr>
                        <a:t>Status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a8b7"/>
                    </a:solidFill>
                  </a:tcPr>
                </a:tc>
              </a:tr>
              <a:tr h="393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Login and Sign Up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1e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Achieved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1e5"/>
                    </a:solidFill>
                  </a:tcPr>
                </a:tc>
              </a:tr>
              <a:tr h="393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Post a property and a service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0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Achieved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0f2"/>
                    </a:solidFill>
                  </a:tcPr>
                </a:tc>
              </a:tr>
              <a:tr h="393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Search properties and services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1e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Achieved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1e5"/>
                    </a:solidFill>
                  </a:tcPr>
                </a:tc>
              </a:tr>
              <a:tr h="393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View properties and services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0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Achieved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0f2"/>
                    </a:solidFill>
                  </a:tcPr>
                </a:tc>
              </a:tr>
              <a:tr h="393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Add reviews to services and properties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1e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Achieved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1e5"/>
                    </a:solidFill>
                  </a:tcPr>
                </a:tc>
              </a:tr>
              <a:tr h="393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Chat with the owner and service provider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0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Achieved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0f2"/>
                    </a:solidFill>
                  </a:tcPr>
                </a:tc>
              </a:tr>
              <a:tr h="603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Schedule a meeting with the owner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and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 book an appointment with the service provider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1e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Achieved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1e5"/>
                    </a:solidFill>
                  </a:tcPr>
                </a:tc>
              </a:tr>
              <a:tr h="393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Get notifications related to properties and services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0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Achieved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0f2"/>
                    </a:solidFill>
                  </a:tcPr>
                </a:tc>
              </a:tr>
              <a:tr h="393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Payment integration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1e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Achieved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1e5"/>
                    </a:solidFill>
                  </a:tcPr>
                </a:tc>
              </a:tr>
              <a:tr h="393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  <a:ea typeface="Franklin Gothic Book"/>
                        </a:rPr>
                        <a:t>Bookmarking a property or service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0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Achieved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0f2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700" spc="-52" strike="noStrike">
                <a:solidFill>
                  <a:srgbClr val="404040"/>
                </a:solidFill>
                <a:latin typeface="Bookman Old Style"/>
              </a:rPr>
              <a:t>Learning From the Project</a:t>
            </a:r>
            <a:endParaRPr b="0" lang="en-US" sz="47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Wingdings" charset="2"/>
              <a:buChar char=""/>
            </a:pPr>
            <a:r>
              <a:rPr b="0" lang="en-US" sz="1900" spc="-1" strike="noStrike">
                <a:solidFill>
                  <a:srgbClr val="404040"/>
                </a:solidFill>
                <a:latin typeface="Franklin Gothic Book"/>
              </a:rPr>
              <a:t>Configuring the CI/CD pipeline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Wingdings" charset="2"/>
              <a:buChar char=""/>
            </a:pPr>
            <a:r>
              <a:rPr b="0" lang="en-US" sz="1900" spc="-1" strike="noStrike">
                <a:solidFill>
                  <a:srgbClr val="404040"/>
                </a:solidFill>
                <a:latin typeface="Franklin Gothic Book"/>
              </a:rPr>
              <a:t>Designing an efficient database so that the complexity of queries reduces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Wingdings" charset="2"/>
              <a:buChar char=""/>
            </a:pPr>
            <a:r>
              <a:rPr b="0" lang="en-US" sz="1900" spc="-1" strike="noStrike">
                <a:solidFill>
                  <a:srgbClr val="404040"/>
                </a:solidFill>
                <a:latin typeface="Franklin Gothic Book"/>
              </a:rPr>
              <a:t>Learning ReactJS and Spring boot to implement features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Wingdings" charset="2"/>
              <a:buChar char=""/>
            </a:pPr>
            <a:r>
              <a:rPr b="0" lang="en-IN" sz="1900" spc="-1" strike="noStrike">
                <a:solidFill>
                  <a:srgbClr val="404040"/>
                </a:solidFill>
                <a:latin typeface="Franklin Gothic Book"/>
              </a:rPr>
              <a:t>Adapting to GIT workflow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Wingdings" charset="2"/>
              <a:buChar char=""/>
            </a:pPr>
            <a:r>
              <a:rPr b="0" lang="en-IN" sz="1900" spc="-1" strike="noStrike">
                <a:solidFill>
                  <a:srgbClr val="404040"/>
                </a:solidFill>
                <a:latin typeface="Franklin Gothic Book"/>
              </a:rPr>
              <a:t>Utilizing TDD to design codes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Wingdings" charset="2"/>
              <a:buChar char=""/>
            </a:pPr>
            <a:r>
              <a:rPr b="0" lang="en-IN" sz="1900" spc="-1" strike="noStrike">
                <a:solidFill>
                  <a:srgbClr val="404040"/>
                </a:solidFill>
                <a:latin typeface="Franklin Gothic Book"/>
              </a:rPr>
              <a:t>Improving code quality through DesigniteJava and Qscored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Wingdings" charset="2"/>
              <a:buChar char=""/>
            </a:pPr>
            <a:r>
              <a:rPr b="0" lang="en-IN" sz="1900" spc="-1" strike="noStrike">
                <a:solidFill>
                  <a:srgbClr val="404040"/>
                </a:solidFill>
                <a:latin typeface="Franklin Gothic Book"/>
              </a:rPr>
              <a:t>If we get a chance to repeat this project, we would follow agile development strictly and implement each feature under the situation of ensuring good code quality and design patterns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700" spc="-52" strike="noStrike">
                <a:solidFill>
                  <a:srgbClr val="404040"/>
                </a:solidFill>
                <a:latin typeface="Bookman Old Style"/>
              </a:rPr>
              <a:t>Achievements</a:t>
            </a:r>
            <a:endParaRPr b="0" lang="en-US" sz="47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rmAutofit fontScale="97000"/>
          </a:bodyPr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Wingdings" charset="2"/>
              <a:buChar char=""/>
            </a:pPr>
            <a:r>
              <a:rPr b="0" lang="en-US" sz="1900" spc="-1" strike="noStrike">
                <a:solidFill>
                  <a:srgbClr val="000000"/>
                </a:solidFill>
                <a:latin typeface="Univers Condensed Light"/>
              </a:rPr>
              <a:t>Allow users to sign in and sign up with emails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Wingdings" charset="2"/>
              <a:buChar char=""/>
            </a:pPr>
            <a:r>
              <a:rPr b="0" lang="en-US" sz="1900" spc="-1" strike="noStrike">
                <a:solidFill>
                  <a:srgbClr val="000000"/>
                </a:solidFill>
                <a:latin typeface="Univers Condensed Light"/>
              </a:rPr>
              <a:t>Allow users to post, edit and remove properties and services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Wingdings" charset="2"/>
              <a:buChar char=""/>
            </a:pPr>
            <a:r>
              <a:rPr b="0" lang="en-US" sz="1900" spc="-1" strike="noStrike">
                <a:solidFill>
                  <a:srgbClr val="000000"/>
                </a:solidFill>
                <a:latin typeface="Univers Condensed Light"/>
              </a:rPr>
              <a:t>Allow users to search properties and services with filters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Wingdings" charset="2"/>
              <a:buChar char=""/>
            </a:pPr>
            <a:r>
              <a:rPr b="0" lang="en-US" sz="1900" spc="-1" strike="noStrike">
                <a:solidFill>
                  <a:srgbClr val="000000"/>
                </a:solidFill>
                <a:latin typeface="Univers Condensed Light"/>
              </a:rPr>
              <a:t>Allow users to </a:t>
            </a:r>
            <a:r>
              <a:rPr b="0" lang="en-CA" sz="1900" spc="-1" strike="noStrike">
                <a:solidFill>
                  <a:srgbClr val="000000"/>
                </a:solidFill>
                <a:latin typeface="Univers Condensed Light"/>
              </a:rPr>
              <a:t>collect their favorite properties and services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Wingdings" charset="2"/>
              <a:buChar char=""/>
            </a:pPr>
            <a:r>
              <a:rPr b="0" lang="en-CA" sz="1900" spc="-1" strike="noStrike">
                <a:solidFill>
                  <a:srgbClr val="000000"/>
                </a:solidFill>
                <a:latin typeface="Univers Condensed Light"/>
              </a:rPr>
              <a:t>Allow users to send messages to property owners and service providers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Wingdings" charset="2"/>
              <a:buChar char=""/>
            </a:pPr>
            <a:r>
              <a:rPr b="0" lang="en-CA" sz="1900" spc="-1" strike="noStrike">
                <a:solidFill>
                  <a:srgbClr val="000000"/>
                </a:solidFill>
                <a:latin typeface="Univers Condensed Light"/>
              </a:rPr>
              <a:t>Allow users to schedule a meeting with property owners and service providers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Wingdings" charset="2"/>
              <a:buChar char=""/>
            </a:pPr>
            <a:r>
              <a:rPr b="0" lang="en-CA" sz="1900" spc="-1" strike="noStrike">
                <a:solidFill>
                  <a:srgbClr val="000000"/>
                </a:solidFill>
                <a:latin typeface="Univers Condensed Light"/>
              </a:rPr>
              <a:t>Allow users to pay for properties and services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Wingdings" charset="2"/>
              <a:buChar char=""/>
            </a:pPr>
            <a:r>
              <a:rPr b="0" lang="en-CA" sz="1900" spc="-1" strike="noStrike">
                <a:solidFill>
                  <a:srgbClr val="000000"/>
                </a:solidFill>
                <a:latin typeface="Univers Condensed Light"/>
              </a:rPr>
              <a:t>Allow users to add reviews to properties and services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39506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700" spc="-52" strike="noStrike">
                <a:solidFill>
                  <a:srgbClr val="404040"/>
                </a:solidFill>
                <a:latin typeface="Bookman Old Style"/>
              </a:rPr>
              <a:t>User Stories</a:t>
            </a:r>
            <a:endParaRPr b="0" lang="en-US" sz="47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6311160" y="2260440"/>
            <a:ext cx="413568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rmAutofit fontScale="93000"/>
          </a:bodyPr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Wingdings" charset="2"/>
              <a:buChar char="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Dhruvrajsinh Vansia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Notification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Registration and Login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Set up CICD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Wingdings" charset="2"/>
              <a:buChar char="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Radhey Rupapara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Front end for adding a review for services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Backend API for adding feedback to services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Wingdings" charset="2"/>
              <a:buChar char="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Qinyue Wang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Add properties or services to favorites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Favorite list view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43" name="Content Placeholder 2"/>
          <p:cNvSpPr/>
          <p:nvPr/>
        </p:nvSpPr>
        <p:spPr>
          <a:xfrm>
            <a:off x="1249560" y="2260440"/>
            <a:ext cx="4135680" cy="393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t">
            <a:normAutofit fontScale="95000"/>
          </a:bodyPr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Wingdings" charset="2"/>
              <a:buChar char="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Damandeep Kaur</a:t>
            </a:r>
            <a:endParaRPr b="0" lang="en-IN" sz="19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Add a property</a:t>
            </a:r>
            <a:endParaRPr b="0" lang="en-IN" sz="17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Payment integration for services</a:t>
            </a:r>
            <a:endParaRPr b="0" lang="en-IN" sz="1700" spc="-1" strike="noStrike">
              <a:latin typeface="Arial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Wingdings" charset="2"/>
              <a:buChar char="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Keyur Vaghani</a:t>
            </a:r>
            <a:endParaRPr b="0" lang="en-IN" sz="19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Add a service</a:t>
            </a:r>
            <a:endParaRPr b="0" lang="en-IN" sz="17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Edit properties or services</a:t>
            </a:r>
            <a:endParaRPr b="0" lang="en-IN" sz="17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Home page view</a:t>
            </a:r>
            <a:endParaRPr b="0" lang="en-IN" sz="1700" spc="-1" strike="noStrike">
              <a:latin typeface="Arial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Wingdings" charset="2"/>
              <a:buChar char="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Shaik Asaduddin</a:t>
            </a:r>
            <a:endParaRPr b="0" lang="en-IN" sz="19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Add filters to get properties and services</a:t>
            </a:r>
            <a:endParaRPr b="0" lang="en-IN" sz="17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Home page navigation</a:t>
            </a:r>
            <a:endParaRPr b="0" lang="en-IN" sz="17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Basic chatting between users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None/>
            </a:pPr>
            <a:endParaRPr b="0" lang="en-IN" sz="17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IN" sz="1700" spc="-1" strike="noStrike">
              <a:latin typeface="Arial"/>
            </a:endParaRPr>
          </a:p>
        </p:txBody>
      </p:sp>
      <p:sp>
        <p:nvSpPr>
          <p:cNvPr id="244" name="Content Placeholder 2"/>
          <p:cNvSpPr/>
          <p:nvPr/>
        </p:nvSpPr>
        <p:spPr>
          <a:xfrm>
            <a:off x="5228280" y="1207800"/>
            <a:ext cx="2375640" cy="44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t">
            <a:normAutofit/>
          </a:bodyPr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Calibri"/>
              <a:buChar char=" "/>
            </a:pPr>
            <a:r>
              <a:rPr b="1" lang="en-IN" sz="1900" spc="-1" strike="noStrike">
                <a:solidFill>
                  <a:srgbClr val="404040"/>
                </a:solidFill>
                <a:latin typeface="Bookman Old Style (Headings)"/>
              </a:rPr>
              <a:t>Total Number: 15 </a:t>
            </a:r>
            <a:endParaRPr b="0" lang="en-IN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700" spc="-52" strike="noStrike">
                <a:solidFill>
                  <a:srgbClr val="404040"/>
                </a:solidFill>
                <a:latin typeface="Bookman Old Style"/>
              </a:rPr>
              <a:t>Tasks</a:t>
            </a:r>
            <a:endParaRPr b="0" lang="en-US" sz="47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46" name="Content Placeholder 2"/>
          <p:cNvSpPr/>
          <p:nvPr/>
        </p:nvSpPr>
        <p:spPr>
          <a:xfrm>
            <a:off x="3452400" y="1256760"/>
            <a:ext cx="2375640" cy="44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t">
            <a:normAutofit/>
          </a:bodyPr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Calibri"/>
              <a:buChar char=" "/>
            </a:pPr>
            <a:r>
              <a:rPr b="1" lang="en-IN" sz="1900" spc="-1" strike="noStrike">
                <a:solidFill>
                  <a:srgbClr val="404040"/>
                </a:solidFill>
                <a:latin typeface="Bookman Old Style (Headings)"/>
              </a:rPr>
              <a:t>Total Number: 40</a:t>
            </a:r>
            <a:endParaRPr b="0" lang="en-IN" sz="1900" spc="-1" strike="noStrike">
              <a:latin typeface="Arial"/>
            </a:endParaRPr>
          </a:p>
        </p:txBody>
      </p:sp>
      <p:sp>
        <p:nvSpPr>
          <p:cNvPr id="247" name="Content Placeholder 2"/>
          <p:cNvSpPr/>
          <p:nvPr/>
        </p:nvSpPr>
        <p:spPr>
          <a:xfrm>
            <a:off x="4472280" y="2055600"/>
            <a:ext cx="3714120" cy="393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t">
            <a:normAutofit/>
          </a:bodyPr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Keyur Vaghani</a:t>
            </a:r>
            <a:endParaRPr b="0" lang="en-IN" sz="18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Creation of service landing page</a:t>
            </a:r>
            <a:endParaRPr b="0" lang="en-IN" sz="16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Creation of UI-form for adding services</a:t>
            </a:r>
            <a:endParaRPr b="0" lang="en-IN" sz="16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The database extension for service feature</a:t>
            </a:r>
            <a:endParaRPr b="0" lang="en-IN" sz="16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Backend API creation for service feature</a:t>
            </a:r>
            <a:endParaRPr b="0" lang="en-IN" sz="16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Deployment on Heroku</a:t>
            </a:r>
            <a:endParaRPr b="0" lang="en-IN" sz="16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Resolved CORS errors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IN" sz="1600" spc="-1" strike="noStrike">
              <a:latin typeface="Arial"/>
            </a:endParaRPr>
          </a:p>
        </p:txBody>
      </p:sp>
      <p:sp>
        <p:nvSpPr>
          <p:cNvPr id="248" name="Content Placeholder 2"/>
          <p:cNvSpPr/>
          <p:nvPr/>
        </p:nvSpPr>
        <p:spPr>
          <a:xfrm>
            <a:off x="8186760" y="2061000"/>
            <a:ext cx="3714120" cy="393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t">
            <a:normAutofit/>
          </a:bodyPr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Shaik Asaduddin</a:t>
            </a:r>
            <a:endParaRPr b="0" lang="en-IN" sz="18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UI changes for home page navigation</a:t>
            </a:r>
            <a:endParaRPr b="0" lang="en-IN" sz="16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Implement logout functionality</a:t>
            </a:r>
            <a:endParaRPr b="0" lang="en-IN" sz="16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Implement UI to integrate WebSockets and chat between users</a:t>
            </a:r>
            <a:endParaRPr b="0" lang="en-IN" sz="16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Integrate WebSockets in UI</a:t>
            </a:r>
            <a:endParaRPr b="0" lang="en-IN" sz="16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Integrate WebSockets in Spring boot</a:t>
            </a:r>
            <a:endParaRPr b="0" lang="en-IN" sz="16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Set up Redux for state management in the UI application</a:t>
            </a:r>
            <a:endParaRPr b="0" lang="en-IN" sz="16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Integrate react library with maven</a:t>
            </a:r>
            <a:endParaRPr b="0" lang="en-IN" sz="16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Set up swagger UI for testing APIs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IN" sz="1600" spc="-1" strike="noStrike">
              <a:latin typeface="Arial"/>
            </a:endParaRPr>
          </a:p>
        </p:txBody>
      </p:sp>
      <p:sp>
        <p:nvSpPr>
          <p:cNvPr id="249" name="Content Placeholder 2"/>
          <p:cNvSpPr/>
          <p:nvPr/>
        </p:nvSpPr>
        <p:spPr>
          <a:xfrm>
            <a:off x="393480" y="2091960"/>
            <a:ext cx="4135680" cy="393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t">
            <a:normAutofit fontScale="94000"/>
          </a:bodyPr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Wingdings" charset="2"/>
              <a:buChar char="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Damandeep Kaur</a:t>
            </a:r>
            <a:endParaRPr b="0" lang="en-IN" sz="19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CA" sz="1700" spc="-1" strike="noStrike">
                <a:solidFill>
                  <a:srgbClr val="000000"/>
                </a:solidFill>
                <a:latin typeface="Arial"/>
              </a:rPr>
              <a:t>Backend API for adding property service</a:t>
            </a:r>
            <a:endParaRPr b="0" lang="en-IN" sz="17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CA" sz="1700" spc="-1" strike="noStrike">
                <a:solidFill>
                  <a:srgbClr val="000000"/>
                </a:solidFill>
                <a:latin typeface="Arial"/>
              </a:rPr>
              <a:t>Unit test cases for adding property API</a:t>
            </a:r>
            <a:endParaRPr b="0" lang="en-IN" sz="17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CA" sz="1700" spc="-1" strike="noStrike">
                <a:solidFill>
                  <a:srgbClr val="000000"/>
                </a:solidFill>
                <a:latin typeface="Arial"/>
              </a:rPr>
              <a:t>Set up database integration</a:t>
            </a:r>
            <a:endParaRPr b="0" lang="en-IN" sz="17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CA" sz="1700" spc="-1" strike="noStrike">
                <a:solidFill>
                  <a:srgbClr val="000000"/>
                </a:solidFill>
                <a:latin typeface="Arial"/>
              </a:rPr>
              <a:t>Font-end changes for adding property</a:t>
            </a:r>
            <a:endParaRPr b="0" lang="en-IN" sz="17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CA" sz="1700" spc="-1" strike="noStrike">
                <a:solidFill>
                  <a:srgbClr val="000000"/>
                </a:solidFill>
                <a:latin typeface="Arial"/>
              </a:rPr>
              <a:t>Integrate code quality (DesigniteJava and Qscored) with CI pipeline</a:t>
            </a:r>
            <a:endParaRPr b="0" lang="en-IN" sz="17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CA" sz="1700" spc="-1" strike="noStrike">
                <a:solidFill>
                  <a:srgbClr val="000000"/>
                </a:solidFill>
                <a:latin typeface="Arial"/>
              </a:rPr>
              <a:t>Font-end changes for PayPal integration on the service page</a:t>
            </a:r>
            <a:endParaRPr b="0" lang="en-IN" sz="17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CA" sz="1700" spc="-1" strike="noStrike">
                <a:solidFill>
                  <a:srgbClr val="000000"/>
                </a:solidFill>
                <a:latin typeface="Arial"/>
              </a:rPr>
              <a:t>Backend API changes to store payment details in DB</a:t>
            </a:r>
            <a:endParaRPr b="0" lang="en-IN" sz="17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CA" sz="1700" spc="-1" strike="noStrike">
                <a:solidFill>
                  <a:srgbClr val="000000"/>
                </a:solidFill>
                <a:latin typeface="Arial"/>
              </a:rPr>
              <a:t>Unit and integration test cases for payment API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None/>
            </a:pPr>
            <a:endParaRPr b="0" lang="en-IN" sz="17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IN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700" spc="-52" strike="noStrike">
                <a:solidFill>
                  <a:srgbClr val="404040"/>
                </a:solidFill>
                <a:latin typeface="Bookman Old Style"/>
              </a:rPr>
              <a:t>Tasks</a:t>
            </a:r>
            <a:endParaRPr b="0" lang="en-US" sz="47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51" name="Content Placeholder 2"/>
          <p:cNvSpPr/>
          <p:nvPr/>
        </p:nvSpPr>
        <p:spPr>
          <a:xfrm>
            <a:off x="3452400" y="1256760"/>
            <a:ext cx="2375640" cy="44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t">
            <a:normAutofit/>
          </a:bodyPr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Calibri"/>
              <a:buChar char=" "/>
            </a:pPr>
            <a:r>
              <a:rPr b="1" lang="en-IN" sz="1900" spc="-1" strike="noStrike">
                <a:solidFill>
                  <a:srgbClr val="404040"/>
                </a:solidFill>
                <a:latin typeface="Franklin Gothic Book"/>
              </a:rPr>
              <a:t>Total Number: 40</a:t>
            </a:r>
            <a:endParaRPr b="0" lang="en-IN" sz="19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504360" y="2086560"/>
            <a:ext cx="345780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rmAutofit fontScale="92000"/>
          </a:bodyPr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Wingdings" charset="2"/>
              <a:buChar char="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Dhruvrajsinh Vansia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Resolved: Email service on Heroku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Payment confirmation receipt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Schedule a meeting with a property owner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Book an appointment with a service provider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Forgot password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Resolved: Spring security issue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Set up JWT token and spring security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User activation via an email link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53" name="Content Placeholder 2"/>
          <p:cNvSpPr/>
          <p:nvPr/>
        </p:nvSpPr>
        <p:spPr>
          <a:xfrm>
            <a:off x="4160160" y="2084040"/>
            <a:ext cx="3457800" cy="376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t">
            <a:normAutofit fontScale="97000"/>
          </a:bodyPr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Wingdings" charset="2"/>
              <a:buChar char="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Radhey Rupapara</a:t>
            </a:r>
            <a:endParaRPr b="0" lang="en-IN" sz="19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Create Unit test cases for adding service review API</a:t>
            </a:r>
            <a:endParaRPr b="0" lang="en-IN" sz="17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Create Integration test cases for adding service review API</a:t>
            </a:r>
            <a:endParaRPr b="0" lang="en-IN" sz="17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Implement UI to add ratings, description and subject to a service</a:t>
            </a:r>
            <a:endParaRPr b="0" lang="en-IN" sz="17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Implement API to add ratings, description and subject to a service</a:t>
            </a:r>
            <a:endParaRPr b="0" lang="en-IN" sz="17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Create documentation files for Easy Homes</a:t>
            </a:r>
            <a:endParaRPr b="0" lang="en-IN" sz="1700" spc="-1" strike="noStrike">
              <a:latin typeface="Arial"/>
            </a:endParaRPr>
          </a:p>
        </p:txBody>
      </p:sp>
      <p:sp>
        <p:nvSpPr>
          <p:cNvPr id="254" name="Content Placeholder 2"/>
          <p:cNvSpPr/>
          <p:nvPr/>
        </p:nvSpPr>
        <p:spPr>
          <a:xfrm>
            <a:off x="7804800" y="2086560"/>
            <a:ext cx="3700800" cy="376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t">
            <a:normAutofit/>
          </a:bodyPr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Wingdings" charset="2"/>
              <a:buChar char="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Qinyue Wang</a:t>
            </a:r>
            <a:endParaRPr b="0" lang="en-IN" sz="19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APIs for favorite properties and services</a:t>
            </a:r>
            <a:endParaRPr b="0" lang="en-IN" sz="17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Favorite button for properties and services on the dashboard page</a:t>
            </a:r>
            <a:endParaRPr b="0" lang="en-IN" sz="17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Unit and integration test cases for favorites APIs</a:t>
            </a:r>
            <a:endParaRPr b="0" lang="en-IN" sz="17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List a user’s favorite properties and services</a:t>
            </a:r>
            <a:endParaRPr b="0" lang="en-IN" sz="1700" spc="-1" strike="noStrike">
              <a:latin typeface="Arial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Add and remove favorite properties and services in both front end and back end</a:t>
            </a:r>
            <a:endParaRPr b="0" lang="en-IN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700" spc="-52" strike="noStrike">
                <a:solidFill>
                  <a:srgbClr val="404040"/>
                </a:solidFill>
                <a:latin typeface="Bookman Old Style"/>
              </a:rPr>
              <a:t>Meeting Held (as a developer)</a:t>
            </a:r>
            <a:endParaRPr b="0" lang="en-US" sz="4700" spc="-1" strike="noStrike">
              <a:solidFill>
                <a:srgbClr val="000000"/>
              </a:solidFill>
              <a:latin typeface="Franklin Gothic Book"/>
            </a:endParaRPr>
          </a:p>
        </p:txBody>
      </p:sp>
      <p:graphicFrame>
        <p:nvGraphicFramePr>
          <p:cNvPr id="256" name="Table 6"/>
          <p:cNvGraphicFramePr/>
          <p:nvPr/>
        </p:nvGraphicFramePr>
        <p:xfrm>
          <a:off x="1247040" y="2642760"/>
          <a:ext cx="4639320" cy="1112040"/>
        </p:xfrm>
        <a:graphic>
          <a:graphicData uri="http://schemas.openxmlformats.org/drawingml/2006/table">
            <a:tbl>
              <a:tblPr/>
              <a:tblGrid>
                <a:gridCol w="2319840"/>
                <a:gridCol w="231984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Franklin Gothic Book"/>
                        </a:rPr>
                        <a:t>Meeting Type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a8b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Franklin Gothic Book"/>
                        </a:rPr>
                        <a:t>Number of meetings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a8b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With TA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1e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12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1e5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Total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0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27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0f2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700" spc="-52" strike="noStrike">
                <a:solidFill>
                  <a:srgbClr val="404040"/>
                </a:solidFill>
                <a:latin typeface="Bookman Old Style"/>
              </a:rPr>
              <a:t>Tech Stack</a:t>
            </a:r>
            <a:endParaRPr b="0" lang="en-US" sz="47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 marL="457200" indent="-4572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Bookman Old Style"/>
              <a:buAutoNum type="arabicPeriod"/>
            </a:pPr>
            <a:r>
              <a:rPr b="0" lang="en-US" sz="1900" spc="-1" strike="noStrike">
                <a:solidFill>
                  <a:srgbClr val="404040"/>
                </a:solidFill>
                <a:latin typeface="Franklin Gothic Book"/>
              </a:rPr>
              <a:t>Back End: 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lvl="8" marL="2065680" indent="-4572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9ba8b7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Franklin Gothic Book"/>
              </a:rPr>
              <a:t>Java</a:t>
            </a:r>
            <a:endParaRPr b="0" lang="en-US" sz="1400" spc="-1" strike="noStrike">
              <a:solidFill>
                <a:srgbClr val="404040"/>
              </a:solidFill>
              <a:latin typeface="Franklin Gothic Book"/>
            </a:endParaRPr>
          </a:p>
          <a:p>
            <a:pPr lvl="8" marL="2065680" indent="-4572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9ba8b7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Franklin Gothic Book"/>
              </a:rPr>
              <a:t>Spring boot</a:t>
            </a:r>
            <a:endParaRPr b="0" lang="en-US" sz="1400" spc="-1" strike="noStrike">
              <a:solidFill>
                <a:srgbClr val="404040"/>
              </a:solidFill>
              <a:latin typeface="Franklin Gothic Book"/>
            </a:endParaRPr>
          </a:p>
          <a:p>
            <a:pPr lvl="8" marL="2065680" indent="-4572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9ba8b7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Franklin Gothic Book"/>
              </a:rPr>
              <a:t>Spring Security</a:t>
            </a:r>
            <a:endParaRPr b="0" lang="en-US" sz="1400" spc="-1" strike="noStrike">
              <a:solidFill>
                <a:srgbClr val="404040"/>
              </a:solidFill>
              <a:latin typeface="Franklin Gothic Book"/>
            </a:endParaRPr>
          </a:p>
          <a:p>
            <a:pPr lvl="8" marL="2065680" indent="-4572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9ba8b7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Franklin Gothic Book"/>
              </a:rPr>
              <a:t>JWT</a:t>
            </a:r>
            <a:endParaRPr b="0" lang="en-US" sz="1400" spc="-1" strike="noStrike">
              <a:solidFill>
                <a:srgbClr val="404040"/>
              </a:solidFill>
              <a:latin typeface="Franklin Gothic Book"/>
            </a:endParaRPr>
          </a:p>
          <a:p>
            <a:pPr lvl="8" marL="2065680" indent="-4572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9ba8b7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Franklin Gothic Book"/>
              </a:rPr>
              <a:t>JPA</a:t>
            </a:r>
            <a:endParaRPr b="0" lang="en-US" sz="1400" spc="-1" strike="noStrike">
              <a:solidFill>
                <a:srgbClr val="404040"/>
              </a:solidFill>
              <a:latin typeface="Franklin Gothic Book"/>
            </a:endParaRPr>
          </a:p>
          <a:p>
            <a:pPr lvl="8" marL="2065680" indent="-4572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9ba8b7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Franklin Gothic Book"/>
              </a:rPr>
              <a:t>Hibernate</a:t>
            </a:r>
            <a:endParaRPr b="0" lang="en-US" sz="1400" spc="-1" strike="noStrike">
              <a:solidFill>
                <a:srgbClr val="404040"/>
              </a:solidFill>
              <a:latin typeface="Franklin Gothic Book"/>
            </a:endParaRPr>
          </a:p>
          <a:p>
            <a:pPr marL="457200" indent="-4572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Bookman Old Style"/>
              <a:buAutoNum type="arabicPeriod"/>
            </a:pPr>
            <a:r>
              <a:rPr b="0" lang="en-US" sz="1900" spc="-1" strike="noStrike">
                <a:solidFill>
                  <a:srgbClr val="404040"/>
                </a:solidFill>
                <a:latin typeface="Franklin Gothic Book"/>
              </a:rPr>
              <a:t>Front End: </a:t>
            </a:r>
            <a:endParaRPr b="0" lang="en-US" sz="1900" spc="-1" strike="noStrike">
              <a:solidFill>
                <a:srgbClr val="404040"/>
              </a:solidFill>
              <a:latin typeface="Franklin Gothic Book"/>
            </a:endParaRPr>
          </a:p>
          <a:p>
            <a:pPr lvl="8" marL="2065680" indent="-4572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9ba8b7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Franklin Gothic Book"/>
              </a:rPr>
              <a:t>React</a:t>
            </a:r>
            <a:endParaRPr b="0" lang="en-US" sz="1400" spc="-1" strike="noStrike">
              <a:solidFill>
                <a:srgbClr val="404040"/>
              </a:solidFill>
              <a:latin typeface="Franklin Gothic Book"/>
            </a:endParaRPr>
          </a:p>
          <a:p>
            <a:pPr lvl="8" marL="2065680" indent="-4572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9ba8b7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Franklin Gothic Book"/>
              </a:rPr>
              <a:t>Redux</a:t>
            </a:r>
            <a:endParaRPr b="0" lang="en-US" sz="1400" spc="-1" strike="noStrike">
              <a:solidFill>
                <a:srgbClr val="404040"/>
              </a:solidFill>
              <a:latin typeface="Franklin Gothic Book"/>
            </a:endParaRPr>
          </a:p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404040"/>
              </a:solidFill>
              <a:latin typeface="Franklin Gothic Book"/>
            </a:endParaRPr>
          </a:p>
          <a:p>
            <a:pPr marL="16084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43320" y="786240"/>
            <a:ext cx="3517200" cy="2093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600" spc="-52" strike="noStrike">
                <a:solidFill>
                  <a:srgbClr val="ffffff"/>
                </a:solidFill>
                <a:latin typeface="Bookman Old Style"/>
              </a:rPr>
              <a:t>Demo</a:t>
            </a:r>
            <a:endParaRPr b="0" lang="en-US" sz="3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643320" y="3043080"/>
            <a:ext cx="3517200" cy="3064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Franklin Gothic Book"/>
              </a:rPr>
              <a:t>Jira Dashboard</a:t>
            </a:r>
            <a:endParaRPr b="0" lang="en-US" sz="1800" spc="-1" strike="noStrike">
              <a:solidFill>
                <a:srgbClr val="404040"/>
              </a:solidFill>
              <a:latin typeface="Franklin Gothic Book"/>
            </a:endParaRPr>
          </a:p>
        </p:txBody>
      </p:sp>
      <p:pic>
        <p:nvPicPr>
          <p:cNvPr id="261" name="Content Placeholder 5" descr=""/>
          <p:cNvPicPr/>
          <p:nvPr/>
        </p:nvPicPr>
        <p:blipFill>
          <a:blip r:embed="rId1"/>
          <a:stretch/>
        </p:blipFill>
        <p:spPr>
          <a:xfrm>
            <a:off x="4682520" y="835560"/>
            <a:ext cx="7509240" cy="517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7FB68BC6E22444801FC9C02217CA23" ma:contentTypeVersion="7" ma:contentTypeDescription="Create a new document." ma:contentTypeScope="" ma:versionID="f36c6840bf49ae93f04aa58a727a96b8">
  <xsd:schema xmlns:xsd="http://www.w3.org/2001/XMLSchema" xmlns:xs="http://www.w3.org/2001/XMLSchema" xmlns:p="http://schemas.microsoft.com/office/2006/metadata/properties" xmlns:ns2="7ce08e56-4b8b-4134-9fa0-6eab393a25bd" targetNamespace="http://schemas.microsoft.com/office/2006/metadata/properties" ma:root="true" ma:fieldsID="31844a4f75060b551aa8397d70d69663" ns2:_="">
    <xsd:import namespace="7ce08e56-4b8b-4134-9fa0-6eab393a25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e08e56-4b8b-4134-9fa0-6eab393a25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66D15C-CFFD-479B-8E2E-1643BD2B110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F68F52E-5EE4-45A0-8B1C-9FE8CC20E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5EC3FD-3670-42DA-8143-C040BABF86B7}">
  <ds:schemaRefs>
    <ds:schemaRef ds:uri="7ce08e56-4b8b-4134-9fa0-6eab393a25b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{9F3AD58D-F56F-45D6-946A-3F4332472626}tf56160789_win32</Template>
  <TotalTime>426</TotalTime>
  <Application>LibreOffice/7.3.0.3$MacOSX_X86_64 LibreOffice_project/0f246aa12d0eee4a0f7adcefbf7c878fc2238db3</Application>
  <AppVersion>15.0000</AppVersion>
  <Words>781</Words>
  <Paragraphs>180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2022-03-02T02:02:18Z</dcterms:created>
  <dc:creator>Radhey Bharatbhai Rupapara</dc:creator>
  <dc:description/>
  <dc:language>en-IN</dc:language>
  <cp:lastModifiedBy/>
  <dcterms:modified xsi:type="dcterms:W3CDTF">2022-04-06T00:25:43Z</dcterms:modified>
  <cp:revision>19</cp:revision>
  <dc:subject/>
  <dc:title>Mid Term Evaluation    Easy Homes Group 24 (Developer Team)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0x010100DA7FB68BC6E22444801FC9C02217CA23</vt:lpwstr>
  </property>
  <property fmtid="{D5CDD505-2E9C-101B-9397-08002B2CF9AE}" pid="3" name="Notes">
    <vt:i4>1</vt:i4>
  </property>
  <property fmtid="{D5CDD505-2E9C-101B-9397-08002B2CF9AE}" pid="4" name="PresentationFormat">
    <vt:lpwstr>Widescreen</vt:lpwstr>
  </property>
  <property fmtid="{D5CDD505-2E9C-101B-9397-08002B2CF9AE}" pid="5" name="Slides">
    <vt:i4>23</vt:i4>
  </property>
</Properties>
</file>