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3.xml" ContentType="application/xml"/>
  <Override PartName="/_rels/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0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11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8.jpeg" ContentType="image/jpeg"/>
  <Override PartName="/ppt/media/image7.png" ContentType="image/png"/>
  <Override PartName="/ppt/media/image12.png" ContentType="image/png"/>
  <Override PartName="/ppt/media/image13.png" ContentType="image/png"/>
  <Override PartName="/ppt/media/image10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presProps.xml" ContentType="application/vnd.openxmlformats-officedocument.presentationml.presPro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_rels/notesSlide17.xml.rels" ContentType="application/vnd.openxmlformats-package.relationships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0C031A1-9F19-4E3F-BCC6-092EFE391C6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CA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C88FD8-6076-430A-8F1D-1064447E1F35}" type="slidenum">
              <a:rPr b="0" lang="en-CA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5C1689-A6D0-4421-AA75-E30E18B5AA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DAA81C-7D40-4E33-AEF5-03EDA56CFA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AB2EA2-67E1-491D-A6A2-8288404AF5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B3D40A-DE7D-47BC-8F3D-96A53F989D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DAEB7F-684A-4BC7-AE3B-D92D585B82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FD8B02-2C9A-4E6C-B68B-D079E7C143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5414BD-5190-41A7-AA4F-285EE4A741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D199D2-DD59-4F93-8AD2-64DCD99D15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650844-936C-412E-9FF8-70E211D78D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F2F56E-3D98-47CE-AA7B-419A81506C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CA85EC-4E21-497C-9AF9-9FC1DD7AC0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507D66-27F6-4144-ADFA-DF487FF7A0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1CA34F-0F8E-42E5-846B-8A38737785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EC0C04-83BC-40E8-8922-D8FB7ADA3A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32FF45-AF1B-408D-BD06-4DB324A055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820925-AE0C-41DC-82F8-A7D3D59521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0929E9-DA92-40DB-BA8D-7E0520EB70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437535-479B-42F0-92E3-0A0106EE1A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5A2C91-BBDF-416B-8E81-0086FEA225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9E04FB-F571-4E9A-8FFA-585C155983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403509-5699-450D-9C7B-1240581DE4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D82729-F426-4079-9D58-7C78FB69B1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489C5-25A0-48CF-A55B-EBD310DA24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B5B66D-2C40-431D-8140-DAFA7ED2D5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C46B76-E182-499F-8F7C-55065C60B7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908201-2454-4449-A27F-C16C33340C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39D331-7412-45F7-A506-426F4A62CA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7C1614-A640-4251-A530-EDE0194C9F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7F1F52-F7BF-42FD-A132-D1828263D9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B09210-1D23-4B25-BC69-5799375EA3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06B6D9-5607-4F11-BDE2-2CCF7B5EB1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BF4E7D3-5211-4CDA-B468-A6BCF93939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D7EEFB-21FE-4AB5-A128-23D88A47BF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83F487-DE4C-4316-BECF-EB161BE0D7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D2FD5D-F69F-4F9C-A522-E68121863A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18540B-DA2B-401F-9114-FBE7C8A97C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EDB1FB-0D56-4DB2-89E4-C7BAADAC0B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17C73C-AF28-44C8-95CA-44E1CFEFB2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637360-E8A1-4FC5-AECC-CBC5725AF4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A5F005-9911-438C-B00A-20290D220A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99CC5C-4266-44A9-9C0E-11D323CC7A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27B332B-DEEF-4636-A6D3-1017E96A69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39EC79-511E-4EC0-A9B0-879B9BDE63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227A1F3-CE56-4592-AC3B-40BE1965C9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A8F524-0E3B-4A8D-A070-735D8925BD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834CAD1-32E3-4EB1-B825-DD99AC20EE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92B4007-C1EC-4C5C-B1C9-86CEBC98ED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B505367-B0EB-49CF-A8D4-65EAB58A90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C8DCC07-EDA8-447D-B547-2C983492F4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ADD2C66-77AE-41FB-8361-D2A0CF5F79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541D00C-FA8E-47DF-B4DF-A6714BC165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F3F3FBA-804A-4B30-B0E6-D46DB21A1B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43B697B-FED8-43EA-92C2-F9FEC32CBA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FD7B56B-5D33-4416-B98F-993B418640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D804CB5-2575-4986-978D-9C34F905E8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7EA74C-C0A8-417F-8DA6-9987E4291D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94EA015-B4C3-44CF-B212-F31386DA38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BBDA9A-D8B7-41AF-8D7B-8713C6C85F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5A1B96-582A-435A-9D95-0DCFA75FB8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DD4C0E-FB11-4009-BB21-B96D554759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8000" spc="-52" strike="noStrike">
                <a:solidFill>
                  <a:srgbClr val="262626"/>
                </a:solidFill>
                <a:latin typeface="Bookman Old Style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6D6539C4-12E6-43CF-9F73-8B8C7F5561FB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Click to edit Master title style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74988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93276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D58AA61C-9B4B-4285-9BD0-EF7DB980FA9F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Click to edit Master title style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09728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74988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93276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51600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74988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93276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8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9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93991FE6-0A19-4830-BF90-D891EB9F2166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Rectangle 7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43320" y="786240"/>
            <a:ext cx="3517200" cy="2093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59040" y="812880"/>
            <a:ext cx="59281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74988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93276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43320" y="3043080"/>
            <a:ext cx="3517200" cy="3064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 idx="10"/>
          </p:nvPr>
        </p:nvSpPr>
        <p:spPr>
          <a:xfrm>
            <a:off x="643320" y="6446520"/>
            <a:ext cx="3517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 idx="11"/>
          </p:nvPr>
        </p:nvSpPr>
        <p:spPr>
          <a:xfrm>
            <a:off x="5459040" y="6446520"/>
            <a:ext cx="5333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 idx="12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4a5356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EC1F10A4-9546-4605-87D4-86B6DCA9CEDF}" type="slidenum">
              <a:rPr b="0" lang="en-US" sz="800" spc="-1" strike="noStrike">
                <a:solidFill>
                  <a:srgbClr val="4a5356"/>
                </a:solidFill>
                <a:latin typeface="Franklin Gothic Book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Rectangle 7"/>
          <p:cNvSpPr/>
          <p:nvPr/>
        </p:nvSpPr>
        <p:spPr>
          <a:xfrm>
            <a:off x="0" y="4578480"/>
            <a:ext cx="12188520" cy="22791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57812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Franklin Gothic Book"/>
              </a:rPr>
              <a:t>Click icon to add picture</a:t>
            </a:r>
            <a:endParaRPr b="0" lang="en-US" sz="32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rm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dt" idx="13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ftr" idx="14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sldNum" idx="15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FFC069EF-8689-404B-8679-541F4EA58774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289840" y="240480"/>
            <a:ext cx="6252840" cy="4084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Aft>
                <a:spcPts val="1800"/>
              </a:spcAft>
              <a:buNone/>
            </a:pPr>
            <a:br/>
            <a:br/>
            <a:br/>
            <a:r>
              <a:rPr b="0" lang="en-US" sz="5400" spc="-52" strike="noStrike">
                <a:solidFill>
                  <a:srgbClr val="262626"/>
                </a:solidFill>
                <a:latin typeface="Times New Roman"/>
              </a:rPr>
              <a:t>Easy Homes</a:t>
            </a:r>
            <a:br/>
            <a:r>
              <a:rPr b="0" lang="en-US" sz="4400" spc="-52" strike="noStrike">
                <a:solidFill>
                  <a:srgbClr val="262626"/>
                </a:solidFill>
                <a:latin typeface="Times New Roman"/>
              </a:rPr>
              <a:t>Group 24</a:t>
            </a:r>
            <a:br/>
            <a:r>
              <a:rPr b="0" lang="en-US" sz="4400" spc="-52" strike="noStrike">
                <a:solidFill>
                  <a:srgbClr val="262626"/>
                </a:solidFill>
                <a:latin typeface="Times New Roman"/>
              </a:rPr>
              <a:t>(Development Team)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5289840" y="4785120"/>
            <a:ext cx="6773400" cy="1150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rgbClr val="262626"/>
                </a:solidFill>
                <a:latin typeface="Times New Roman"/>
              </a:rPr>
              <a:t>Damandeep Kaur: B00904831      Keyur Vaghani: B00901000​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rgbClr val="262626"/>
                </a:solidFill>
                <a:latin typeface="Times New Roman"/>
              </a:rPr>
              <a:t>Shaik Asaduddin: B00894318      Dhruvrajsinh Vansia: B00891415​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rgbClr val="262626"/>
                </a:solidFill>
                <a:latin typeface="Times New Roman"/>
              </a:rPr>
              <a:t>Radhey Rupapara: B00910695     Qinyue Wang: B00892024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231" name="Picture 4" descr="A picture containing building, sitting, bench, side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4635000" cy="6857640"/>
          </a:xfrm>
          <a:prstGeom prst="rect">
            <a:avLst/>
          </a:prstGeom>
          <a:ln w="0">
            <a:noFill/>
          </a:ln>
        </p:spPr>
      </p:pic>
      <p:sp>
        <p:nvSpPr>
          <p:cNvPr id="232" name="Straight Connector 23"/>
          <p:cNvSpPr/>
          <p:nvPr/>
        </p:nvSpPr>
        <p:spPr>
          <a:xfrm>
            <a:off x="5427720" y="4498920"/>
            <a:ext cx="563580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Subtitle 2"/>
          <p:cNvSpPr/>
          <p:nvPr/>
        </p:nvSpPr>
        <p:spPr>
          <a:xfrm>
            <a:off x="5289840" y="6183720"/>
            <a:ext cx="677340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rgbClr val="262626"/>
                </a:solidFill>
                <a:latin typeface="Times New Roman"/>
              </a:rPr>
              <a:t>TA: Harit Patwa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Successful Implementation of CI /CD pipeline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64" name="Picture 7" descr=""/>
          <p:cNvPicPr/>
          <p:nvPr/>
        </p:nvPicPr>
        <p:blipFill>
          <a:blip r:embed="rId1"/>
          <a:stretch/>
        </p:blipFill>
        <p:spPr>
          <a:xfrm>
            <a:off x="1541880" y="0"/>
            <a:ext cx="9108360" cy="452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Login Page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67" name="Picture Placeholder 9" descr=""/>
          <p:cNvPicPr/>
          <p:nvPr/>
        </p:nvPicPr>
        <p:blipFill>
          <a:blip r:embed="rId1"/>
          <a:srcRect l="0" t="16342" r="0" b="16342"/>
          <a:stretch/>
        </p:blipFill>
        <p:spPr>
          <a:xfrm>
            <a:off x="0" y="0"/>
            <a:ext cx="12191760" cy="45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Sign Up Page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70" name="Picture Placeholder 6" descr=""/>
          <p:cNvPicPr/>
          <p:nvPr/>
        </p:nvPicPr>
        <p:blipFill>
          <a:blip r:embed="rId1"/>
          <a:srcRect l="0" t="15234" r="0" b="15234"/>
          <a:stretch/>
        </p:blipFill>
        <p:spPr>
          <a:xfrm>
            <a:off x="0" y="0"/>
            <a:ext cx="12191760" cy="45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Email Verification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73" name="Picture Placeholder 7" descr=""/>
          <p:cNvPicPr/>
          <p:nvPr/>
        </p:nvPicPr>
        <p:blipFill>
          <a:blip r:embed="rId1"/>
          <a:srcRect l="0" t="17457" r="0" b="17457"/>
          <a:stretch/>
        </p:blipFill>
        <p:spPr>
          <a:xfrm>
            <a:off x="0" y="0"/>
            <a:ext cx="12191760" cy="45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Dashboard Page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76" name="Picture 15" descr=""/>
          <p:cNvPicPr/>
          <p:nvPr/>
        </p:nvPicPr>
        <p:blipFill>
          <a:blip r:embed="rId1"/>
          <a:stretch/>
        </p:blipFill>
        <p:spPr>
          <a:xfrm>
            <a:off x="1904760" y="0"/>
            <a:ext cx="796968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Filters in Dashboard Page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79" name="Picture 4" descr=""/>
          <p:cNvPicPr/>
          <p:nvPr/>
        </p:nvPicPr>
        <p:blipFill>
          <a:blip r:embed="rId1"/>
          <a:srcRect l="0" t="14165" r="0" b="0"/>
          <a:stretch/>
        </p:blipFill>
        <p:spPr>
          <a:xfrm>
            <a:off x="1864440" y="0"/>
            <a:ext cx="8462520" cy="45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Adding a Property or Service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82" name="Picture 4" descr=""/>
          <p:cNvPicPr/>
          <p:nvPr/>
        </p:nvPicPr>
        <p:blipFill>
          <a:blip r:embed="rId1"/>
          <a:stretch/>
        </p:blipFill>
        <p:spPr>
          <a:xfrm>
            <a:off x="661320" y="0"/>
            <a:ext cx="5052960" cy="457164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6" descr=""/>
          <p:cNvPicPr/>
          <p:nvPr/>
        </p:nvPicPr>
        <p:blipFill>
          <a:blip r:embed="rId2"/>
          <a:stretch/>
        </p:blipFill>
        <p:spPr>
          <a:xfrm>
            <a:off x="6477120" y="0"/>
            <a:ext cx="505296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Reviews for Properties and Services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86" name="Picture 7" descr=""/>
          <p:cNvPicPr/>
          <p:nvPr/>
        </p:nvPicPr>
        <p:blipFill>
          <a:blip r:embed="rId1"/>
          <a:stretch/>
        </p:blipFill>
        <p:spPr>
          <a:xfrm>
            <a:off x="1619280" y="0"/>
            <a:ext cx="8667360" cy="457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Scheduling meeting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89" name="Picture 7" descr=""/>
          <p:cNvPicPr/>
          <p:nvPr/>
        </p:nvPicPr>
        <p:blipFill>
          <a:blip r:embed="rId1"/>
          <a:stretch/>
        </p:blipFill>
        <p:spPr>
          <a:xfrm>
            <a:off x="1762200" y="0"/>
            <a:ext cx="8667360" cy="457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Chatting between users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92" name="Picture 7" descr=""/>
          <p:cNvPicPr/>
          <p:nvPr/>
        </p:nvPicPr>
        <p:blipFill>
          <a:blip r:embed="rId1"/>
          <a:stretch/>
        </p:blipFill>
        <p:spPr>
          <a:xfrm>
            <a:off x="1755360" y="0"/>
            <a:ext cx="8680680" cy="45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Basic Information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811680" y="2089800"/>
            <a:ext cx="337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Franklin Gothic Book"/>
              </a:rPr>
              <a:t>Development team number: 24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Damandeep Kaur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Keyur Vaghani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Shaik Asaduddin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Dhruvrajsinh Vansia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Radhey Rupapara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Qinyue Wang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36" name="Content Placeholder 2"/>
          <p:cNvSpPr/>
          <p:nvPr/>
        </p:nvSpPr>
        <p:spPr>
          <a:xfrm>
            <a:off x="7716240" y="2089800"/>
            <a:ext cx="3378240" cy="37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Franklin Gothic Book"/>
              </a:rPr>
              <a:t>Client team number: 17</a:t>
            </a:r>
            <a:endParaRPr b="0" lang="en-IN" sz="1900" spc="-1" strike="noStrike">
              <a:latin typeface="Arial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Dhairya analbhai doctor</a:t>
            </a:r>
            <a:endParaRPr b="0" lang="en-IN" sz="1900" spc="-1" strike="noStrike">
              <a:latin typeface="Arial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Aayushi Rashesh Gandhi</a:t>
            </a:r>
            <a:endParaRPr b="0" lang="en-IN" sz="1900" spc="-1" strike="noStrike">
              <a:latin typeface="Arial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Sanjana Bhogavali</a:t>
            </a:r>
            <a:endParaRPr b="0" lang="en-IN" sz="1900" spc="-1" strike="noStrike">
              <a:latin typeface="Arial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Saurabh jayeshbhai das</a:t>
            </a:r>
            <a:endParaRPr b="0" lang="en-IN" sz="1900" spc="-1" strike="noStrike">
              <a:latin typeface="Arial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Shivangi bhatt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237" name="Content Placeholder 2"/>
          <p:cNvSpPr/>
          <p:nvPr/>
        </p:nvSpPr>
        <p:spPr>
          <a:xfrm>
            <a:off x="1275480" y="2614320"/>
            <a:ext cx="2375640" cy="16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Project name</a:t>
            </a:r>
            <a:endParaRPr b="0" lang="en-IN" sz="1900" spc="-1" strike="noStrike"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Franklin Gothic Book"/>
              </a:rPr>
              <a:t>Easy Homes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238" name="Content Placeholder 2"/>
          <p:cNvSpPr/>
          <p:nvPr/>
        </p:nvSpPr>
        <p:spPr>
          <a:xfrm>
            <a:off x="1275480" y="3970440"/>
            <a:ext cx="2375640" cy="16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TA: Harit Patwa 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Buying services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95" name="Picture 7" descr=""/>
          <p:cNvPicPr/>
          <p:nvPr/>
        </p:nvPicPr>
        <p:blipFill>
          <a:blip r:embed="rId1"/>
          <a:stretch/>
        </p:blipFill>
        <p:spPr>
          <a:xfrm>
            <a:off x="1593000" y="0"/>
            <a:ext cx="912168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Favorites List of Properties and Services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98" name="Picture 7" descr=""/>
          <p:cNvPicPr/>
          <p:nvPr/>
        </p:nvPicPr>
        <p:blipFill>
          <a:blip r:embed="rId1"/>
          <a:stretch/>
        </p:blipFill>
        <p:spPr>
          <a:xfrm>
            <a:off x="1803960" y="0"/>
            <a:ext cx="8699400" cy="459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Project Status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300" name="Table 4"/>
          <p:cNvGraphicFramePr/>
          <p:nvPr/>
        </p:nvGraphicFramePr>
        <p:xfrm>
          <a:off x="1097280" y="1948320"/>
          <a:ext cx="10202400" cy="4325760"/>
        </p:xfrm>
        <a:graphic>
          <a:graphicData uri="http://schemas.openxmlformats.org/drawingml/2006/table">
            <a:tbl>
              <a:tblPr/>
              <a:tblGrid>
                <a:gridCol w="8732520"/>
                <a:gridCol w="1469880"/>
              </a:tblGrid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Goals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Status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a8b7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Login and Sign Up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Post a property and a service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Search properties and services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View properties and services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Add reviews to services and properties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Chat with the owner and service provider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Schedule a meeting with the owner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and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 book an appointment with the service provider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Get notifications related to properties and services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Payment integration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  <a:ea typeface="Franklin Gothic Book"/>
                        </a:rPr>
                        <a:t>Bookmarking a property or service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Learning From the Project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Configuring the CI/CD pipeline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Designing an efficient database so that the complexity of queries reduces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Learning ReactJS and Spring boot to implement features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Adapting to GIT workflow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Utilizing TDD to design codes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Improving code quality through DesigniteJava and Qscored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If we get a chance to repeat this project, we would follow agile development strictly and implement each feature under the situation of ensuring good code quality and design patterns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Achievements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957240" y="2108160"/>
            <a:ext cx="10301040" cy="39492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90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Univers Condensed Light"/>
              </a:rPr>
              <a:t>Allow users to sign in and sign up with emails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Univers Condensed Light"/>
              </a:rPr>
              <a:t>Allow users to post, edit and remove properties and services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Univers Condensed Light"/>
              </a:rPr>
              <a:t>Allow users to search properties and services with filters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Univers Condensed Light"/>
              </a:rPr>
              <a:t>Allow users to </a:t>
            </a: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collect their favorite properties and services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Allow users to send messages to property owners and service providers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Allow users to schedule a meeting with property owners and </a:t>
            </a:r>
            <a:r>
              <a:rPr b="0" lang="en-US" sz="1900" spc="-1" strike="noStrike">
                <a:solidFill>
                  <a:srgbClr val="000000"/>
                </a:solidFill>
                <a:latin typeface="Univers Condensed Light"/>
              </a:rPr>
              <a:t>book an appoint with</a:t>
            </a: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 service providers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Allow users to chat with property owners and service provides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Allow users to pay for properties and services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Allow users to add reviews to properties and services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39506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User Stories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311160" y="2260440"/>
            <a:ext cx="413568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93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Dhruvrajsinh Vansia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Notification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Registration and Login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Set up CICD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Radhey Rupapara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Front end for adding a review for services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Backend API for adding feedback to services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Qinyue Wang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Add properties or services to favorites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Favorite list view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3" name="Content Placeholder 2"/>
          <p:cNvSpPr/>
          <p:nvPr/>
        </p:nvSpPr>
        <p:spPr>
          <a:xfrm>
            <a:off x="1249560" y="2260440"/>
            <a:ext cx="4135680" cy="39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 fontScale="95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Damandeep Kaur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Add a property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Payment integration for services</a:t>
            </a:r>
            <a:endParaRPr b="0" lang="en-IN" sz="1700" spc="-1" strike="noStrike"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Keyur Vaghani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Add a service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Edit properties or services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Home page view</a:t>
            </a:r>
            <a:endParaRPr b="0" lang="en-IN" sz="1700" spc="-1" strike="noStrike"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Shaik Asaduddin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Add filters to get properties and services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Home page navigation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Basic chatting between users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IN" sz="1700" spc="-1" strike="noStrike">
              <a:latin typeface="Arial"/>
            </a:endParaRPr>
          </a:p>
        </p:txBody>
      </p:sp>
      <p:sp>
        <p:nvSpPr>
          <p:cNvPr id="244" name="Content Placeholder 2"/>
          <p:cNvSpPr/>
          <p:nvPr/>
        </p:nvSpPr>
        <p:spPr>
          <a:xfrm>
            <a:off x="5228280" y="1207800"/>
            <a:ext cx="237564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Bookman Old Style (Headings)"/>
              </a:rPr>
              <a:t>Total Number: 15 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Tasks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6" name="Content Placeholder 2"/>
          <p:cNvSpPr/>
          <p:nvPr/>
        </p:nvSpPr>
        <p:spPr>
          <a:xfrm>
            <a:off x="3452400" y="1256760"/>
            <a:ext cx="237564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Bookman Old Style (Headings)"/>
              </a:rPr>
              <a:t>Total Number: 40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247" name="Content Placeholder 2"/>
          <p:cNvSpPr/>
          <p:nvPr/>
        </p:nvSpPr>
        <p:spPr>
          <a:xfrm>
            <a:off x="4472280" y="2055600"/>
            <a:ext cx="3714120" cy="39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Keyur Vaghani</a:t>
            </a:r>
            <a:endParaRPr b="0" lang="en-IN" sz="18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Creation of service landing page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Creation of UI-form for adding services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The database extension for service feature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Backend API creation for service feature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Deployment on Heroku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Resolved CORS errors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248" name="Content Placeholder 2"/>
          <p:cNvSpPr/>
          <p:nvPr/>
        </p:nvSpPr>
        <p:spPr>
          <a:xfrm>
            <a:off x="8186760" y="2061000"/>
            <a:ext cx="3714120" cy="39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Shaik Asaduddin</a:t>
            </a:r>
            <a:endParaRPr b="0" lang="en-IN" sz="18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UI changes for home page navigation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Implement logout functionality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Implement UI to integrate WebSockets and chat between users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Integrate WebSockets in UI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Integrate WebSockets in Spring boot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Set up Redux for state management in the UI application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Integrate react library with maven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Set up swagger UI for testing APIs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249" name="Content Placeholder 2"/>
          <p:cNvSpPr/>
          <p:nvPr/>
        </p:nvSpPr>
        <p:spPr>
          <a:xfrm>
            <a:off x="393480" y="2091960"/>
            <a:ext cx="4135680" cy="39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 fontScale="94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Damandeep Kaur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Backend API for adding property service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Unit test cases for adding property API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Set up database integration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Font-end changes for adding property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Integrate code quality (DesigniteJava and Qscored) with CI pipeline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Font-end changes for PayPal integration on the service page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Backend API changes to store payment details in DB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Unit and integration test cases for payment API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Tasks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1" name="Content Placeholder 2"/>
          <p:cNvSpPr/>
          <p:nvPr/>
        </p:nvSpPr>
        <p:spPr>
          <a:xfrm>
            <a:off x="3452400" y="1256760"/>
            <a:ext cx="237564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Franklin Gothic Book"/>
              </a:rPr>
              <a:t>Total Number: 40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360" y="2086560"/>
            <a:ext cx="345780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92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Dhruvrajsinh Vansia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Resolved: Email service on Heroku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Payment confirmation receipt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Schedule a meeting with a property owner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Book an appointment with a service provider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Forgot password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Resolved: Spring security issue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Set up JWT token and spring security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User activation via an email link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3" name="Content Placeholder 2"/>
          <p:cNvSpPr/>
          <p:nvPr/>
        </p:nvSpPr>
        <p:spPr>
          <a:xfrm>
            <a:off x="4160160" y="2084040"/>
            <a:ext cx="3457800" cy="37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 fontScale="97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Radhey Rupapara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Create Unit test cases for adding service review API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Create Integration test cases for adding service review API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Implement UI to add ratings, description and subject to a service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Implement API to add ratings, description and subject to a service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Create documentation files for Easy Homes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254" name="Content Placeholder 2"/>
          <p:cNvSpPr/>
          <p:nvPr/>
        </p:nvSpPr>
        <p:spPr>
          <a:xfrm>
            <a:off x="7804800" y="2086560"/>
            <a:ext cx="3700800" cy="37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Qinyue Wang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APIs for favorite properties and services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Favorite button for properties and services on the dashboard page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Unit and integration test cases for favorites APIs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List a user’s favorite properties and services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Add and remove favorite properties and services in both front end and back end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Meeting Held (as a developer)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256" name="Table 6"/>
          <p:cNvGraphicFramePr/>
          <p:nvPr/>
        </p:nvGraphicFramePr>
        <p:xfrm>
          <a:off x="1247040" y="2642760"/>
          <a:ext cx="4639320" cy="1112040"/>
        </p:xfrm>
        <a:graphic>
          <a:graphicData uri="http://schemas.openxmlformats.org/drawingml/2006/table">
            <a:tbl>
              <a:tblPr/>
              <a:tblGrid>
                <a:gridCol w="2319840"/>
                <a:gridCol w="23198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Meeting Type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Number of meetings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a8b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With TA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Total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27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Tech Stack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Bookman Old Style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Back End: 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Java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Spring boot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Spring Security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JWT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JPA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Hibernate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Bookman Old Style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Front End: 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React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Redux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marL="1608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43320" y="786240"/>
            <a:ext cx="3517200" cy="2093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43320" y="3043080"/>
            <a:ext cx="3517200" cy="3064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JIRA Dashboard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61" name="Content Placeholder 5" descr=""/>
          <p:cNvPicPr/>
          <p:nvPr/>
        </p:nvPicPr>
        <p:blipFill>
          <a:blip r:embed="rId1"/>
          <a:stretch/>
        </p:blipFill>
        <p:spPr>
          <a:xfrm>
            <a:off x="4682520" y="835560"/>
            <a:ext cx="7509240" cy="517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7FB68BC6E22444801FC9C02217CA23" ma:contentTypeVersion="7" ma:contentTypeDescription="Create a new document." ma:contentTypeScope="" ma:versionID="f36c6840bf49ae93f04aa58a727a96b8">
  <xsd:schema xmlns:xsd="http://www.w3.org/2001/XMLSchema" xmlns:xs="http://www.w3.org/2001/XMLSchema" xmlns:p="http://schemas.microsoft.com/office/2006/metadata/properties" xmlns:ns2="7ce08e56-4b8b-4134-9fa0-6eab393a25bd" targetNamespace="http://schemas.microsoft.com/office/2006/metadata/properties" ma:root="true" ma:fieldsID="31844a4f75060b551aa8397d70d69663" ns2:_="">
    <xsd:import namespace="7ce08e56-4b8b-4134-9fa0-6eab393a25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e08e56-4b8b-4134-9fa0-6eab393a25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66D15C-CFFD-479B-8E2E-1643BD2B11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5EC3FD-3670-42DA-8143-C040BABF86B7}">
  <ds:schemaRefs>
    <ds:schemaRef ds:uri="7ce08e56-4b8b-4134-9fa0-6eab393a25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F68F52E-5EE4-45A0-8B1C-9FE8CC20E5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{9F3AD58D-F56F-45D6-946A-3F4332472626}tf56160789_win32</Template>
  <TotalTime>424</TotalTime>
  <Application>LibreOffice/7.3.0.3$MacOSX_X86_64 LibreOffice_project/0f246aa12d0eee4a0f7adcefbf7c878fc2238db3</Application>
  <AppVersion>15.0000</AppVersion>
  <Words>800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2022-03-02T02:02:18Z</dcterms:created>
  <dc:creator>Radhey Bharatbhai Rupapara</dc:creator>
  <dc:description/>
  <dc:language>en-IN</dc:language>
  <cp:lastModifiedBy/>
  <dcterms:modified xsi:type="dcterms:W3CDTF">2022-04-06T00:28:08Z</dcterms:modified>
  <cp:revision>21</cp:revision>
  <dc:subject/>
  <dc:title>Mid Term Evaluation    Easy Homes Group 24 (Developer Team)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0x010100DA7FB68BC6E22444801FC9C02217CA23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23</vt:i4>
  </property>
</Properties>
</file>