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edbvohuQjRAkLHzUKL707+UlS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e6ca22a02_0_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7e6ca22a02_0_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cb871b0fd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9cb871b0fd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cb871b0fd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9cb871b0fd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cb871b0fd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9cb871b0fd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cb871b0fd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9cb871b0fd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cb871b0fd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19cb871b0fd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cb871b0fd_0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9cb871b0fd_0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cb871b0fd_0_6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19cb871b0fd_0_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cb871b0fd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19cb871b0fd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cb871b0fd_0_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9cb871b0fd_0_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9cb871b0fd_0_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19cb871b0fd_0_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cb871b0fd_0_1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19cb871b0fd_0_1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b30c55449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9b30c55449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e6ca22a02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7e6ca22a02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e6ca22a02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7e6ca22a02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4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2"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3"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4"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5"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6"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1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2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3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3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5"/>
          <p:cNvSpPr txBox="1"/>
          <p:nvPr>
            <p:ph idx="1"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5"/>
          <p:cNvSpPr txBox="1"/>
          <p:nvPr>
            <p:ph idx="2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4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7"/>
          <p:cNvSpPr txBox="1"/>
          <p:nvPr>
            <p:ph idx="1"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2"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7"/>
          <p:cNvSpPr txBox="1"/>
          <p:nvPr>
            <p:ph idx="3"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4"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 txBox="1"/>
          <p:nvPr>
            <p:ph idx="5"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7"/>
          <p:cNvSpPr txBox="1"/>
          <p:nvPr>
            <p:ph idx="6"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3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3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1475640" y="40050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2771640" y="6356520"/>
            <a:ext cx="3600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C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/>
          <p:nvPr/>
        </p:nvSpPr>
        <p:spPr>
          <a:xfrm>
            <a:off x="1475640" y="40050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881800" y="6356520"/>
            <a:ext cx="3384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515880" y="692640"/>
            <a:ext cx="8204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/>
              <a:t>Déploiement d’un modèle dans le Cloud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9640" y="6021360"/>
            <a:ext cx="8180640" cy="6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Keyvan Noroozi kia |  Parcours Data Scientist  |  </a:t>
            </a:r>
            <a:r>
              <a:rPr lang="fr-FR" sz="2400"/>
              <a:t>28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/11/2022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8288280" y="3135600"/>
            <a:ext cx="243600" cy="2085000"/>
            <a:chOff x="8288280" y="3135600"/>
            <a:chExt cx="243600" cy="2085000"/>
          </a:xfrm>
        </p:grpSpPr>
        <p:sp>
          <p:nvSpPr>
            <p:cNvPr id="122" name="Google Shape;122;p1"/>
            <p:cNvSpPr/>
            <p:nvPr/>
          </p:nvSpPr>
          <p:spPr>
            <a:xfrm>
              <a:off x="8288280" y="3135600"/>
              <a:ext cx="243600" cy="52080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288280" y="4699800"/>
              <a:ext cx="243600" cy="520800"/>
            </a:xfrm>
            <a:prstGeom prst="rect">
              <a:avLst/>
            </a:prstGeom>
            <a:solidFill>
              <a:srgbClr val="B55475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288280" y="3657240"/>
              <a:ext cx="243600" cy="520800"/>
            </a:xfrm>
            <a:prstGeom prst="rect">
              <a:avLst/>
            </a:prstGeom>
            <a:solidFill>
              <a:srgbClr val="0099CC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288280" y="4178520"/>
              <a:ext cx="243600" cy="5208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3720960" y="3160440"/>
            <a:ext cx="44961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Modélisation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Mise en place d’EC2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8288280" y="3135600"/>
            <a:ext cx="243600" cy="5208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Mise en place d’EC2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215" name="Google Shape;215;p12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2"/>
          <p:cNvSpPr/>
          <p:nvPr/>
        </p:nvSpPr>
        <p:spPr>
          <a:xfrm>
            <a:off x="8288280" y="4178520"/>
            <a:ext cx="243720" cy="52092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e6ca22a02_0_53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Import et traitement des Images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7e6ca22a02_0_53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17e6ca22a02_0_53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7e6ca22a02_0_53"/>
          <p:cNvSpPr txBox="1"/>
          <p:nvPr/>
        </p:nvSpPr>
        <p:spPr>
          <a:xfrm>
            <a:off x="677525" y="1923025"/>
            <a:ext cx="6817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-FR" sz="2200"/>
              <a:t>Contexte : deux Notebooks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-FR" sz="2200"/>
              <a:t>Travail sur Train et Test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-FR" sz="2200"/>
              <a:t>Travail sur 20/30 Images pour chaque Notebook : problèmes de crash avec EC2 et en local sur Colab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cb871b0fd_0_60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Import et traitement des Images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9cb871b0fd_0_60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19cb871b0fd_0_60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9cb871b0fd_0_60"/>
          <p:cNvSpPr txBox="1"/>
          <p:nvPr/>
        </p:nvSpPr>
        <p:spPr>
          <a:xfrm>
            <a:off x="102275" y="1604300"/>
            <a:ext cx="427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-FR"/>
              <a:t>Import des images de S3 : fonction Spark_Read avec l’option “Recursive”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Les images des librairies “Training” et “Test” sont importées sous format “image”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-FR"/>
              <a:t>Preprocessing de l’image : Resizing, conversion en array pour ensuite les vectoriser plus tard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9cb871b0fd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675" y="1962688"/>
            <a:ext cx="38290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9cb871b0fd_0_60"/>
          <p:cNvPicPr preferRelativeResize="0"/>
          <p:nvPr/>
        </p:nvPicPr>
        <p:blipFill rotWithShape="1">
          <a:blip r:embed="rId4">
            <a:alphaModFix/>
          </a:blip>
          <a:srcRect b="0" l="0" r="0" t="2856"/>
          <a:stretch/>
        </p:blipFill>
        <p:spPr>
          <a:xfrm>
            <a:off x="1855900" y="4213400"/>
            <a:ext cx="49141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cb871b0fd_0_3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Import et traitement des Images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9cb871b0fd_0_3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19cb871b0fd_0_3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9cb871b0fd_0_3"/>
          <p:cNvSpPr txBox="1"/>
          <p:nvPr/>
        </p:nvSpPr>
        <p:spPr>
          <a:xfrm>
            <a:off x="102275" y="1604300"/>
            <a:ext cx="427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-FR"/>
              <a:t>Modèle ResNet50 utilisé ici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ResNet50 : Modèle CNN à cinquante couches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Couche de convolution : détecte la présence de features images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Analyse de l’image par Zone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Pooling : extraction des motifs d’une donnée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Flatten : tenseur 1D (tableau multidimensionnel)  en sortie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Utilisé pour la classification d’images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Modèle Pré-entraîné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9cb871b0f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725" y="1658325"/>
            <a:ext cx="4464926" cy="217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9cb871b0f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675" y="3980875"/>
            <a:ext cx="3924924" cy="2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cb871b0fd_0_14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Import et traitement des Images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9cb871b0fd_0_14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19cb871b0fd_0_14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9cb871b0fd_0_14"/>
          <p:cNvSpPr txBox="1"/>
          <p:nvPr/>
        </p:nvSpPr>
        <p:spPr>
          <a:xfrm>
            <a:off x="102275" y="1604300"/>
            <a:ext cx="427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-FR"/>
              <a:t>Featurize Series prend en entrée les images 3D et nous retourne en sortie le tenseur à une dimension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ResNet 50 est appliqué sur notre jeu de données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UDF : résultat d’un calcul utilisant les valeurs existantes dans les colonnes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Dataframe sortant : Featurized_df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Colonnes de sortie : Path, catégorie, Features(après ResNet50)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9cb871b0f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675" y="1592400"/>
            <a:ext cx="4464925" cy="23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9cb871b0f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675" y="4053975"/>
            <a:ext cx="41243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cb871b0fd_0_26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Standardisation des données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9cb871b0fd_0_26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19cb871b0fd_0_26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9cb871b0fd_0_26"/>
          <p:cNvSpPr txBox="1"/>
          <p:nvPr/>
        </p:nvSpPr>
        <p:spPr>
          <a:xfrm>
            <a:off x="102275" y="1604300"/>
            <a:ext cx="427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fr-FR"/>
              <a:t>Standard Scaler : </a:t>
            </a:r>
            <a:r>
              <a:rPr lang="fr-FR">
                <a:solidFill>
                  <a:schemeClr val="dk1"/>
                </a:solidFill>
              </a:rPr>
              <a:t>centrer les données sur 0 et/ou les ramener à un écart-type de 1</a:t>
            </a:r>
            <a:endParaRPr sz="16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Mettre les données à la bonne échelle pour la réduction de dimension PCA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ScaledFeatures : Colonne en Sortie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Dataframe sortant : Scaled_df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9cb871b0fd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950" y="4323700"/>
            <a:ext cx="6248280" cy="211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9cb871b0fd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750" y="2383700"/>
            <a:ext cx="4188701" cy="1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9cb871b0fd_0_38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Réduction de Dimension PCA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9cb871b0fd_0_38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19cb871b0fd_0_38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9cb871b0fd_0_38"/>
          <p:cNvSpPr txBox="1"/>
          <p:nvPr/>
        </p:nvSpPr>
        <p:spPr>
          <a:xfrm>
            <a:off x="102275" y="1604300"/>
            <a:ext cx="427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PCA : Principal Component Analysis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Visualiser sur peu de dimensions (2 ou 3 par exemple) des données étant sur plus de dimensions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Dataframe sortant : Scaled_df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Nouveau Dataset avec les directions de Variance Maximale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Repère</a:t>
            </a:r>
            <a:r>
              <a:rPr lang="fr-FR"/>
              <a:t> les tendances/Corrélations dans le DataFrame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9cb871b0f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650" y="1440000"/>
            <a:ext cx="4464924" cy="376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9cb871b0fd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50" y="4694525"/>
            <a:ext cx="4055054" cy="17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cb871b0fd_0_49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Modélisation</a:t>
            </a:r>
            <a:r>
              <a:rPr lang="fr-FR" sz="3100"/>
              <a:t> PCA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9cb871b0fd_0_49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19cb871b0fd_0_49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9cb871b0fd_0_49"/>
          <p:cNvSpPr txBox="1"/>
          <p:nvPr/>
        </p:nvSpPr>
        <p:spPr>
          <a:xfrm>
            <a:off x="102275" y="1604300"/>
            <a:ext cx="4272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Encodage des Labels avec Label Encoder : 1 chiffre différent attribué à chaque Label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Utilisation d’un dictionnaire pour associer les valeurs aux Labels lors de la Modélisation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Deux Graphiques : avec et sans zoom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Distinction des différents Labels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19cb871b0fd_0_49"/>
          <p:cNvPicPr preferRelativeResize="0"/>
          <p:nvPr/>
        </p:nvPicPr>
        <p:blipFill rotWithShape="1">
          <a:blip r:embed="rId3">
            <a:alphaModFix/>
          </a:blip>
          <a:srcRect b="0" l="1166" r="0" t="0"/>
          <a:stretch/>
        </p:blipFill>
        <p:spPr>
          <a:xfrm>
            <a:off x="351700" y="3922475"/>
            <a:ext cx="38184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9cb871b0fd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250" y="1476676"/>
            <a:ext cx="3243525" cy="39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cb871b0fd_0_69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Modélisation PCA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9cb871b0fd_0_69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g19cb871b0fd_0_69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9cb871b0fd_0_69"/>
          <p:cNvSpPr txBox="1"/>
          <p:nvPr/>
        </p:nvSpPr>
        <p:spPr>
          <a:xfrm>
            <a:off x="102275" y="1604300"/>
            <a:ext cx="4272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Encodage des Labels avec Label Encoder : 1 chiffre différent attribué à chaque Label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Utilisation d’un dictionnaire pour associer les valeurs aux Labels lors de la Modélisation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Deux Graphiques : avec et sans zoom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Distinction des différents Labels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9cb871b0fd_0_69"/>
          <p:cNvPicPr preferRelativeResize="0"/>
          <p:nvPr/>
        </p:nvPicPr>
        <p:blipFill rotWithShape="1">
          <a:blip r:embed="rId3">
            <a:alphaModFix/>
          </a:blip>
          <a:srcRect b="0" l="1166" r="0" t="0"/>
          <a:stretch/>
        </p:blipFill>
        <p:spPr>
          <a:xfrm>
            <a:off x="351700" y="3922475"/>
            <a:ext cx="38184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9cb871b0f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250" y="1476676"/>
            <a:ext cx="3243525" cy="39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Mise en place d’EC2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5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305" name="Google Shape;305;p25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5"/>
          <p:cNvSpPr/>
          <p:nvPr/>
        </p:nvSpPr>
        <p:spPr>
          <a:xfrm>
            <a:off x="8288280" y="4699800"/>
            <a:ext cx="243720" cy="520920"/>
          </a:xfrm>
          <a:prstGeom prst="rect">
            <a:avLst/>
          </a:prstGeom>
          <a:solidFill>
            <a:srgbClr val="B55475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Mise en place d’EC2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8288280" y="3657240"/>
            <a:ext cx="243720" cy="1563480"/>
            <a:chOff x="8288280" y="3657240"/>
            <a:chExt cx="243720" cy="1563480"/>
          </a:xfrm>
        </p:grpSpPr>
        <p:sp>
          <p:nvSpPr>
            <p:cNvPr id="135" name="Google Shape;135;p2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"/>
          <p:cNvSpPr/>
          <p:nvPr/>
        </p:nvSpPr>
        <p:spPr>
          <a:xfrm>
            <a:off x="8288280" y="3135600"/>
            <a:ext cx="243720" cy="52092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cb871b0fd_0_82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EC2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9cb871b0fd_0_82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19cb871b0fd_0_82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9cb871b0fd_0_82"/>
          <p:cNvSpPr txBox="1"/>
          <p:nvPr/>
        </p:nvSpPr>
        <p:spPr>
          <a:xfrm>
            <a:off x="1607950" y="1110300"/>
            <a:ext cx="6063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Serveurs d’Amazon Web Services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Interface IAM : utilisateurs et clés AWS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Instances : machines virtuelles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Systèmes d’exploitations : Ubuntu, Windows…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Librairies incluses : Tensorflow, PyTorch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Instances pour le </a:t>
            </a:r>
            <a:r>
              <a:rPr lang="fr-FR"/>
              <a:t>Deep Learning</a:t>
            </a:r>
            <a:r>
              <a:rPr lang="fr-FR"/>
              <a:t> payantes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9cb871b0fd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3200"/>
            <a:ext cx="8839200" cy="209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cb871b0fd_0_92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Lancement de l’instance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9cb871b0fd_0_92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g19cb871b0fd_0_92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9cb871b0fd_0_92"/>
          <p:cNvSpPr txBox="1"/>
          <p:nvPr/>
        </p:nvSpPr>
        <p:spPr>
          <a:xfrm>
            <a:off x="120900" y="1522775"/>
            <a:ext cx="606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AMI avec TensorFlow et Ubuntu 18 ou 20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GPU plus puissant que le Free Tier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Utilisation d’une clé privée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Connection via SSH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9cb871b0fd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973" y="1301575"/>
            <a:ext cx="3895401" cy="25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9cb871b0fd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0" y="3948523"/>
            <a:ext cx="8753475" cy="2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cb871b0fd_0_102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Lancement de l’instance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9cb871b0fd_0_102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19cb871b0fd_0_102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9cb871b0fd_0_102"/>
          <p:cNvSpPr txBox="1"/>
          <p:nvPr/>
        </p:nvSpPr>
        <p:spPr>
          <a:xfrm>
            <a:off x="120900" y="1522775"/>
            <a:ext cx="606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Connection via Putty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Connection au port local 8888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Lancement de l’instance en Ubuntu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19cb871b0f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8375"/>
            <a:ext cx="3439622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9cb871b0fd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422" y="3368375"/>
            <a:ext cx="3275464" cy="2835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9cb871b0fd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725" y="1592400"/>
            <a:ext cx="2411814" cy="16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9cb871b0fd_0_114"/>
          <p:cNvSpPr txBox="1"/>
          <p:nvPr>
            <p:ph type="title"/>
          </p:nvPr>
        </p:nvSpPr>
        <p:spPr>
          <a:xfrm>
            <a:off x="827840" y="271588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Lancement de l’instance : paramétrage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9cb871b0fd_0_114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19cb871b0fd_0_114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9cb871b0fd_0_114"/>
          <p:cNvSpPr txBox="1"/>
          <p:nvPr/>
        </p:nvSpPr>
        <p:spPr>
          <a:xfrm>
            <a:off x="120900" y="1522775"/>
            <a:ext cx="606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Installation de Jupyter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Installation de Findspark, PySpark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Lancement d’une session notebook Jupyter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Affiliation de la session à Google Colab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Google Colab : connexion à une session locale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19cb871b0fd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500" y="4434750"/>
            <a:ext cx="5489096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9cb871b0fd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10" y="4099488"/>
            <a:ext cx="2751312" cy="180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9cb871b0fd_0_114"/>
          <p:cNvPicPr preferRelativeResize="0"/>
          <p:nvPr/>
        </p:nvPicPr>
        <p:blipFill rotWithShape="1">
          <a:blip r:embed="rId5">
            <a:alphaModFix/>
          </a:blip>
          <a:srcRect b="0" l="2286" r="0" t="-20612"/>
          <a:stretch/>
        </p:blipFill>
        <p:spPr>
          <a:xfrm>
            <a:off x="4435799" y="2071550"/>
            <a:ext cx="4708200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9cb871b0fd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525" y="3312687"/>
            <a:ext cx="7488301" cy="72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081800" y="63468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et Perspectives</a:t>
            </a:r>
            <a:br>
              <a:rPr lang="fr-FR" sz="3500"/>
            </a:br>
            <a:r>
              <a:rPr b="1" lang="fr-FR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432000" y="1628640"/>
            <a:ext cx="8496720" cy="557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1121750" y="2434725"/>
            <a:ext cx="7342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Résultats peu optimaux : beaucoup de crashs sur les instances EC2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Tutoriels peu nombreux sur Colab et EC2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Distinction des Labels des produits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Perspective : arriver à travailler sur l’ensemble des datasets sur des instances adaptées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Premier </a:t>
            </a:r>
            <a:r>
              <a:rPr lang="fr-FR" sz="2100"/>
              <a:t>aperçu</a:t>
            </a:r>
            <a:r>
              <a:rPr lang="fr-FR" sz="2100"/>
              <a:t> du potentiel énorme d’AWS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Utilisation de PySpark : différences avec Python et nécessite un temps d’adaptation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Beaucoup de données et Big Data : équipement adapté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Local beaucoup plus lent que 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/>
              <a:t>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827640" y="27810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-1270500" y="44835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r>
              <a:rPr lang="fr-FR" sz="2800"/>
              <a:t>Amazon Web Services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682370" y="1184275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69120" y="6001560"/>
            <a:ext cx="3591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80050" y="2014772"/>
            <a:ext cx="6795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/>
              <a:t>Contexte </a:t>
            </a: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Amazon Web Services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/>
              <a:t>Objectifs </a:t>
            </a: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Se connecter à S3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Initialiser</a:t>
            </a:r>
            <a:r>
              <a:rPr lang="fr-FR" sz="2100"/>
              <a:t> PySpark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fr-FR" sz="2100"/>
              <a:t>Lecture et Preprocessing de données images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Faire une réduction PCA en local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Se connecter à une instance EC2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FR" sz="2100"/>
              <a:t>Faire tourner le code sur le Cloud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/>
              <a:t>Mise en place d’EC2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155" name="Google Shape;155;p6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8288280" y="3657240"/>
            <a:ext cx="243720" cy="520920"/>
          </a:xfrm>
          <a:prstGeom prst="rect">
            <a:avLst/>
          </a:prstGeom>
          <a:solidFill>
            <a:srgbClr val="0099CC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1094400" y="5886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r>
              <a:rPr b="0" lang="fr-FR" sz="3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Contenu de la base 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3708000" y="2133000"/>
            <a:ext cx="46800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9250" y="2320000"/>
            <a:ext cx="383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</a:rPr>
              <a:t>Objectifs 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-FR" sz="2100">
                <a:solidFill>
                  <a:schemeClr val="dk1"/>
                </a:solidFill>
              </a:rPr>
              <a:t>Données sur des Fruits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-FR" sz="2100">
                <a:solidFill>
                  <a:schemeClr val="dk1"/>
                </a:solidFill>
              </a:rPr>
              <a:t>Jeux Training/Test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-FR" sz="2100">
                <a:solidFill>
                  <a:schemeClr val="dk1"/>
                </a:solidFill>
              </a:rPr>
              <a:t>Données images jpg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-FR" sz="2100">
                <a:solidFill>
                  <a:schemeClr val="dk1"/>
                </a:solidFill>
              </a:rPr>
              <a:t>Différents Labels pour les fruits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22552"/>
          <a:stretch/>
        </p:blipFill>
        <p:spPr>
          <a:xfrm>
            <a:off x="4348750" y="2321350"/>
            <a:ext cx="3210350" cy="1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5704"/>
          <a:stretch/>
        </p:blipFill>
        <p:spPr>
          <a:xfrm>
            <a:off x="4348750" y="4338925"/>
            <a:ext cx="3388800" cy="16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007640" y="3744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Initialisation de PySpark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258725" y="1657150"/>
            <a:ext cx="46236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PySpark : Interface pour Apache Spark en Python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/>
              <a:t>Meilleur que Python pour les plus gros volumes de données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Librairie PySpark : support en plusieurs langages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Grande vitesse de traitement des données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75" y="2688625"/>
            <a:ext cx="32099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75" y="4868975"/>
            <a:ext cx="4893624" cy="10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b30c55449_0_9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Amazon Web Services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9b30c55449_0_9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9b30c55449_0_9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9b30c55449_0_9"/>
          <p:cNvSpPr/>
          <p:nvPr/>
        </p:nvSpPr>
        <p:spPr>
          <a:xfrm>
            <a:off x="258725" y="2332750"/>
            <a:ext cx="46236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Plateforme Cloud la plus complète et utilisée du monde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/>
              <a:t>Utilisé chez les entreprises et les StartUps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Différentes fonctionnalités : Stockage, Instances, service de bases de données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lang="fr-FR" sz="1600"/>
              <a:t>Environnement sécurisé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9b30c5544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325" y="2064050"/>
            <a:ext cx="3956876" cy="39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e6ca22a02_0_35"/>
          <p:cNvSpPr txBox="1"/>
          <p:nvPr>
            <p:ph type="title"/>
          </p:nvPr>
        </p:nvSpPr>
        <p:spPr>
          <a:xfrm>
            <a:off x="1043815" y="3489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Connexion à S3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7e6ca22a02_0_3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7e6ca22a02_0_3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7e6ca22a02_0_35"/>
          <p:cNvSpPr txBox="1"/>
          <p:nvPr/>
        </p:nvSpPr>
        <p:spPr>
          <a:xfrm>
            <a:off x="356925" y="2116025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479" lvl="0" marL="2858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"/>
              <a:buChar char="❑"/>
            </a:pPr>
            <a:r>
              <a:rPr lang="fr-FR" sz="1600">
                <a:solidFill>
                  <a:schemeClr val="dk1"/>
                </a:solidFill>
              </a:rPr>
              <a:t>S3 : interface de stockage d’Amazon Web Services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5479" lvl="0" marL="2858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"/>
              <a:buChar char="❑"/>
            </a:pPr>
            <a:r>
              <a:rPr lang="fr-FR" sz="1600">
                <a:solidFill>
                  <a:schemeClr val="dk1"/>
                </a:solidFill>
              </a:rPr>
              <a:t> Présence de “buckets”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5479" lvl="0" marL="2858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"/>
              <a:buChar char="❑"/>
            </a:pPr>
            <a:r>
              <a:rPr lang="fr-FR" sz="1600">
                <a:solidFill>
                  <a:schemeClr val="dk1"/>
                </a:solidFill>
              </a:rPr>
              <a:t>AWS access ID/secret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5479" lvl="0" marL="2858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"/>
              <a:buChar char="❑"/>
            </a:pPr>
            <a:r>
              <a:rPr lang="fr-FR" sz="1600">
                <a:solidFill>
                  <a:schemeClr val="dk1"/>
                </a:solidFill>
              </a:rPr>
              <a:t>Fonction en Spark pour accéder à S3 dans un fichier.txt ou csv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8" name="Google Shape;198;g17e6ca22a0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000" y="2356562"/>
            <a:ext cx="5482276" cy="288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e6ca22a02_0_44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Lecture d’une image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7e6ca22a02_0_44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17e6ca22a02_0_44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7e6ca22a02_0_44"/>
          <p:cNvSpPr txBox="1"/>
          <p:nvPr/>
        </p:nvSpPr>
        <p:spPr>
          <a:xfrm>
            <a:off x="191225" y="2167000"/>
            <a:ext cx="346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Chargement d’une palette d’images à partir de S3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Transformation de l’image en array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Reshape de l’image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7e6ca22a0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25" y="1592400"/>
            <a:ext cx="4394698" cy="461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