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7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E78FFE-37BD-4C3B-B606-2EDB6F2EAFE3}" v="26" dt="2022-03-28T03:48:38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Noroozi kia" userId="c9af2dca673e13ec" providerId="LiveId" clId="{9CE78FFE-37BD-4C3B-B606-2EDB6F2EAFE3}"/>
    <pc:docChg chg="undo custSel addSld delSld modSld">
      <pc:chgData name="Alex Noroozi kia" userId="c9af2dca673e13ec" providerId="LiveId" clId="{9CE78FFE-37BD-4C3B-B606-2EDB6F2EAFE3}" dt="2022-03-28T04:26:35.397" v="2192" actId="1076"/>
      <pc:docMkLst>
        <pc:docMk/>
      </pc:docMkLst>
      <pc:sldChg chg="modSp mod">
        <pc:chgData name="Alex Noroozi kia" userId="c9af2dca673e13ec" providerId="LiveId" clId="{9CE78FFE-37BD-4C3B-B606-2EDB6F2EAFE3}" dt="2022-03-27T22:16:35.925" v="878" actId="14100"/>
        <pc:sldMkLst>
          <pc:docMk/>
          <pc:sldMk cId="4122740940" sldId="256"/>
        </pc:sldMkLst>
        <pc:spChg chg="mod">
          <ac:chgData name="Alex Noroozi kia" userId="c9af2dca673e13ec" providerId="LiveId" clId="{9CE78FFE-37BD-4C3B-B606-2EDB6F2EAFE3}" dt="2022-03-27T22:16:17.392" v="873" actId="1076"/>
          <ac:spMkLst>
            <pc:docMk/>
            <pc:sldMk cId="4122740940" sldId="256"/>
            <ac:spMk id="2" creationId="{11C655C9-8397-4D79-8192-7F1659D8174E}"/>
          </ac:spMkLst>
        </pc:spChg>
        <pc:spChg chg="mod">
          <ac:chgData name="Alex Noroozi kia" userId="c9af2dca673e13ec" providerId="LiveId" clId="{9CE78FFE-37BD-4C3B-B606-2EDB6F2EAFE3}" dt="2022-03-27T22:16:35.925" v="878" actId="14100"/>
          <ac:spMkLst>
            <pc:docMk/>
            <pc:sldMk cId="4122740940" sldId="256"/>
            <ac:spMk id="3" creationId="{4C285F3B-3B23-4EF7-9A59-46E436E3239A}"/>
          </ac:spMkLst>
        </pc:spChg>
      </pc:sldChg>
      <pc:sldChg chg="modSp mod">
        <pc:chgData name="Alex Noroozi kia" userId="c9af2dca673e13ec" providerId="LiveId" clId="{9CE78FFE-37BD-4C3B-B606-2EDB6F2EAFE3}" dt="2022-03-28T03:19:55.100" v="1404" actId="20577"/>
        <pc:sldMkLst>
          <pc:docMk/>
          <pc:sldMk cId="2494448038" sldId="257"/>
        </pc:sldMkLst>
        <pc:spChg chg="mod">
          <ac:chgData name="Alex Noroozi kia" userId="c9af2dca673e13ec" providerId="LiveId" clId="{9CE78FFE-37BD-4C3B-B606-2EDB6F2EAFE3}" dt="2022-03-27T22:09:08.564" v="551" actId="1076"/>
          <ac:spMkLst>
            <pc:docMk/>
            <pc:sldMk cId="2494448038" sldId="257"/>
            <ac:spMk id="2" creationId="{2E6E09A9-2E88-4A9C-B90A-FDF152BAEED1}"/>
          </ac:spMkLst>
        </pc:spChg>
        <pc:spChg chg="mod">
          <ac:chgData name="Alex Noroozi kia" userId="c9af2dca673e13ec" providerId="LiveId" clId="{9CE78FFE-37BD-4C3B-B606-2EDB6F2EAFE3}" dt="2022-03-28T03:19:55.100" v="1404" actId="20577"/>
          <ac:spMkLst>
            <pc:docMk/>
            <pc:sldMk cId="2494448038" sldId="257"/>
            <ac:spMk id="3" creationId="{C2D2DC04-7007-4015-8692-D7DAB6F603B8}"/>
          </ac:spMkLst>
        </pc:spChg>
      </pc:sldChg>
      <pc:sldChg chg="modSp mod">
        <pc:chgData name="Alex Noroozi kia" userId="c9af2dca673e13ec" providerId="LiveId" clId="{9CE78FFE-37BD-4C3B-B606-2EDB6F2EAFE3}" dt="2022-03-27T22:09:27.988" v="552" actId="1076"/>
        <pc:sldMkLst>
          <pc:docMk/>
          <pc:sldMk cId="4180938656" sldId="258"/>
        </pc:sldMkLst>
        <pc:spChg chg="mod">
          <ac:chgData name="Alex Noroozi kia" userId="c9af2dca673e13ec" providerId="LiveId" clId="{9CE78FFE-37BD-4C3B-B606-2EDB6F2EAFE3}" dt="2022-03-27T22:09:27.988" v="552" actId="1076"/>
          <ac:spMkLst>
            <pc:docMk/>
            <pc:sldMk cId="4180938656" sldId="258"/>
            <ac:spMk id="2" creationId="{42E55712-43AF-42A3-B29D-F99F8637AF18}"/>
          </ac:spMkLst>
        </pc:spChg>
      </pc:sldChg>
      <pc:sldChg chg="addSp modSp new mod">
        <pc:chgData name="Alex Noroozi kia" userId="c9af2dca673e13ec" providerId="LiveId" clId="{9CE78FFE-37BD-4C3B-B606-2EDB6F2EAFE3}" dt="2022-03-27T22:11:05.359" v="584" actId="20577"/>
        <pc:sldMkLst>
          <pc:docMk/>
          <pc:sldMk cId="3018554405" sldId="259"/>
        </pc:sldMkLst>
        <pc:spChg chg="mod">
          <ac:chgData name="Alex Noroozi kia" userId="c9af2dca673e13ec" providerId="LiveId" clId="{9CE78FFE-37BD-4C3B-B606-2EDB6F2EAFE3}" dt="2022-03-27T22:09:54.221" v="556" actId="1076"/>
          <ac:spMkLst>
            <pc:docMk/>
            <pc:sldMk cId="3018554405" sldId="259"/>
            <ac:spMk id="2" creationId="{2FF0696A-86E4-4987-99D2-097A603FB232}"/>
          </ac:spMkLst>
        </pc:spChg>
        <pc:spChg chg="mod">
          <ac:chgData name="Alex Noroozi kia" userId="c9af2dca673e13ec" providerId="LiveId" clId="{9CE78FFE-37BD-4C3B-B606-2EDB6F2EAFE3}" dt="2022-03-27T20:48:03.289" v="187" actId="1076"/>
          <ac:spMkLst>
            <pc:docMk/>
            <pc:sldMk cId="3018554405" sldId="259"/>
            <ac:spMk id="3" creationId="{4F821C2C-5A78-4A9F-AFFD-98E580634082}"/>
          </ac:spMkLst>
        </pc:spChg>
        <pc:spChg chg="mod">
          <ac:chgData name="Alex Noroozi kia" userId="c9af2dca673e13ec" providerId="LiveId" clId="{9CE78FFE-37BD-4C3B-B606-2EDB6F2EAFE3}" dt="2022-03-27T22:11:05.359" v="584" actId="20577"/>
          <ac:spMkLst>
            <pc:docMk/>
            <pc:sldMk cId="3018554405" sldId="259"/>
            <ac:spMk id="4" creationId="{8AC07F20-96D8-4E67-BF0F-DCD5001F97D1}"/>
          </ac:spMkLst>
        </pc:spChg>
        <pc:picChg chg="add mod">
          <ac:chgData name="Alex Noroozi kia" userId="c9af2dca673e13ec" providerId="LiveId" clId="{9CE78FFE-37BD-4C3B-B606-2EDB6F2EAFE3}" dt="2022-03-27T21:02:22.975" v="379" actId="1076"/>
          <ac:picMkLst>
            <pc:docMk/>
            <pc:sldMk cId="3018554405" sldId="259"/>
            <ac:picMk id="6" creationId="{4491119D-0AF9-46E3-AFE9-09519A38C72D}"/>
          </ac:picMkLst>
        </pc:picChg>
      </pc:sldChg>
      <pc:sldChg chg="new del">
        <pc:chgData name="Alex Noroozi kia" userId="c9af2dca673e13ec" providerId="LiveId" clId="{9CE78FFE-37BD-4C3B-B606-2EDB6F2EAFE3}" dt="2022-03-27T22:14:58.381" v="864" actId="2696"/>
        <pc:sldMkLst>
          <pc:docMk/>
          <pc:sldMk cId="1111479024" sldId="260"/>
        </pc:sldMkLst>
      </pc:sldChg>
      <pc:sldChg chg="addSp delSp modSp new mod">
        <pc:chgData name="Alex Noroozi kia" userId="c9af2dca673e13ec" providerId="LiveId" clId="{9CE78FFE-37BD-4C3B-B606-2EDB6F2EAFE3}" dt="2022-03-27T22:08:41.503" v="550" actId="1076"/>
        <pc:sldMkLst>
          <pc:docMk/>
          <pc:sldMk cId="1302772191" sldId="261"/>
        </pc:sldMkLst>
        <pc:spChg chg="mod">
          <ac:chgData name="Alex Noroozi kia" userId="c9af2dca673e13ec" providerId="LiveId" clId="{9CE78FFE-37BD-4C3B-B606-2EDB6F2EAFE3}" dt="2022-03-27T22:03:42.744" v="450" actId="14100"/>
          <ac:spMkLst>
            <pc:docMk/>
            <pc:sldMk cId="1302772191" sldId="261"/>
            <ac:spMk id="2" creationId="{BC63B08F-DE19-43C8-BB54-58D62CD79647}"/>
          </ac:spMkLst>
        </pc:spChg>
        <pc:spChg chg="mod">
          <ac:chgData name="Alex Noroozi kia" userId="c9af2dca673e13ec" providerId="LiveId" clId="{9CE78FFE-37BD-4C3B-B606-2EDB6F2EAFE3}" dt="2022-03-27T22:05:47.975" v="546" actId="1076"/>
          <ac:spMkLst>
            <pc:docMk/>
            <pc:sldMk cId="1302772191" sldId="261"/>
            <ac:spMk id="3" creationId="{E6A67F9E-6767-4A2B-AAF7-B58C15ABD1B6}"/>
          </ac:spMkLst>
        </pc:spChg>
        <pc:spChg chg="del">
          <ac:chgData name="Alex Noroozi kia" userId="c9af2dca673e13ec" providerId="LiveId" clId="{9CE78FFE-37BD-4C3B-B606-2EDB6F2EAFE3}" dt="2022-03-27T22:08:37.207" v="547" actId="931"/>
          <ac:spMkLst>
            <pc:docMk/>
            <pc:sldMk cId="1302772191" sldId="261"/>
            <ac:spMk id="4" creationId="{041F54CF-2BE1-4C7C-8110-867D581ED44C}"/>
          </ac:spMkLst>
        </pc:spChg>
        <pc:picChg chg="add mod">
          <ac:chgData name="Alex Noroozi kia" userId="c9af2dca673e13ec" providerId="LiveId" clId="{9CE78FFE-37BD-4C3B-B606-2EDB6F2EAFE3}" dt="2022-03-27T22:08:41.503" v="550" actId="1076"/>
          <ac:picMkLst>
            <pc:docMk/>
            <pc:sldMk cId="1302772191" sldId="261"/>
            <ac:picMk id="6" creationId="{6C4E90FF-6F30-4B3B-8B43-A91B9D87E4F0}"/>
          </ac:picMkLst>
        </pc:picChg>
      </pc:sldChg>
      <pc:sldChg chg="addSp delSp modSp add mod">
        <pc:chgData name="Alex Noroozi kia" userId="c9af2dca673e13ec" providerId="LiveId" clId="{9CE78FFE-37BD-4C3B-B606-2EDB6F2EAFE3}" dt="2022-03-28T03:21:02.753" v="1410"/>
        <pc:sldMkLst>
          <pc:docMk/>
          <pc:sldMk cId="2487360882" sldId="262"/>
        </pc:sldMkLst>
        <pc:spChg chg="mod">
          <ac:chgData name="Alex Noroozi kia" userId="c9af2dca673e13ec" providerId="LiveId" clId="{9CE78FFE-37BD-4C3B-B606-2EDB6F2EAFE3}" dt="2022-03-27T22:14:45.959" v="863" actId="20577"/>
          <ac:spMkLst>
            <pc:docMk/>
            <pc:sldMk cId="2487360882" sldId="262"/>
            <ac:spMk id="4" creationId="{8AC07F20-96D8-4E67-BF0F-DCD5001F97D1}"/>
          </ac:spMkLst>
        </pc:spChg>
        <pc:picChg chg="del">
          <ac:chgData name="Alex Noroozi kia" userId="c9af2dca673e13ec" providerId="LiveId" clId="{9CE78FFE-37BD-4C3B-B606-2EDB6F2EAFE3}" dt="2022-03-28T03:20:10.959" v="1405" actId="21"/>
          <ac:picMkLst>
            <pc:docMk/>
            <pc:sldMk cId="2487360882" sldId="262"/>
            <ac:picMk id="6" creationId="{4491119D-0AF9-46E3-AFE9-09519A38C72D}"/>
          </ac:picMkLst>
        </pc:picChg>
        <pc:picChg chg="add mod">
          <ac:chgData name="Alex Noroozi kia" userId="c9af2dca673e13ec" providerId="LiveId" clId="{9CE78FFE-37BD-4C3B-B606-2EDB6F2EAFE3}" dt="2022-03-28T03:21:02.753" v="1410"/>
          <ac:picMkLst>
            <pc:docMk/>
            <pc:sldMk cId="2487360882" sldId="262"/>
            <ac:picMk id="7" creationId="{A34EC291-D60F-46A0-AF58-D73E1E1E934B}"/>
          </ac:picMkLst>
        </pc:picChg>
      </pc:sldChg>
      <pc:sldChg chg="modSp add mod">
        <pc:chgData name="Alex Noroozi kia" userId="c9af2dca673e13ec" providerId="LiveId" clId="{9CE78FFE-37BD-4C3B-B606-2EDB6F2EAFE3}" dt="2022-03-28T03:00:25.514" v="1017" actId="20577"/>
        <pc:sldMkLst>
          <pc:docMk/>
          <pc:sldMk cId="2138082332" sldId="263"/>
        </pc:sldMkLst>
        <pc:spChg chg="mod">
          <ac:chgData name="Alex Noroozi kia" userId="c9af2dca673e13ec" providerId="LiveId" clId="{9CE78FFE-37BD-4C3B-B606-2EDB6F2EAFE3}" dt="2022-03-27T22:17:54.075" v="889" actId="1076"/>
          <ac:spMkLst>
            <pc:docMk/>
            <pc:sldMk cId="2138082332" sldId="263"/>
            <ac:spMk id="2" creationId="{2FF0696A-86E4-4987-99D2-097A603FB232}"/>
          </ac:spMkLst>
        </pc:spChg>
        <pc:spChg chg="mod">
          <ac:chgData name="Alex Noroozi kia" userId="c9af2dca673e13ec" providerId="LiveId" clId="{9CE78FFE-37BD-4C3B-B606-2EDB6F2EAFE3}" dt="2022-03-28T03:00:25.514" v="1017" actId="20577"/>
          <ac:spMkLst>
            <pc:docMk/>
            <pc:sldMk cId="2138082332" sldId="263"/>
            <ac:spMk id="4" creationId="{8AC07F20-96D8-4E67-BF0F-DCD5001F97D1}"/>
          </ac:spMkLst>
        </pc:spChg>
      </pc:sldChg>
      <pc:sldChg chg="addSp delSp modSp new mod">
        <pc:chgData name="Alex Noroozi kia" userId="c9af2dca673e13ec" providerId="LiveId" clId="{9CE78FFE-37BD-4C3B-B606-2EDB6F2EAFE3}" dt="2022-03-28T03:15:55.944" v="1290" actId="20577"/>
        <pc:sldMkLst>
          <pc:docMk/>
          <pc:sldMk cId="1869408706" sldId="264"/>
        </pc:sldMkLst>
        <pc:spChg chg="mod">
          <ac:chgData name="Alex Noroozi kia" userId="c9af2dca673e13ec" providerId="LiveId" clId="{9CE78FFE-37BD-4C3B-B606-2EDB6F2EAFE3}" dt="2022-03-28T03:02:01.319" v="1049" actId="1076"/>
          <ac:spMkLst>
            <pc:docMk/>
            <pc:sldMk cId="1869408706" sldId="264"/>
            <ac:spMk id="2" creationId="{8F9198F5-0226-4BFB-AB99-2503747772EF}"/>
          </ac:spMkLst>
        </pc:spChg>
        <pc:spChg chg="mod">
          <ac:chgData name="Alex Noroozi kia" userId="c9af2dca673e13ec" providerId="LiveId" clId="{9CE78FFE-37BD-4C3B-B606-2EDB6F2EAFE3}" dt="2022-03-28T03:15:55.944" v="1290" actId="20577"/>
          <ac:spMkLst>
            <pc:docMk/>
            <pc:sldMk cId="1869408706" sldId="264"/>
            <ac:spMk id="3" creationId="{DC10E65F-5BFD-415D-85F6-05F9F4144479}"/>
          </ac:spMkLst>
        </pc:spChg>
        <pc:spChg chg="del">
          <ac:chgData name="Alex Noroozi kia" userId="c9af2dca673e13ec" providerId="LiveId" clId="{9CE78FFE-37BD-4C3B-B606-2EDB6F2EAFE3}" dt="2022-03-28T03:08:54.831" v="1149" actId="931"/>
          <ac:spMkLst>
            <pc:docMk/>
            <pc:sldMk cId="1869408706" sldId="264"/>
            <ac:spMk id="4" creationId="{32FFB46D-A682-4B67-90D7-6BF4D0A580C6}"/>
          </ac:spMkLst>
        </pc:spChg>
        <pc:spChg chg="add del mod">
          <ac:chgData name="Alex Noroozi kia" userId="c9af2dca673e13ec" providerId="LiveId" clId="{9CE78FFE-37BD-4C3B-B606-2EDB6F2EAFE3}" dt="2022-03-28T03:14:06.646" v="1261" actId="931"/>
          <ac:spMkLst>
            <pc:docMk/>
            <pc:sldMk cId="1869408706" sldId="264"/>
            <ac:spMk id="8" creationId="{095CB273-675A-4B69-BEE5-11893A0A48DD}"/>
          </ac:spMkLst>
        </pc:spChg>
        <pc:picChg chg="add del mod">
          <ac:chgData name="Alex Noroozi kia" userId="c9af2dca673e13ec" providerId="LiveId" clId="{9CE78FFE-37BD-4C3B-B606-2EDB6F2EAFE3}" dt="2022-03-28T03:13:57.636" v="1260" actId="21"/>
          <ac:picMkLst>
            <pc:docMk/>
            <pc:sldMk cId="1869408706" sldId="264"/>
            <ac:picMk id="6" creationId="{A8329586-6ABA-4D6D-9446-F10448D64D68}"/>
          </ac:picMkLst>
        </pc:picChg>
        <pc:picChg chg="add mod">
          <ac:chgData name="Alex Noroozi kia" userId="c9af2dca673e13ec" providerId="LiveId" clId="{9CE78FFE-37BD-4C3B-B606-2EDB6F2EAFE3}" dt="2022-03-28T03:14:39.769" v="1265"/>
          <ac:picMkLst>
            <pc:docMk/>
            <pc:sldMk cId="1869408706" sldId="264"/>
            <ac:picMk id="10" creationId="{3E8F4966-0C05-43FC-A3FF-E0578CC832D2}"/>
          </ac:picMkLst>
        </pc:picChg>
      </pc:sldChg>
      <pc:sldChg chg="addSp delSp modSp add mod">
        <pc:chgData name="Alex Noroozi kia" userId="c9af2dca673e13ec" providerId="LiveId" clId="{9CE78FFE-37BD-4C3B-B606-2EDB6F2EAFE3}" dt="2022-03-28T03:15:43.470" v="1274" actId="20577"/>
        <pc:sldMkLst>
          <pc:docMk/>
          <pc:sldMk cId="4091423795" sldId="265"/>
        </pc:sldMkLst>
        <pc:spChg chg="mod">
          <ac:chgData name="Alex Noroozi kia" userId="c9af2dca673e13ec" providerId="LiveId" clId="{9CE78FFE-37BD-4C3B-B606-2EDB6F2EAFE3}" dt="2022-03-28T03:15:43.470" v="1274" actId="20577"/>
          <ac:spMkLst>
            <pc:docMk/>
            <pc:sldMk cId="4091423795" sldId="265"/>
            <ac:spMk id="3" creationId="{DC10E65F-5BFD-415D-85F6-05F9F4144479}"/>
          </ac:spMkLst>
        </pc:spChg>
        <pc:spChg chg="add del mod">
          <ac:chgData name="Alex Noroozi kia" userId="c9af2dca673e13ec" providerId="LiveId" clId="{9CE78FFE-37BD-4C3B-B606-2EDB6F2EAFE3}" dt="2022-03-28T03:11:02.594" v="1193" actId="931"/>
          <ac:spMkLst>
            <pc:docMk/>
            <pc:sldMk cId="4091423795" sldId="265"/>
            <ac:spMk id="5" creationId="{0B24FC07-959A-40F9-9F6A-1463BA3E1DBE}"/>
          </ac:spMkLst>
        </pc:spChg>
        <pc:picChg chg="del">
          <ac:chgData name="Alex Noroozi kia" userId="c9af2dca673e13ec" providerId="LiveId" clId="{9CE78FFE-37BD-4C3B-B606-2EDB6F2EAFE3}" dt="2022-03-28T03:10:51.062" v="1192" actId="21"/>
          <ac:picMkLst>
            <pc:docMk/>
            <pc:sldMk cId="4091423795" sldId="265"/>
            <ac:picMk id="6" creationId="{A8329586-6ABA-4D6D-9446-F10448D64D68}"/>
          </ac:picMkLst>
        </pc:picChg>
        <pc:picChg chg="add mod">
          <ac:chgData name="Alex Noroozi kia" userId="c9af2dca673e13ec" providerId="LiveId" clId="{9CE78FFE-37BD-4C3B-B606-2EDB6F2EAFE3}" dt="2022-03-28T03:13:00.027" v="1204" actId="1076"/>
          <ac:picMkLst>
            <pc:docMk/>
            <pc:sldMk cId="4091423795" sldId="265"/>
            <ac:picMk id="8" creationId="{D725A78B-6601-4F17-8104-1DCB30048503}"/>
          </ac:picMkLst>
        </pc:picChg>
      </pc:sldChg>
      <pc:sldChg chg="addSp delSp modSp add mod">
        <pc:chgData name="Alex Noroozi kia" userId="c9af2dca673e13ec" providerId="LiveId" clId="{9CE78FFE-37BD-4C3B-B606-2EDB6F2EAFE3}" dt="2022-03-28T03:19:31.873" v="1394" actId="1076"/>
        <pc:sldMkLst>
          <pc:docMk/>
          <pc:sldMk cId="411246184" sldId="266"/>
        </pc:sldMkLst>
        <pc:spChg chg="mod">
          <ac:chgData name="Alex Noroozi kia" userId="c9af2dca673e13ec" providerId="LiveId" clId="{9CE78FFE-37BD-4C3B-B606-2EDB6F2EAFE3}" dt="2022-03-28T03:19:24.181" v="1393" actId="1076"/>
          <ac:spMkLst>
            <pc:docMk/>
            <pc:sldMk cId="411246184" sldId="266"/>
            <ac:spMk id="2" creationId="{8F9198F5-0226-4BFB-AB99-2503747772EF}"/>
          </ac:spMkLst>
        </pc:spChg>
        <pc:spChg chg="mod">
          <ac:chgData name="Alex Noroozi kia" userId="c9af2dca673e13ec" providerId="LiveId" clId="{9CE78FFE-37BD-4C3B-B606-2EDB6F2EAFE3}" dt="2022-03-28T03:19:31.873" v="1394" actId="1076"/>
          <ac:spMkLst>
            <pc:docMk/>
            <pc:sldMk cId="411246184" sldId="266"/>
            <ac:spMk id="3" creationId="{DC10E65F-5BFD-415D-85F6-05F9F4144479}"/>
          </ac:spMkLst>
        </pc:spChg>
        <pc:spChg chg="add del mod">
          <ac:chgData name="Alex Noroozi kia" userId="c9af2dca673e13ec" providerId="LiveId" clId="{9CE78FFE-37BD-4C3B-B606-2EDB6F2EAFE3}" dt="2022-03-28T03:17:06.512" v="1294" actId="931"/>
          <ac:spMkLst>
            <pc:docMk/>
            <pc:sldMk cId="411246184" sldId="266"/>
            <ac:spMk id="5" creationId="{33A270BF-55A3-437E-90AE-42B948A1C9F1}"/>
          </ac:spMkLst>
        </pc:spChg>
        <pc:picChg chg="add mod">
          <ac:chgData name="Alex Noroozi kia" userId="c9af2dca673e13ec" providerId="LiveId" clId="{9CE78FFE-37BD-4C3B-B606-2EDB6F2EAFE3}" dt="2022-03-28T03:17:46.708" v="1301"/>
          <ac:picMkLst>
            <pc:docMk/>
            <pc:sldMk cId="411246184" sldId="266"/>
            <ac:picMk id="7" creationId="{24D6A2E8-D6E4-492D-86D4-9CBA1A918C3F}"/>
          </ac:picMkLst>
        </pc:picChg>
        <pc:picChg chg="del">
          <ac:chgData name="Alex Noroozi kia" userId="c9af2dca673e13ec" providerId="LiveId" clId="{9CE78FFE-37BD-4C3B-B606-2EDB6F2EAFE3}" dt="2022-03-28T03:16:09.331" v="1292" actId="21"/>
          <ac:picMkLst>
            <pc:docMk/>
            <pc:sldMk cId="411246184" sldId="266"/>
            <ac:picMk id="8" creationId="{D725A78B-6601-4F17-8104-1DCB30048503}"/>
          </ac:picMkLst>
        </pc:picChg>
        <pc:picChg chg="add mod">
          <ac:chgData name="Alex Noroozi kia" userId="c9af2dca673e13ec" providerId="LiveId" clId="{9CE78FFE-37BD-4C3B-B606-2EDB6F2EAFE3}" dt="2022-03-28T03:18:08.319" v="1304"/>
          <ac:picMkLst>
            <pc:docMk/>
            <pc:sldMk cId="411246184" sldId="266"/>
            <ac:picMk id="10" creationId="{811BA0DD-769C-45A1-9AA2-152DA3FE4558}"/>
          </ac:picMkLst>
        </pc:picChg>
      </pc:sldChg>
      <pc:sldChg chg="addSp delSp modSp new mod">
        <pc:chgData name="Alex Noroozi kia" userId="c9af2dca673e13ec" providerId="LiveId" clId="{9CE78FFE-37BD-4C3B-B606-2EDB6F2EAFE3}" dt="2022-03-28T03:29:12.136" v="1591" actId="20577"/>
        <pc:sldMkLst>
          <pc:docMk/>
          <pc:sldMk cId="3071475571" sldId="267"/>
        </pc:sldMkLst>
        <pc:spChg chg="mod">
          <ac:chgData name="Alex Noroozi kia" userId="c9af2dca673e13ec" providerId="LiveId" clId="{9CE78FFE-37BD-4C3B-B606-2EDB6F2EAFE3}" dt="2022-03-28T03:23:09.317" v="1458" actId="1076"/>
          <ac:spMkLst>
            <pc:docMk/>
            <pc:sldMk cId="3071475571" sldId="267"/>
            <ac:spMk id="2" creationId="{CAE0A3B6-E3C7-4B8E-81BB-2BC510576194}"/>
          </ac:spMkLst>
        </pc:spChg>
        <pc:spChg chg="mod">
          <ac:chgData name="Alex Noroozi kia" userId="c9af2dca673e13ec" providerId="LiveId" clId="{9CE78FFE-37BD-4C3B-B606-2EDB6F2EAFE3}" dt="2022-03-28T03:29:12.136" v="1591" actId="20577"/>
          <ac:spMkLst>
            <pc:docMk/>
            <pc:sldMk cId="3071475571" sldId="267"/>
            <ac:spMk id="3" creationId="{A7AE2AD5-AE49-4C1E-BE83-C3167E8FD461}"/>
          </ac:spMkLst>
        </pc:spChg>
        <pc:spChg chg="del">
          <ac:chgData name="Alex Noroozi kia" userId="c9af2dca673e13ec" providerId="LiveId" clId="{9CE78FFE-37BD-4C3B-B606-2EDB6F2EAFE3}" dt="2022-03-28T03:27:58.698" v="1529" actId="931"/>
          <ac:spMkLst>
            <pc:docMk/>
            <pc:sldMk cId="3071475571" sldId="267"/>
            <ac:spMk id="4" creationId="{FA9CAE17-4912-48BC-BF30-FF45A7FACB75}"/>
          </ac:spMkLst>
        </pc:spChg>
        <pc:picChg chg="add mod">
          <ac:chgData name="Alex Noroozi kia" userId="c9af2dca673e13ec" providerId="LiveId" clId="{9CE78FFE-37BD-4C3B-B606-2EDB6F2EAFE3}" dt="2022-03-28T03:28:36.882" v="1546" actId="14100"/>
          <ac:picMkLst>
            <pc:docMk/>
            <pc:sldMk cId="3071475571" sldId="267"/>
            <ac:picMk id="6" creationId="{6E70D688-E44F-4186-86B4-9354DBBE55B3}"/>
          </ac:picMkLst>
        </pc:picChg>
      </pc:sldChg>
      <pc:sldChg chg="addSp delSp modSp new mod">
        <pc:chgData name="Alex Noroozi kia" userId="c9af2dca673e13ec" providerId="LiveId" clId="{9CE78FFE-37BD-4C3B-B606-2EDB6F2EAFE3}" dt="2022-03-28T03:41:09.640" v="1755" actId="14100"/>
        <pc:sldMkLst>
          <pc:docMk/>
          <pc:sldMk cId="95848539" sldId="268"/>
        </pc:sldMkLst>
        <pc:spChg chg="mod">
          <ac:chgData name="Alex Noroozi kia" userId="c9af2dca673e13ec" providerId="LiveId" clId="{9CE78FFE-37BD-4C3B-B606-2EDB6F2EAFE3}" dt="2022-03-28T03:37:29.837" v="1639" actId="20577"/>
          <ac:spMkLst>
            <pc:docMk/>
            <pc:sldMk cId="95848539" sldId="268"/>
            <ac:spMk id="2" creationId="{69B608C8-993E-412C-8F62-576286295489}"/>
          </ac:spMkLst>
        </pc:spChg>
        <pc:spChg chg="mod">
          <ac:chgData name="Alex Noroozi kia" userId="c9af2dca673e13ec" providerId="LiveId" clId="{9CE78FFE-37BD-4C3B-B606-2EDB6F2EAFE3}" dt="2022-03-28T03:39:34.320" v="1751" actId="20577"/>
          <ac:spMkLst>
            <pc:docMk/>
            <pc:sldMk cId="95848539" sldId="268"/>
            <ac:spMk id="3" creationId="{81F5B63E-BDFA-45A4-B226-D7CF13AB2E47}"/>
          </ac:spMkLst>
        </pc:spChg>
        <pc:spChg chg="del">
          <ac:chgData name="Alex Noroozi kia" userId="c9af2dca673e13ec" providerId="LiveId" clId="{9CE78FFE-37BD-4C3B-B606-2EDB6F2EAFE3}" dt="2022-03-28T03:41:05.159" v="1752" actId="931"/>
          <ac:spMkLst>
            <pc:docMk/>
            <pc:sldMk cId="95848539" sldId="268"/>
            <ac:spMk id="4" creationId="{B0EAA580-E5AD-4B3A-AC08-E668E4367669}"/>
          </ac:spMkLst>
        </pc:spChg>
        <pc:picChg chg="add mod">
          <ac:chgData name="Alex Noroozi kia" userId="c9af2dca673e13ec" providerId="LiveId" clId="{9CE78FFE-37BD-4C3B-B606-2EDB6F2EAFE3}" dt="2022-03-28T03:41:09.640" v="1755" actId="14100"/>
          <ac:picMkLst>
            <pc:docMk/>
            <pc:sldMk cId="95848539" sldId="268"/>
            <ac:picMk id="6" creationId="{F491C1EC-1ABA-4792-B0D9-645866B97835}"/>
          </ac:picMkLst>
        </pc:picChg>
      </pc:sldChg>
      <pc:sldChg chg="modSp new mod">
        <pc:chgData name="Alex Noroozi kia" userId="c9af2dca673e13ec" providerId="LiveId" clId="{9CE78FFE-37BD-4C3B-B606-2EDB6F2EAFE3}" dt="2022-03-28T03:43:17.415" v="1955" actId="20577"/>
        <pc:sldMkLst>
          <pc:docMk/>
          <pc:sldMk cId="2288629110" sldId="269"/>
        </pc:sldMkLst>
        <pc:spChg chg="mod">
          <ac:chgData name="Alex Noroozi kia" userId="c9af2dca673e13ec" providerId="LiveId" clId="{9CE78FFE-37BD-4C3B-B606-2EDB6F2EAFE3}" dt="2022-03-28T03:41:38.970" v="1767" actId="1076"/>
          <ac:spMkLst>
            <pc:docMk/>
            <pc:sldMk cId="2288629110" sldId="269"/>
            <ac:spMk id="2" creationId="{9A936A56-40AD-4990-866F-13567A5275BB}"/>
          </ac:spMkLst>
        </pc:spChg>
        <pc:spChg chg="mod">
          <ac:chgData name="Alex Noroozi kia" userId="c9af2dca673e13ec" providerId="LiveId" clId="{9CE78FFE-37BD-4C3B-B606-2EDB6F2EAFE3}" dt="2022-03-28T03:43:17.415" v="1955" actId="20577"/>
          <ac:spMkLst>
            <pc:docMk/>
            <pc:sldMk cId="2288629110" sldId="269"/>
            <ac:spMk id="3" creationId="{5E24ACC8-7D1E-460F-92A0-22AD16AD3F6B}"/>
          </ac:spMkLst>
        </pc:spChg>
      </pc:sldChg>
      <pc:sldChg chg="addSp delSp modSp add mod">
        <pc:chgData name="Alex Noroozi kia" userId="c9af2dca673e13ec" providerId="LiveId" clId="{9CE78FFE-37BD-4C3B-B606-2EDB6F2EAFE3}" dt="2022-03-28T04:26:35.397" v="2192" actId="1076"/>
        <pc:sldMkLst>
          <pc:docMk/>
          <pc:sldMk cId="2082327888" sldId="270"/>
        </pc:sldMkLst>
        <pc:spChg chg="mod">
          <ac:chgData name="Alex Noroozi kia" userId="c9af2dca673e13ec" providerId="LiveId" clId="{9CE78FFE-37BD-4C3B-B606-2EDB6F2EAFE3}" dt="2022-03-28T03:44:49.939" v="1984" actId="1076"/>
          <ac:spMkLst>
            <pc:docMk/>
            <pc:sldMk cId="2082327888" sldId="270"/>
            <ac:spMk id="2" creationId="{42E55712-43AF-42A3-B29D-F99F8637AF18}"/>
          </ac:spMkLst>
        </pc:spChg>
        <pc:spChg chg="mod">
          <ac:chgData name="Alex Noroozi kia" userId="c9af2dca673e13ec" providerId="LiveId" clId="{9CE78FFE-37BD-4C3B-B606-2EDB6F2EAFE3}" dt="2022-03-28T04:26:33.544" v="2191" actId="1076"/>
          <ac:spMkLst>
            <pc:docMk/>
            <pc:sldMk cId="2082327888" sldId="270"/>
            <ac:spMk id="3" creationId="{3ED8A451-02E8-426A-94AC-38358D9C8FF9}"/>
          </ac:spMkLst>
        </pc:spChg>
        <pc:spChg chg="add del mod">
          <ac:chgData name="Alex Noroozi kia" userId="c9af2dca673e13ec" providerId="LiveId" clId="{9CE78FFE-37BD-4C3B-B606-2EDB6F2EAFE3}" dt="2022-03-28T03:48:38.737" v="2119" actId="931"/>
          <ac:spMkLst>
            <pc:docMk/>
            <pc:sldMk cId="2082327888" sldId="270"/>
            <ac:spMk id="5" creationId="{E1F83927-5C94-4BC6-8680-1B285E2B8546}"/>
          </ac:spMkLst>
        </pc:spChg>
        <pc:picChg chg="del">
          <ac:chgData name="Alex Noroozi kia" userId="c9af2dca673e13ec" providerId="LiveId" clId="{9CE78FFE-37BD-4C3B-B606-2EDB6F2EAFE3}" dt="2022-03-28T03:48:31.087" v="2118" actId="21"/>
          <ac:picMkLst>
            <pc:docMk/>
            <pc:sldMk cId="2082327888" sldId="270"/>
            <ac:picMk id="6" creationId="{EE9A9E34-5232-4FB6-B476-B232D56043C4}"/>
          </ac:picMkLst>
        </pc:picChg>
        <pc:picChg chg="add mod">
          <ac:chgData name="Alex Noroozi kia" userId="c9af2dca673e13ec" providerId="LiveId" clId="{9CE78FFE-37BD-4C3B-B606-2EDB6F2EAFE3}" dt="2022-03-28T04:26:35.397" v="2192" actId="1076"/>
          <ac:picMkLst>
            <pc:docMk/>
            <pc:sldMk cId="2082327888" sldId="270"/>
            <ac:picMk id="8" creationId="{B6339190-4FBC-48EC-9B3A-D7B084FA3461}"/>
          </ac:picMkLst>
        </pc:picChg>
      </pc:sldChg>
      <pc:sldChg chg="new del">
        <pc:chgData name="Alex Noroozi kia" userId="c9af2dca673e13ec" providerId="LiveId" clId="{9CE78FFE-37BD-4C3B-B606-2EDB6F2EAFE3}" dt="2022-03-28T03:44:13.861" v="1957" actId="2696"/>
        <pc:sldMkLst>
          <pc:docMk/>
          <pc:sldMk cId="2208135769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microsoft.com/office/2007/relationships/hdphoto" Target="../media/hdphoto5.wdp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655C9-8397-4D79-8192-7F1659D81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99800" y="1400747"/>
            <a:ext cx="7524749" cy="2268559"/>
          </a:xfrm>
        </p:spPr>
        <p:txBody>
          <a:bodyPr>
            <a:normAutofit/>
          </a:bodyPr>
          <a:lstStyle/>
          <a:p>
            <a:r>
              <a:rPr lang="fr-FR" sz="4800" dirty="0"/>
              <a:t>Projet numéro 2:</a:t>
            </a:r>
            <a:br>
              <a:rPr lang="fr-FR" sz="4800" dirty="0"/>
            </a:br>
            <a:r>
              <a:rPr lang="fr-FR" sz="2800" dirty="0"/>
              <a:t>Analysez un jeu de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C285F3B-3B23-4EF7-9A59-46E436E32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9749" y="2535027"/>
            <a:ext cx="5533526" cy="1256380"/>
          </a:xfrm>
        </p:spPr>
        <p:txBody>
          <a:bodyPr/>
          <a:lstStyle/>
          <a:p>
            <a:r>
              <a:rPr lang="fr-FR" dirty="0"/>
              <a:t>Formation Data </a:t>
            </a:r>
            <a:r>
              <a:rPr lang="fr-FR" dirty="0" err="1"/>
              <a:t>Scientist</a:t>
            </a:r>
            <a:r>
              <a:rPr lang="fr-FR" dirty="0"/>
              <a:t> d’</a:t>
            </a:r>
            <a:r>
              <a:rPr lang="fr-FR" dirty="0" err="1"/>
              <a:t>OpenClassrooms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2740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198F5-0226-4BFB-AB99-25037477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63" y="808056"/>
            <a:ext cx="7950984" cy="1081705"/>
          </a:xfrm>
        </p:spPr>
        <p:txBody>
          <a:bodyPr/>
          <a:lstStyle/>
          <a:p>
            <a:r>
              <a:rPr lang="fr-FR" dirty="0"/>
              <a:t>Analyse du fichier </a:t>
            </a:r>
            <a:r>
              <a:rPr lang="fr-FR" dirty="0" err="1"/>
              <a:t>EdStatsData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10E65F-5BFD-415D-85F6-05F9F41444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Pourcentage d’universitaires en 2020</a:t>
            </a:r>
          </a:p>
          <a:p>
            <a:r>
              <a:rPr lang="fr-FR" dirty="0"/>
              <a:t>Europe et Amérique du Nord</a:t>
            </a:r>
          </a:p>
          <a:p>
            <a:r>
              <a:rPr lang="fr-FR" dirty="0"/>
              <a:t>Dispersion homogène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D725A78B-6601-4F17-8104-1DCB300485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18288" y="1807097"/>
            <a:ext cx="4344987" cy="376502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142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198F5-0226-4BFB-AB99-25037477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38" y="762785"/>
            <a:ext cx="7950984" cy="1081705"/>
          </a:xfrm>
        </p:spPr>
        <p:txBody>
          <a:bodyPr/>
          <a:lstStyle/>
          <a:p>
            <a:r>
              <a:rPr lang="fr-FR" dirty="0"/>
              <a:t>Analyse du fichier </a:t>
            </a:r>
            <a:r>
              <a:rPr lang="fr-FR" dirty="0" err="1"/>
              <a:t>EdStatsData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10E65F-5BFD-415D-85F6-05F9F4144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57724" y="2255406"/>
            <a:ext cx="3891960" cy="3997828"/>
          </a:xfrm>
        </p:spPr>
        <p:txBody>
          <a:bodyPr/>
          <a:lstStyle/>
          <a:p>
            <a:r>
              <a:rPr lang="fr-FR" dirty="0"/>
              <a:t>Projections pour 2025</a:t>
            </a:r>
          </a:p>
          <a:p>
            <a:r>
              <a:rPr lang="fr-FR" dirty="0"/>
              <a:t>Conclusions similaires </a:t>
            </a:r>
          </a:p>
          <a:p>
            <a:r>
              <a:rPr lang="fr-FR" dirty="0"/>
              <a:t>Aruba et ARE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4D6A2E8-D6E4-492D-86D4-9CBA1A918C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04111" y="1601272"/>
            <a:ext cx="3485665" cy="2361128"/>
          </a:xfr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11BA0DD-769C-45A1-9AA2-152DA3FE455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04112" y="4254320"/>
            <a:ext cx="3485666" cy="233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E0A3B6-E3C7-4B8E-81BB-2BC510576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3850" y="808056"/>
            <a:ext cx="8836832" cy="1081705"/>
          </a:xfrm>
        </p:spPr>
        <p:txBody>
          <a:bodyPr/>
          <a:lstStyle/>
          <a:p>
            <a:r>
              <a:rPr lang="fr-FR" dirty="0"/>
              <a:t>Analyse du fichier </a:t>
            </a:r>
            <a:r>
              <a:rPr lang="fr-FR" dirty="0" err="1"/>
              <a:t>EdFootNote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AE2AD5-AE49-4C1E-BE83-C3167E8FD4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Description et détails</a:t>
            </a:r>
          </a:p>
          <a:p>
            <a:r>
              <a:rPr lang="fr-FR" dirty="0"/>
              <a:t>Indications sur les pays</a:t>
            </a:r>
          </a:p>
          <a:p>
            <a:r>
              <a:rPr lang="fr-FR" dirty="0"/>
              <a:t>Régions non incluses</a:t>
            </a:r>
          </a:p>
          <a:p>
            <a:r>
              <a:rPr lang="fr-FR" dirty="0"/>
              <a:t>Données manquantes (2020,2025)</a:t>
            </a:r>
          </a:p>
        </p:txBody>
      </p:sp>
      <p:pic>
        <p:nvPicPr>
          <p:cNvPr id="6" name="Espace réservé du contenu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6E70D688-E44F-4186-86B4-9354DBBE55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5119" y="2112171"/>
            <a:ext cx="4559817" cy="2135979"/>
          </a:xfrm>
        </p:spPr>
      </p:pic>
    </p:spTree>
    <p:extLst>
      <p:ext uri="{BB962C8B-B14F-4D97-AF65-F5344CB8AC3E}">
        <p14:creationId xmlns:p14="http://schemas.microsoft.com/office/powerpoint/2010/main" val="3071475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608C8-993E-412C-8F62-57628629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du fichier </a:t>
            </a:r>
            <a:r>
              <a:rPr lang="fr-FR" dirty="0" err="1"/>
              <a:t>EdFootStatSeries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F5B63E-BDFA-45A4-B226-D7CF13AB2E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Description de données </a:t>
            </a:r>
          </a:p>
          <a:p>
            <a:r>
              <a:rPr lang="fr-FR" dirty="0"/>
              <a:t>Source : </a:t>
            </a:r>
            <a:r>
              <a:rPr lang="fr-FR" dirty="0" err="1"/>
              <a:t>Barrolee</a:t>
            </a:r>
            <a:endParaRPr lang="fr-FR" dirty="0"/>
          </a:p>
          <a:p>
            <a:r>
              <a:rPr lang="fr-FR" dirty="0"/>
              <a:t>Données fiables mais pas identifiables </a:t>
            </a:r>
          </a:p>
          <a:p>
            <a:r>
              <a:rPr lang="fr-FR" dirty="0"/>
              <a:t>Fichier peu utile</a:t>
            </a:r>
          </a:p>
        </p:txBody>
      </p:sp>
      <p:pic>
        <p:nvPicPr>
          <p:cNvPr id="6" name="Espace réservé du contenu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F491C1EC-1ABA-4792-B0D9-645866B978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5913" y="2181225"/>
            <a:ext cx="3895725" cy="2560349"/>
          </a:xfrm>
        </p:spPr>
      </p:pic>
    </p:spTree>
    <p:extLst>
      <p:ext uri="{BB962C8B-B14F-4D97-AF65-F5344CB8AC3E}">
        <p14:creationId xmlns:p14="http://schemas.microsoft.com/office/powerpoint/2010/main" val="95848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936A56-40AD-4990-866F-13567A52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36492" y="703281"/>
            <a:ext cx="7958331" cy="1077229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24ACC8-7D1E-460F-92A0-22AD16AD3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Beaucoup de données manquantes</a:t>
            </a:r>
          </a:p>
          <a:p>
            <a:r>
              <a:rPr lang="fr-FR" dirty="0"/>
              <a:t>Europe, Amérique du Nord favoris</a:t>
            </a:r>
          </a:p>
          <a:p>
            <a:r>
              <a:rPr lang="fr-FR" dirty="0"/>
              <a:t>Asie, Pacifique ont du potentiel</a:t>
            </a:r>
          </a:p>
          <a:p>
            <a:r>
              <a:rPr lang="fr-FR" dirty="0"/>
              <a:t>Demande internationale ou francophone?</a:t>
            </a:r>
          </a:p>
          <a:p>
            <a:r>
              <a:rPr lang="fr-FR" dirty="0"/>
              <a:t>Demander plus d’informations ?</a:t>
            </a:r>
          </a:p>
        </p:txBody>
      </p:sp>
    </p:spTree>
    <p:extLst>
      <p:ext uri="{BB962C8B-B14F-4D97-AF65-F5344CB8AC3E}">
        <p14:creationId xmlns:p14="http://schemas.microsoft.com/office/powerpoint/2010/main" val="228862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6E09A9-2E88-4A9C-B90A-FDF152BAE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559" y="808056"/>
            <a:ext cx="2150691" cy="1077229"/>
          </a:xfrm>
        </p:spPr>
        <p:txBody>
          <a:bodyPr/>
          <a:lstStyle/>
          <a:p>
            <a:r>
              <a:rPr lang="fr-FR" dirty="0"/>
              <a:t>Contexte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D2DC04-7007-4015-8692-D7DAB6F60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start-up : </a:t>
            </a:r>
            <a:r>
              <a:rPr lang="fr-FR" i="1" dirty="0" err="1"/>
              <a:t>Academy</a:t>
            </a:r>
            <a:endParaRPr lang="fr-FR" i="1" dirty="0"/>
          </a:p>
          <a:p>
            <a:r>
              <a:rPr lang="fr-FR" dirty="0"/>
              <a:t>Formations en ligne niveau lycée/université</a:t>
            </a:r>
          </a:p>
          <a:p>
            <a:r>
              <a:rPr lang="fr-FR" dirty="0"/>
              <a:t>Poste de Data </a:t>
            </a:r>
            <a:r>
              <a:rPr lang="fr-FR" dirty="0" err="1"/>
              <a:t>Scientist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444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63B08F-DE19-43C8-BB54-58D62CD79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873" y="805817"/>
            <a:ext cx="3019402" cy="1081705"/>
          </a:xfrm>
        </p:spPr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A67F9E-6767-4A2B-AAF7-B58C15ABD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29149" y="2528366"/>
            <a:ext cx="3891960" cy="3997828"/>
          </a:xfrm>
        </p:spPr>
        <p:txBody>
          <a:bodyPr/>
          <a:lstStyle/>
          <a:p>
            <a:r>
              <a:rPr lang="fr-FR" dirty="0"/>
              <a:t>Déploiement à l’international</a:t>
            </a:r>
          </a:p>
          <a:p>
            <a:r>
              <a:rPr lang="fr-FR" dirty="0"/>
              <a:t>Pays répondant au projet</a:t>
            </a:r>
          </a:p>
          <a:p>
            <a:r>
              <a:rPr lang="fr-FR" dirty="0"/>
              <a:t>Potentiel sur plusieurs années </a:t>
            </a:r>
          </a:p>
        </p:txBody>
      </p:sp>
      <p:pic>
        <p:nvPicPr>
          <p:cNvPr id="6" name="Espace réservé du contenu 5" descr="Une image contenant intérieur, personne, mur, bureau&#10;&#10;Description générée automatiquement">
            <a:extLst>
              <a:ext uri="{FF2B5EF4-FFF2-40B4-BE49-F238E27FC236}">
                <a16:creationId xmlns:a16="http://schemas.microsoft.com/office/drawing/2014/main" id="{6C4E90FF-6F30-4B3B-8B43-A91B9D87E4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4013" y="2609850"/>
            <a:ext cx="3895725" cy="2597150"/>
          </a:xfrm>
        </p:spPr>
      </p:pic>
    </p:spTree>
    <p:extLst>
      <p:ext uri="{BB962C8B-B14F-4D97-AF65-F5344CB8AC3E}">
        <p14:creationId xmlns:p14="http://schemas.microsoft.com/office/powerpoint/2010/main" val="130277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55712-43AF-42A3-B29D-F99F8637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377" y="808056"/>
            <a:ext cx="2105002" cy="1081705"/>
          </a:xfrm>
        </p:spPr>
        <p:txBody>
          <a:bodyPr/>
          <a:lstStyle/>
          <a:p>
            <a:r>
              <a:rPr lang="fr-FR" dirty="0"/>
              <a:t>Procédé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D8A451-02E8-426A-94AC-38358D9C8F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Analyse d’un jeu de données</a:t>
            </a:r>
          </a:p>
          <a:p>
            <a:r>
              <a:rPr lang="fr-FR" dirty="0"/>
              <a:t>Données manquantes?</a:t>
            </a:r>
          </a:p>
          <a:p>
            <a:r>
              <a:rPr lang="fr-FR" dirty="0"/>
              <a:t>Données dupliquées?</a:t>
            </a:r>
          </a:p>
          <a:p>
            <a:r>
              <a:rPr lang="fr-FR" dirty="0"/>
              <a:t>Calculs et statistiques </a:t>
            </a:r>
          </a:p>
          <a:p>
            <a:r>
              <a:rPr lang="fr-FR" dirty="0"/>
              <a:t>Graphiques</a:t>
            </a:r>
          </a:p>
        </p:txBody>
      </p:sp>
      <p:pic>
        <p:nvPicPr>
          <p:cNvPr id="6" name="Espace réservé du contenu 5" descr="Une image contenant texte, équipement électronique, ordinateur&#10;&#10;Description générée automatiquement">
            <a:extLst>
              <a:ext uri="{FF2B5EF4-FFF2-40B4-BE49-F238E27FC236}">
                <a16:creationId xmlns:a16="http://schemas.microsoft.com/office/drawing/2014/main" id="{EE9A9E34-5232-4FB6-B476-B232D56043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62751" y="2220897"/>
            <a:ext cx="4105619" cy="2732103"/>
          </a:xfrm>
        </p:spPr>
      </p:pic>
    </p:spTree>
    <p:extLst>
      <p:ext uri="{BB962C8B-B14F-4D97-AF65-F5344CB8AC3E}">
        <p14:creationId xmlns:p14="http://schemas.microsoft.com/office/powerpoint/2010/main" val="418093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55712-43AF-42A3-B29D-F99F8637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5474" y="808056"/>
            <a:ext cx="8059723" cy="1081705"/>
          </a:xfrm>
        </p:spPr>
        <p:txBody>
          <a:bodyPr>
            <a:normAutofit/>
          </a:bodyPr>
          <a:lstStyle/>
          <a:p>
            <a:r>
              <a:rPr lang="fr-FR" dirty="0"/>
              <a:t>Premières observations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D8A451-02E8-426A-94AC-38358D9C8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51939" y="2471216"/>
            <a:ext cx="3891960" cy="3997828"/>
          </a:xfrm>
        </p:spPr>
        <p:txBody>
          <a:bodyPr/>
          <a:lstStyle/>
          <a:p>
            <a:r>
              <a:rPr lang="fr-FR" dirty="0"/>
              <a:t>Données manquantes</a:t>
            </a:r>
          </a:p>
          <a:p>
            <a:r>
              <a:rPr lang="fr-FR" dirty="0"/>
              <a:t>Descriptions incomplètes</a:t>
            </a:r>
          </a:p>
          <a:p>
            <a:r>
              <a:rPr lang="fr-FR" dirty="0"/>
              <a:t>Colonnes en trop (« </a:t>
            </a:r>
            <a:r>
              <a:rPr lang="fr-FR" dirty="0" err="1"/>
              <a:t>Unnamed</a:t>
            </a:r>
            <a:r>
              <a:rPr lang="fr-FR" dirty="0"/>
              <a:t> »)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8" name="Espace réservé du contenu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B6339190-4FBC-48EC-9B3A-D7B084FA34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3035" y="2696984"/>
            <a:ext cx="4826032" cy="1464031"/>
          </a:xfrm>
        </p:spPr>
      </p:pic>
    </p:spTree>
    <p:extLst>
      <p:ext uri="{BB962C8B-B14F-4D97-AF65-F5344CB8AC3E}">
        <p14:creationId xmlns:p14="http://schemas.microsoft.com/office/powerpoint/2010/main" val="2082327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F0696A-86E4-4987-99D2-097A603FB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923" y="828679"/>
            <a:ext cx="7248502" cy="1081705"/>
          </a:xfrm>
        </p:spPr>
        <p:txBody>
          <a:bodyPr/>
          <a:lstStyle/>
          <a:p>
            <a:r>
              <a:rPr lang="fr-FR" dirty="0"/>
              <a:t>Analyse du fichier </a:t>
            </a:r>
            <a:r>
              <a:rPr lang="fr-FR" dirty="0" err="1"/>
              <a:t>EdStatsCountry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821C2C-5A78-4A9F-AFFD-98E580634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7410" y="1910384"/>
            <a:ext cx="3891960" cy="3997828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C07F20-96D8-4E67-BF0F-DCD5001F9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0735" y="2567607"/>
            <a:ext cx="4220439" cy="3997829"/>
          </a:xfrm>
        </p:spPr>
        <p:txBody>
          <a:bodyPr/>
          <a:lstStyle/>
          <a:p>
            <a:r>
              <a:rPr lang="fr-FR" dirty="0"/>
              <a:t>Importation de librairies Python</a:t>
            </a:r>
          </a:p>
          <a:p>
            <a:r>
              <a:rPr lang="fr-FR" dirty="0"/>
              <a:t>Données économiques </a:t>
            </a:r>
          </a:p>
          <a:p>
            <a:r>
              <a:rPr lang="fr-FR" dirty="0"/>
              <a:t>Pays à haut revenus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 descr="Une image contenant texte, arbre, nageant, sport aquatique&#10;&#10;Description générée automatiquement">
            <a:extLst>
              <a:ext uri="{FF2B5EF4-FFF2-40B4-BE49-F238E27FC236}">
                <a16:creationId xmlns:a16="http://schemas.microsoft.com/office/drawing/2014/main" id="{4491119D-0AF9-46E3-AFE9-09519A38C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49" y="2567607"/>
            <a:ext cx="5295238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5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F0696A-86E4-4987-99D2-097A603FB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923" y="828679"/>
            <a:ext cx="7248502" cy="1081705"/>
          </a:xfrm>
        </p:spPr>
        <p:txBody>
          <a:bodyPr/>
          <a:lstStyle/>
          <a:p>
            <a:r>
              <a:rPr lang="fr-FR" dirty="0"/>
              <a:t>Analyse du fichier </a:t>
            </a:r>
            <a:r>
              <a:rPr lang="fr-FR" dirty="0" err="1"/>
              <a:t>EdStatsCountry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821C2C-5A78-4A9F-AFFD-98E580634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7410" y="1910384"/>
            <a:ext cx="3891960" cy="3997828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C07F20-96D8-4E67-BF0F-DCD5001F9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0735" y="2567607"/>
            <a:ext cx="4220439" cy="3997829"/>
          </a:xfrm>
        </p:spPr>
        <p:txBody>
          <a:bodyPr/>
          <a:lstStyle/>
          <a:p>
            <a:r>
              <a:rPr lang="fr-FR" dirty="0"/>
              <a:t>Analyse des pays par région</a:t>
            </a:r>
          </a:p>
          <a:p>
            <a:r>
              <a:rPr lang="fr-FR" dirty="0"/>
              <a:t>Pacifique, Asie, Afrique, Europe, Amérique</a:t>
            </a:r>
          </a:p>
          <a:p>
            <a:r>
              <a:rPr lang="fr-FR" dirty="0"/>
              <a:t>Régions intéressantes : Europe et  Amérique du Nord</a:t>
            </a:r>
          </a:p>
          <a:p>
            <a:r>
              <a:rPr lang="fr-FR" dirty="0"/>
              <a:t>Potentiels : ARE et Australie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4EC291-D60F-46A0-AF58-D73E1E1E934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2347295"/>
            <a:ext cx="509700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60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F0696A-86E4-4987-99D2-097A603FB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828679"/>
            <a:ext cx="9563100" cy="1081705"/>
          </a:xfrm>
        </p:spPr>
        <p:txBody>
          <a:bodyPr/>
          <a:lstStyle/>
          <a:p>
            <a:r>
              <a:rPr lang="fr-FR" dirty="0"/>
              <a:t>Analyse du fichier </a:t>
            </a:r>
            <a:r>
              <a:rPr lang="fr-FR" dirty="0" err="1"/>
              <a:t>EdStatsCountry-Series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821C2C-5A78-4A9F-AFFD-98E580634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7410" y="1910384"/>
            <a:ext cx="3891960" cy="3997828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C07F20-96D8-4E67-BF0F-DCD5001F9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0735" y="2567607"/>
            <a:ext cx="4220439" cy="3997829"/>
          </a:xfrm>
        </p:spPr>
        <p:txBody>
          <a:bodyPr/>
          <a:lstStyle/>
          <a:p>
            <a:r>
              <a:rPr lang="fr-FR" dirty="0"/>
              <a:t>Source des données pour chaque pays </a:t>
            </a:r>
          </a:p>
          <a:p>
            <a:r>
              <a:rPr lang="fr-FR" dirty="0"/>
              <a:t>Eurostat , gouvernements</a:t>
            </a:r>
          </a:p>
          <a:p>
            <a:r>
              <a:rPr lang="fr-FR" dirty="0"/>
              <a:t>Sources fiables 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 descr="Une image contenant texte, arbre, nageant, sport aquatique&#10;&#10;Description générée automatiquement">
            <a:extLst>
              <a:ext uri="{FF2B5EF4-FFF2-40B4-BE49-F238E27FC236}">
                <a16:creationId xmlns:a16="http://schemas.microsoft.com/office/drawing/2014/main" id="{4491119D-0AF9-46E3-AFE9-09519A38C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49" y="2567607"/>
            <a:ext cx="5295238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82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198F5-0226-4BFB-AB99-25037477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63" y="808056"/>
            <a:ext cx="7950984" cy="1081705"/>
          </a:xfrm>
        </p:spPr>
        <p:txBody>
          <a:bodyPr/>
          <a:lstStyle/>
          <a:p>
            <a:r>
              <a:rPr lang="fr-FR" dirty="0"/>
              <a:t>Analyse du fichier </a:t>
            </a:r>
            <a:r>
              <a:rPr lang="fr-FR" dirty="0" err="1"/>
              <a:t>EdStatsData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10E65F-5BFD-415D-85F6-05F9F41444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Données scolaires pour 2020</a:t>
            </a:r>
          </a:p>
          <a:p>
            <a:r>
              <a:rPr lang="fr-FR" dirty="0"/>
              <a:t>Nombre moyen d’années d’éducation</a:t>
            </a:r>
          </a:p>
          <a:p>
            <a:r>
              <a:rPr lang="fr-FR" dirty="0"/>
              <a:t>Pays à haut revenus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3E8F4966-0C05-43FC-A3FF-E0578CC832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65913" y="1889761"/>
            <a:ext cx="3895725" cy="3480986"/>
          </a:xfrm>
        </p:spPr>
      </p:pic>
    </p:spTree>
    <p:extLst>
      <p:ext uri="{BB962C8B-B14F-4D97-AF65-F5344CB8AC3E}">
        <p14:creationId xmlns:p14="http://schemas.microsoft.com/office/powerpoint/2010/main" val="1869408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480</TotalTime>
  <Words>236</Words>
  <Application>Microsoft Office PowerPoint</Application>
  <PresentationFormat>Grand écran</PresentationFormat>
  <Paragraphs>66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MS Shell Dlg 2</vt:lpstr>
      <vt:lpstr>Wingdings</vt:lpstr>
      <vt:lpstr>Wingdings 3</vt:lpstr>
      <vt:lpstr>Madison</vt:lpstr>
      <vt:lpstr>Projet numéro 2: Analysez un jeu de données</vt:lpstr>
      <vt:lpstr>Contexte  </vt:lpstr>
      <vt:lpstr>Problématique</vt:lpstr>
      <vt:lpstr>Procédé </vt:lpstr>
      <vt:lpstr>Premières observations </vt:lpstr>
      <vt:lpstr>Analyse du fichier EdStatsCountry</vt:lpstr>
      <vt:lpstr>Analyse du fichier EdStatsCountry</vt:lpstr>
      <vt:lpstr>Analyse du fichier EdStatsCountry-Series</vt:lpstr>
      <vt:lpstr>Analyse du fichier EdStatsData</vt:lpstr>
      <vt:lpstr>Analyse du fichier EdStatsData</vt:lpstr>
      <vt:lpstr>Analyse du fichier EdStatsData</vt:lpstr>
      <vt:lpstr>Analyse du fichier EdFootNote</vt:lpstr>
      <vt:lpstr>Analyse du fichier EdFootStatSeries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numéro 2: Analysez un jeu de données</dc:title>
  <dc:creator>Alex Noroozi kia</dc:creator>
  <cp:lastModifiedBy>Alex Noroozi kia</cp:lastModifiedBy>
  <cp:revision>1</cp:revision>
  <dcterms:created xsi:type="dcterms:W3CDTF">2022-03-27T20:26:17Z</dcterms:created>
  <dcterms:modified xsi:type="dcterms:W3CDTF">2022-03-28T04:26:41Z</dcterms:modified>
</cp:coreProperties>
</file>