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bKF61nqYBLjgmClbym/QAt/0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baa7cc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2baa7ccd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e57206d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26e57206d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baa7ccd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22baa7ccd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e57206d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6e57206d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2baa7ccd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22baa7ccd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e57206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6e57206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8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8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" name="Google Shape;27;p18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" name="Google Shape;36;p19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0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" name="Google Shape;46;p20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1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2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4" name="Google Shape;64;p22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23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6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6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066800" y="1752600"/>
            <a:ext cx="7734299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1" lang="fr-FR" sz="2800"/>
              <a:t>Prédicitions des émissions de CO2 d’immeubles de la ville de Seattle</a:t>
            </a:r>
            <a:endParaRPr/>
          </a:p>
        </p:txBody>
      </p:sp>
      <p:sp>
        <p:nvSpPr>
          <p:cNvPr id="125" name="Google Shape;125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2666999" y="3429000"/>
            <a:ext cx="49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 NOROOZI KIA Keyvan </a:t>
            </a:r>
            <a:r>
              <a:rPr b="0" i="1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</a:rPr>
              <a:t>Le 5 Mai 2022</a:t>
            </a:r>
            <a:endParaRPr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2568498" y="828579"/>
            <a:ext cx="7248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du nouveau Data Frame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1437410" y="1910384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2" type="body"/>
          </p:nvPr>
        </p:nvSpPr>
        <p:spPr>
          <a:xfrm>
            <a:off x="1370735" y="2567607"/>
            <a:ext cx="4220439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Objectif : interprétation des données nettoyées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Question : Peut on faire l’application?</a:t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52287" t="12793"/>
          <a:stretch/>
        </p:blipFill>
        <p:spPr>
          <a:xfrm>
            <a:off x="6525500" y="2567600"/>
            <a:ext cx="2612275" cy="31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baa7ccd0_0_19"/>
          <p:cNvSpPr txBox="1"/>
          <p:nvPr>
            <p:ph type="title"/>
          </p:nvPr>
        </p:nvSpPr>
        <p:spPr>
          <a:xfrm>
            <a:off x="2568498" y="828579"/>
            <a:ext cx="7248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2600"/>
              <a:t>Exploration : s</a:t>
            </a:r>
            <a:r>
              <a:rPr lang="fr-FR" sz="2600"/>
              <a:t>ources des produits du DataFrame</a:t>
            </a:r>
            <a:endParaRPr sz="26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g122baa7ccd0_0_19"/>
          <p:cNvSpPr txBox="1"/>
          <p:nvPr>
            <p:ph idx="1" type="body"/>
          </p:nvPr>
        </p:nvSpPr>
        <p:spPr>
          <a:xfrm>
            <a:off x="1437410" y="1910384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8" name="Google Shape;208;g122baa7ccd0_0_19"/>
          <p:cNvSpPr txBox="1"/>
          <p:nvPr>
            <p:ph idx="2" type="body"/>
          </p:nvPr>
        </p:nvSpPr>
        <p:spPr>
          <a:xfrm>
            <a:off x="1370735" y="2567607"/>
            <a:ext cx="4220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Principaux contributeurs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Kiliweb et OpenFoodFacts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Données fiables</a:t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9" name="Google Shape;209;g122baa7ccd0_0_1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0" name="Google Shape;210;g122baa7ccd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960" y="2483904"/>
            <a:ext cx="44862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1709238" y="838656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: calcul du Nutriscore </a:t>
            </a:r>
            <a:endParaRPr/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1244406" y="1920461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Calcul en fonction des nutriments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Note associée au score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Affichage de la photo du produit avec le score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19955" t="0"/>
          <a:stretch/>
        </p:blipFill>
        <p:spPr>
          <a:xfrm>
            <a:off x="5268725" y="1889750"/>
            <a:ext cx="4747325" cy="4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e57206da_0_9"/>
          <p:cNvSpPr txBox="1"/>
          <p:nvPr>
            <p:ph type="title"/>
          </p:nvPr>
        </p:nvSpPr>
        <p:spPr>
          <a:xfrm>
            <a:off x="2381938" y="808056"/>
            <a:ext cx="7950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Exploration : c</a:t>
            </a:r>
            <a:r>
              <a:rPr lang="fr-FR"/>
              <a:t>omparatif des nutriscores</a:t>
            </a:r>
            <a:endParaRPr/>
          </a:p>
        </p:txBody>
      </p:sp>
      <p:sp>
        <p:nvSpPr>
          <p:cNvPr id="224" name="Google Shape;224;g126e57206da_0_9"/>
          <p:cNvSpPr txBox="1"/>
          <p:nvPr>
            <p:ph idx="1" type="body"/>
          </p:nvPr>
        </p:nvSpPr>
        <p:spPr>
          <a:xfrm>
            <a:off x="1135181" y="1995211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Relation linéaire 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Différences relativement faibles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6e57206da_0_9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6" name="Google Shape;226;g126e57206d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331" y="1889856"/>
            <a:ext cx="58007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26e57206d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706" y="4185381"/>
            <a:ext cx="3021439" cy="252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795122" y="719675"/>
            <a:ext cx="102114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analyses multivariées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1228725" y="1801383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Analyse des ingrédients en fonction des nutriscores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Recherche de clusters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Corrélations 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810" y="1913683"/>
            <a:ext cx="34671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729438" y="762785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corrélations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1055430" y="170251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Sel et Sodium confondus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Corrélation entre le gras et </a:t>
            </a:r>
            <a:r>
              <a:rPr lang="fr-FR"/>
              <a:t>l'énergie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Premières conclusions et tendances</a:t>
            </a:r>
            <a:endParaRPr/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3" name="Google Shape;243;p14"/>
          <p:cNvCxnSpPr/>
          <p:nvPr/>
        </p:nvCxnSpPr>
        <p:spPr>
          <a:xfrm>
            <a:off x="5505450" y="3286125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993" y="1702515"/>
            <a:ext cx="4810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2baa7ccd0_0_31"/>
          <p:cNvSpPr txBox="1"/>
          <p:nvPr>
            <p:ph type="title"/>
          </p:nvPr>
        </p:nvSpPr>
        <p:spPr>
          <a:xfrm>
            <a:off x="729452" y="762775"/>
            <a:ext cx="9342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occurrence des mots(1)</a:t>
            </a:r>
            <a:endParaRPr/>
          </a:p>
        </p:txBody>
      </p:sp>
      <p:sp>
        <p:nvSpPr>
          <p:cNvPr id="250" name="Google Shape;250;g122baa7ccd0_0_31"/>
          <p:cNvSpPr txBox="1"/>
          <p:nvPr>
            <p:ph idx="1" type="body"/>
          </p:nvPr>
        </p:nvSpPr>
        <p:spPr>
          <a:xfrm>
            <a:off x="1036730" y="203886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Produits les plus consommés: snacks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Vendeurs : Carrefour, Auchan 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Corrélation entre le gras et l'énergie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Premières conclusions et tendances</a:t>
            </a:r>
            <a:endParaRPr/>
          </a:p>
        </p:txBody>
      </p:sp>
      <p:sp>
        <p:nvSpPr>
          <p:cNvPr id="251" name="Google Shape;251;g122baa7ccd0_0_31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52" name="Google Shape;252;g122baa7ccd0_0_31"/>
          <p:cNvCxnSpPr/>
          <p:nvPr/>
        </p:nvCxnSpPr>
        <p:spPr>
          <a:xfrm>
            <a:off x="5505450" y="3286125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g122baa7ccd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674" y="2214575"/>
            <a:ext cx="5809775" cy="27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e57206da_0_18"/>
          <p:cNvSpPr txBox="1"/>
          <p:nvPr>
            <p:ph type="title"/>
          </p:nvPr>
        </p:nvSpPr>
        <p:spPr>
          <a:xfrm>
            <a:off x="729452" y="762775"/>
            <a:ext cx="9342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: occurrence des mots(2)</a:t>
            </a:r>
            <a:endParaRPr/>
          </a:p>
        </p:txBody>
      </p:sp>
      <p:sp>
        <p:nvSpPr>
          <p:cNvPr id="259" name="Google Shape;259;g126e57206da_0_18"/>
          <p:cNvSpPr txBox="1"/>
          <p:nvPr>
            <p:ph idx="1" type="body"/>
          </p:nvPr>
        </p:nvSpPr>
        <p:spPr>
          <a:xfrm>
            <a:off x="1036730" y="203886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Colorant le plus utilisé : E322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Antioxydant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Sans risque</a:t>
            </a:r>
            <a:endParaRPr/>
          </a:p>
        </p:txBody>
      </p:sp>
      <p:sp>
        <p:nvSpPr>
          <p:cNvPr id="260" name="Google Shape;260;g126e57206da_0_18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61" name="Google Shape;261;g126e57206da_0_18"/>
          <p:cNvCxnSpPr/>
          <p:nvPr/>
        </p:nvCxnSpPr>
        <p:spPr>
          <a:xfrm>
            <a:off x="5505450" y="3286125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g126e57206d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25" y="1886100"/>
            <a:ext cx="6203926" cy="2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baa7ccd0_0_40"/>
          <p:cNvSpPr txBox="1"/>
          <p:nvPr>
            <p:ph type="title"/>
          </p:nvPr>
        </p:nvSpPr>
        <p:spPr>
          <a:xfrm>
            <a:off x="795004" y="810100"/>
            <a:ext cx="10416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  Exploration  : Réduction dimensionnelle </a:t>
            </a:r>
            <a:endParaRPr/>
          </a:p>
        </p:txBody>
      </p:sp>
      <p:sp>
        <p:nvSpPr>
          <p:cNvPr id="268" name="Google Shape;268;g122baa7ccd0_0_40"/>
          <p:cNvSpPr txBox="1"/>
          <p:nvPr>
            <p:ph idx="1" type="body"/>
          </p:nvPr>
        </p:nvSpPr>
        <p:spPr>
          <a:xfrm>
            <a:off x="1035380" y="2214563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Analyse en composantes principales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Réduction du jeu de données à 9 dimensions 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On retrouve nos corrélations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2baa7ccd0_0_4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70" name="Google Shape;270;g122baa7ccd0_0_40"/>
          <p:cNvCxnSpPr/>
          <p:nvPr/>
        </p:nvCxnSpPr>
        <p:spPr>
          <a:xfrm>
            <a:off x="5505450" y="3286125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1" name="Google Shape;271;g122baa7ccd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625" y="1882825"/>
            <a:ext cx="6188276" cy="43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-112342" y="808056"/>
            <a:ext cx="80942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Conclusion et perspectives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1180775" y="2096375"/>
            <a:ext cx="4460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Application faisable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Produits de grande surfaces et consommés en masse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Scanner la photo et prendre les ingrédients si on a pas de code-barres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Base de données à retravailler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9" name="Google Shape;2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575" y="2037675"/>
            <a:ext cx="4913750" cy="32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1789043" y="717863"/>
            <a:ext cx="2878909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Sommaire</a:t>
            </a:r>
            <a:br>
              <a:rPr lang="fr-FR"/>
            </a:b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1706275" y="1270700"/>
            <a:ext cx="6104700" cy="53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353" lvl="0" marL="344487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Introduction</a:t>
            </a:r>
            <a:r>
              <a:rPr lang="fr-F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-411353" lvl="0" marL="344488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Analyse </a:t>
            </a:r>
            <a:endParaRPr/>
          </a:p>
          <a:p>
            <a:pPr indent="-411353" lvl="0" marL="344488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Modèles utilisées</a:t>
            </a:r>
            <a:endParaRPr/>
          </a:p>
          <a:p>
            <a:pPr indent="-411353" lvl="0" marL="344488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</a:pPr>
            <a:r>
              <a:rPr lang="fr-FR" sz="2600">
                <a:solidFill>
                  <a:schemeClr val="lt1"/>
                </a:solidFill>
              </a:rPr>
              <a:t>Conclusion et perspectives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1694227" y="749775"/>
            <a:ext cx="6378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Introduction : Problématique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1162500" y="2507345"/>
            <a:ext cx="5311871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Création d’une application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la santé publique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Scan de code-barres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Informations sur le produit</a:t>
            </a:r>
            <a:endParaRPr/>
          </a:p>
        </p:txBody>
      </p:sp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1" name="Google Shape;141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363" y="2507345"/>
            <a:ext cx="3773487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e57206da_0_0"/>
          <p:cNvSpPr txBox="1"/>
          <p:nvPr>
            <p:ph type="title"/>
          </p:nvPr>
        </p:nvSpPr>
        <p:spPr>
          <a:xfrm>
            <a:off x="2441724" y="749750"/>
            <a:ext cx="9069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 sz="3200"/>
              <a:t> </a:t>
            </a:r>
            <a:r>
              <a:rPr lang="fr-FR" sz="3200"/>
              <a:t>Introduction : Fonctionnement de l’application</a:t>
            </a:r>
            <a:endParaRPr sz="3200"/>
          </a:p>
        </p:txBody>
      </p:sp>
      <p:sp>
        <p:nvSpPr>
          <p:cNvPr id="147" name="Google Shape;147;g126e57206da_0_0"/>
          <p:cNvSpPr txBox="1"/>
          <p:nvPr>
            <p:ph idx="1" type="body"/>
          </p:nvPr>
        </p:nvSpPr>
        <p:spPr>
          <a:xfrm>
            <a:off x="1162500" y="2507350"/>
            <a:ext cx="45930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Scan du code-barres du produit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Détection</a:t>
            </a:r>
            <a:r>
              <a:rPr lang="fr-FR"/>
              <a:t> des informations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Affichage des données </a:t>
            </a:r>
            <a:r>
              <a:rPr lang="fr-FR"/>
              <a:t>nutritionnelles</a:t>
            </a:r>
            <a:endParaRPr/>
          </a:p>
          <a:p>
            <a:pPr indent="-33305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Affichage de la note et de la photo du produit concerné</a:t>
            </a:r>
            <a:endParaRPr/>
          </a:p>
        </p:txBody>
      </p:sp>
      <p:sp>
        <p:nvSpPr>
          <p:cNvPr id="148" name="Google Shape;148;g126e57206da_0_0"/>
          <p:cNvSpPr txBox="1"/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9" name="Google Shape;149;g126e57206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250" y="2391875"/>
            <a:ext cx="5402899" cy="37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993701" y="733306"/>
            <a:ext cx="8059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Analyse : premières observations 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1177158" y="1598792"/>
            <a:ext cx="4918842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Liste de produits </a:t>
            </a:r>
            <a:r>
              <a:rPr lang="fr-FR"/>
              <a:t>nutritionnels</a:t>
            </a:r>
            <a:r>
              <a:rPr lang="fr-FR"/>
              <a:t>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320 772 produits et 162 variables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Données venant de pays à l’international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37988" t="0"/>
          <a:stretch/>
        </p:blipFill>
        <p:spPr>
          <a:xfrm>
            <a:off x="6434075" y="1598800"/>
            <a:ext cx="3591124" cy="35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1019175" y="828679"/>
            <a:ext cx="9563100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         Analyse : choix du pays et justification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437410" y="1910384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 txBox="1"/>
          <p:nvPr>
            <p:ph idx="2" type="body"/>
          </p:nvPr>
        </p:nvSpPr>
        <p:spPr>
          <a:xfrm>
            <a:off x="1370726" y="2567600"/>
            <a:ext cx="3891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Contexte de la santé publique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Focus sur la France et les DOM TOM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Analyse plus réaliste</a:t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20095" l="0" r="17060" t="0"/>
          <a:stretch/>
        </p:blipFill>
        <p:spPr>
          <a:xfrm>
            <a:off x="6450575" y="2696625"/>
            <a:ext cx="3891900" cy="22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301128" y="728888"/>
            <a:ext cx="10742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 sz="3200"/>
              <a:t>Analyse : nettoyage des données manquantes</a:t>
            </a:r>
            <a:endParaRPr sz="3200"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761300" y="2052125"/>
            <a:ext cx="38820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Beaucoup de données manquantes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Suppression</a:t>
            </a:r>
            <a:r>
              <a:rPr lang="fr-FR"/>
              <a:t> des variables avec plus de 75 % de données manquantes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Remplissage des NaN avec la médiane pour les variables numériques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10289" t="0"/>
          <a:stretch/>
        </p:blipFill>
        <p:spPr>
          <a:xfrm>
            <a:off x="5769175" y="1940350"/>
            <a:ext cx="5069075" cy="3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222300" y="799650"/>
            <a:ext cx="98775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Analyse : nettoyage des données </a:t>
            </a:r>
            <a:r>
              <a:rPr lang="fr-FR"/>
              <a:t>aberrantes</a:t>
            </a:r>
            <a:r>
              <a:rPr lang="fr-FR"/>
              <a:t> 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2453650" y="1627250"/>
            <a:ext cx="43296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Données non réalistes, eg:  valeurs maximales trop élevées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Nouvelles valeurs maximales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Nutriscore Fr et Uk en commun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Suppression</a:t>
            </a:r>
            <a:r>
              <a:rPr lang="fr-FR"/>
              <a:t> des valeurs à écart type &gt; 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14987" t="0"/>
          <a:stretch/>
        </p:blipFill>
        <p:spPr>
          <a:xfrm>
            <a:off x="2612113" y="4413125"/>
            <a:ext cx="4558074" cy="22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300" y="1731950"/>
            <a:ext cx="3051425" cy="28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1943400" y="828675"/>
            <a:ext cx="94929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fr-FR"/>
              <a:t>    Analyse : choix des variables </a:t>
            </a:r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1437410" y="1910384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9"/>
          <p:cNvSpPr txBox="1"/>
          <p:nvPr>
            <p:ph idx="2" type="body"/>
          </p:nvPr>
        </p:nvSpPr>
        <p:spPr>
          <a:xfrm>
            <a:off x="1370735" y="2567607"/>
            <a:ext cx="4220439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Nutri</a:t>
            </a:r>
            <a:r>
              <a:rPr lang="fr-FR"/>
              <a:t>ments</a:t>
            </a:r>
            <a:r>
              <a:rPr lang="fr-FR"/>
              <a:t> essentiels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fr-FR"/>
              <a:t>Colonnes inutiles</a:t>
            </a:r>
            <a:endParaRPr/>
          </a:p>
          <a:p>
            <a:pPr indent="-344487" lvl="0" marL="344487" rtl="0" algn="l">
              <a:spcBef>
                <a:spcPts val="160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Nouveau Data Frame nettoyé</a:t>
            </a:r>
            <a:endParaRPr/>
          </a:p>
          <a:p>
            <a:pPr indent="0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124" y="2513875"/>
            <a:ext cx="49149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2022-03-27T20:26:17Z</dcterms:created>
  <dc:creator>Alex Noroozi kia</dc:creator>
</cp:coreProperties>
</file>