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4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5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2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7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2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2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6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2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1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F0A65B-E969-4B4D-957A-9FCBF173F07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4A5A27-C991-4D36-97D0-AB5C532F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5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Binary-to-text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</a:t>
            </a:r>
            <a:r>
              <a:rPr lang="en-US" dirty="0" smtClean="0"/>
              <a:t>Encoding is </a:t>
            </a:r>
            <a:r>
              <a:rPr lang="en-US" dirty="0"/>
              <a:t>designed to carry data stored in binary formats across channels that only reliably support text </a:t>
            </a:r>
            <a:r>
              <a:rPr lang="en-US" dirty="0" smtClean="0"/>
              <a:t>content</a:t>
            </a:r>
          </a:p>
          <a:p>
            <a:r>
              <a:rPr lang="en-US" dirty="0"/>
              <a:t>The purpose of encoding is to transform data so that it can be properly (and safely) consumed by a different type of system, </a:t>
            </a:r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binary</a:t>
            </a:r>
            <a:r>
              <a:rPr lang="en-US" dirty="0"/>
              <a:t> data being sent over the response of an API calling, </a:t>
            </a:r>
            <a:endParaRPr lang="en-US" dirty="0" smtClean="0"/>
          </a:p>
          <a:p>
            <a:pPr lvl="1"/>
            <a:r>
              <a:rPr lang="en-US" dirty="0" smtClean="0"/>
              <a:t>viewing</a:t>
            </a:r>
            <a:r>
              <a:rPr lang="en-US" dirty="0"/>
              <a:t> special characters on a debug </a:t>
            </a:r>
            <a:r>
              <a:rPr lang="en-US" dirty="0" smtClean="0"/>
              <a:t>console</a:t>
            </a:r>
            <a:r>
              <a:rPr lang="en-US" dirty="0"/>
              <a:t> or unit test function. </a:t>
            </a:r>
            <a:endParaRPr lang="en-US" dirty="0" smtClean="0"/>
          </a:p>
          <a:p>
            <a:pPr lvl="1"/>
            <a:r>
              <a:rPr lang="en-US" dirty="0" smtClean="0"/>
              <a:t>is</a:t>
            </a:r>
            <a:r>
              <a:rPr lang="en-US" dirty="0"/>
              <a:t> not to keep information secret, but rather to ensure that it’s able to be properly consumed.</a:t>
            </a:r>
          </a:p>
          <a:p>
            <a:r>
              <a:rPr lang="en-US" dirty="0"/>
              <a:t>Encoding transforms data into another format using a scheme that is publicly available so that it can easily be reversed. It does not require a key as the only thing required to decode it is the algorithm that was used to encode 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Base64 Encoding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69994"/>
            <a:ext cx="9507581" cy="434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Input byte array :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0xFF 0xE2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2" y="3167789"/>
            <a:ext cx="9507580" cy="434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To binary form :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1111 1111 1110 0010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2" y="3765584"/>
            <a:ext cx="9507580" cy="434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Split to 6 bits groups :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111111 111110 0010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2" y="4363379"/>
            <a:ext cx="9507580" cy="434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Pad the last group (</a:t>
            </a:r>
            <a:r>
              <a:rPr lang="en-US" dirty="0"/>
              <a:t>if needs</a:t>
            </a:r>
            <a:r>
              <a:rPr lang="en-US" dirty="0" smtClean="0"/>
              <a:t>) :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111111 111110 0010</a:t>
            </a:r>
            <a:r>
              <a:rPr lang="en-US" sz="200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00</a:t>
            </a:r>
            <a:endParaRPr lang="en-US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5402" y="4961174"/>
            <a:ext cx="9507580" cy="434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Convert each 6 bits group :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/ + I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2" y="5558970"/>
            <a:ext cx="9507580" cy="434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Pad the result (if needs) :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/ + I =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08" y="2716072"/>
            <a:ext cx="2976790" cy="31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7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7197</TotalTime>
  <Words>300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Bahnschrift</vt:lpstr>
      <vt:lpstr>Garamond</vt:lpstr>
      <vt:lpstr>Organic</vt:lpstr>
      <vt:lpstr>PowerPoint Presentation</vt:lpstr>
      <vt:lpstr>Binary-to-text Encoding</vt:lpstr>
      <vt:lpstr>Base64 Encoding -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16</cp:revision>
  <dcterms:created xsi:type="dcterms:W3CDTF">2021-03-27T07:10:54Z</dcterms:created>
  <dcterms:modified xsi:type="dcterms:W3CDTF">2021-04-01T07:08:21Z</dcterms:modified>
</cp:coreProperties>
</file>