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100" d="100"/>
          <a:sy n="100" d="100"/>
        </p:scale>
        <p:origin x="107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7A2DA-622B-41F9-9C57-4B7CEE0B33AB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22DE-C9DC-4130-91B8-083FB8999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6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0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7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8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2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5EC5-866E-4E10-9AB9-BF90DC9153F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61F5-615F-45AE-AAE2-358A372AB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네트워크 게시판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58200"/>
            <a:ext cx="9144000" cy="1655762"/>
          </a:xfrm>
        </p:spPr>
        <p:txBody>
          <a:bodyPr/>
          <a:lstStyle/>
          <a:p>
            <a:r>
              <a:rPr lang="ko-KR" altLang="en-US" dirty="0" err="1" smtClean="0"/>
              <a:t>실패후기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7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실패한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IO stream </a:t>
            </a:r>
            <a:r>
              <a:rPr lang="ko-KR" altLang="en-US" dirty="0" smtClean="0"/>
              <a:t>을 제대로 이해하지 못해서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간 상호작용을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read </a:t>
            </a:r>
            <a:r>
              <a:rPr lang="ko-KR" altLang="en-US" dirty="0" smtClean="0"/>
              <a:t>로 처리함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게시글을</a:t>
            </a:r>
            <a:r>
              <a:rPr lang="ko-KR" altLang="en-US" dirty="0"/>
              <a:t> </a:t>
            </a:r>
            <a:r>
              <a:rPr lang="ko-KR" altLang="en-US" dirty="0" smtClean="0"/>
              <a:t>폴더에 하나하나 따로 저장해두고 유저 요청을 통해 삭제하려고 했으나 서버에서 읽는 중인 </a:t>
            </a:r>
            <a:r>
              <a:rPr lang="ko-KR" altLang="en-US" dirty="0" err="1" smtClean="0"/>
              <a:t>파일이라서</a:t>
            </a:r>
            <a:r>
              <a:rPr lang="ko-KR" altLang="en-US" dirty="0" smtClean="0"/>
              <a:t> 삭제가 안됨</a:t>
            </a:r>
            <a:endParaRPr lang="en-US" altLang="ko-KR" dirty="0" smtClean="0"/>
          </a:p>
          <a:p>
            <a:r>
              <a:rPr lang="ko-KR" altLang="en-US" dirty="0" smtClean="0"/>
              <a:t>글 목록을 스크롤로 넘길 때 위로 글자가 </a:t>
            </a:r>
            <a:r>
              <a:rPr lang="ko-KR" altLang="en-US" dirty="0" err="1" smtClean="0"/>
              <a:t>삐져나가는게</a:t>
            </a:r>
            <a:r>
              <a:rPr lang="ko-KR" altLang="en-US" dirty="0" smtClean="0"/>
              <a:t> 좀 안 어울림</a:t>
            </a:r>
            <a:endParaRPr lang="en-US" altLang="ko-KR" dirty="0" smtClean="0"/>
          </a:p>
          <a:p>
            <a:r>
              <a:rPr lang="ko-KR" altLang="en-US" dirty="0" smtClean="0"/>
              <a:t>시간을 합리적으로 사용하지 못해서 전체적으로 미완성</a:t>
            </a:r>
            <a:endParaRPr lang="en-US" altLang="ko-KR" dirty="0" smtClean="0"/>
          </a:p>
          <a:p>
            <a:r>
              <a:rPr lang="ko-KR" altLang="en-US" dirty="0" smtClean="0"/>
              <a:t>연결이 불안정하고 가끔 끊김</a:t>
            </a:r>
            <a:endParaRPr lang="en-US" altLang="ko-KR" dirty="0" smtClean="0"/>
          </a:p>
          <a:p>
            <a:r>
              <a:rPr lang="ko-KR" altLang="en-US" dirty="0" smtClean="0"/>
              <a:t>접속과 동시에 예전 글이 업로드 되는 경우가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30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개선여지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같은 프로세스 안에서라면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read </a:t>
            </a:r>
            <a:r>
              <a:rPr lang="ko-KR" altLang="en-US" dirty="0" smtClean="0"/>
              <a:t>를 사용하지 않고도  데이터를 주고받는 법들을 연습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사용중인 파일을 삭제하기 위해서 강제적 삭제 라이브러리를 가져오거나 아니면 그 파일만 빼고 삭제하는 방법 혹은 파일  자체는 남겨둔 채로 목록에서만 지우는 방법을 연구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스크롤로 올라가는 텍스트들을 테두리 안에 넣기 위해서 이미지 같은 걸로 가리거나 아니면 위로 올라가는 텍스트들은 사라지거나 색깔이 바뀌게 하는 방법을 연구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49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개선여지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딴생각하지 말고 공부에 집중해서 효율적으로 시간을 사용하기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네트워크 연결상태를 개선하기 위해서 코드를 여러 번 베껴서 복습해보면서 원리를 심화해서 이해하거나 아예 기성 데이터베이스들을 능숙하게 사용하는 방법을 연구</a:t>
            </a:r>
            <a:endParaRPr lang="en-US" altLang="ko-KR" dirty="0" smtClean="0"/>
          </a:p>
          <a:p>
            <a:r>
              <a:rPr lang="en-US" altLang="ko-KR" dirty="0" smtClean="0"/>
              <a:t>Exe </a:t>
            </a:r>
            <a:r>
              <a:rPr lang="ko-KR" altLang="en-US" dirty="0" smtClean="0"/>
              <a:t>파일로 만들기</a:t>
            </a:r>
            <a:endParaRPr lang="en-US" altLang="ko-KR" dirty="0" smtClean="0"/>
          </a:p>
          <a:p>
            <a:r>
              <a:rPr lang="ko-KR" altLang="en-US" dirty="0" err="1" smtClean="0"/>
              <a:t>조건설정을</a:t>
            </a:r>
            <a:r>
              <a:rPr lang="ko-KR" altLang="en-US" smtClean="0"/>
              <a:t> 확실히 해서 글이 중복되는 버그를 막기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욕심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전송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직접 그림을 그리고 전송 및 저장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대용량 파일 전송</a:t>
            </a:r>
            <a:endParaRPr lang="en-US" altLang="ko-KR" dirty="0"/>
          </a:p>
          <a:p>
            <a:r>
              <a:rPr lang="ko-KR" altLang="en-US" dirty="0" smtClean="0"/>
              <a:t>개인적 자료 저장 및 메신저로 사용</a:t>
            </a:r>
            <a:endParaRPr lang="en-US" altLang="ko-KR" dirty="0"/>
          </a:p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넣기</a:t>
            </a:r>
            <a:endParaRPr lang="en-US" altLang="ko-KR" dirty="0" smtClean="0"/>
          </a:p>
          <a:p>
            <a:r>
              <a:rPr lang="ko-KR" altLang="en-US" dirty="0" smtClean="0"/>
              <a:t>아예 다른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라이브러리로 좀 더 자유롭게 설계하기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58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 및 감상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재밌었다</a:t>
            </a:r>
            <a:endParaRPr lang="en-US" altLang="ko-KR" dirty="0" smtClean="0"/>
          </a:p>
          <a:p>
            <a:r>
              <a:rPr lang="ko-KR" altLang="en-US" dirty="0" err="1" smtClean="0"/>
              <a:t>하루종일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이런거만</a:t>
            </a:r>
            <a:r>
              <a:rPr lang="ko-KR" altLang="en-US" dirty="0" smtClean="0"/>
              <a:t> 했으면 좋겠다</a:t>
            </a:r>
            <a:endParaRPr lang="en-US" altLang="ko-KR" dirty="0" smtClean="0"/>
          </a:p>
          <a:p>
            <a:r>
              <a:rPr lang="ko-KR" altLang="en-US" dirty="0" smtClean="0"/>
              <a:t>시간을 너무 비효율적으로 쓰는 것 같다</a:t>
            </a:r>
            <a:endParaRPr lang="en-US" altLang="ko-KR" dirty="0" smtClean="0"/>
          </a:p>
          <a:p>
            <a:r>
              <a:rPr lang="ko-KR" altLang="en-US" dirty="0" smtClean="0"/>
              <a:t>서버와 클라이언트와 네트워크에 대한 이해도가 깊어졌다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PPT </a:t>
            </a:r>
            <a:r>
              <a:rPr lang="ko-KR" altLang="en-US" dirty="0" smtClean="0"/>
              <a:t>를 나중에 </a:t>
            </a:r>
            <a:r>
              <a:rPr lang="ko-KR" altLang="en-US" dirty="0" err="1" smtClean="0"/>
              <a:t>수정해야겠습니다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8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2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514" y="-201010"/>
            <a:ext cx="8678486" cy="70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ko-KR" altLang="en-US" dirty="0" smtClean="0"/>
              <a:t>실행방법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32" y="807643"/>
            <a:ext cx="6887536" cy="56491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332" y="-1757372"/>
            <a:ext cx="8087854" cy="115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r>
              <a:rPr lang="ko-KR" altLang="en-US" dirty="0" smtClean="0"/>
              <a:t>유저 인터페이스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23" y="-1595447"/>
            <a:ext cx="8087854" cy="115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ko-KR" altLang="en-US" dirty="0" smtClean="0"/>
              <a:t>디자인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998" y="-1843097"/>
            <a:ext cx="8087854" cy="115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ko-KR" altLang="en-US" dirty="0" smtClean="0"/>
              <a:t>사용방법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77" y="-1433862"/>
            <a:ext cx="8087854" cy="115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평범하게 타이핑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30" y="-1908752"/>
            <a:ext cx="8087854" cy="115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 구성</a:t>
            </a:r>
            <a:endParaRPr lang="en-US" altLang="ko-KR" dirty="0"/>
          </a:p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46" y="-1905123"/>
            <a:ext cx="8087854" cy="115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 연결</a:t>
            </a:r>
            <a:endParaRPr lang="en-US" altLang="ko-KR" dirty="0" smtClean="0"/>
          </a:p>
          <a:p>
            <a:r>
              <a:rPr lang="ko-KR" altLang="en-US" dirty="0" smtClean="0"/>
              <a:t>정보를 서로 주고받음</a:t>
            </a:r>
            <a:endParaRPr lang="en-US" altLang="ko-KR" dirty="0" smtClean="0"/>
          </a:p>
          <a:p>
            <a:r>
              <a:rPr lang="ko-KR" altLang="en-US" dirty="0" smtClean="0"/>
              <a:t>서버는 데이터를 따로 저장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74" y="-711200"/>
            <a:ext cx="6962892" cy="99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255</Words>
  <Application>Microsoft Office PowerPoint</Application>
  <PresentationFormat>와이드스크린</PresentationFormat>
  <Paragraphs>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네트워크 게시판</vt:lpstr>
      <vt:lpstr>결과물</vt:lpstr>
      <vt:lpstr>결과물2</vt:lpstr>
      <vt:lpstr>구조</vt:lpstr>
      <vt:lpstr>구조2</vt:lpstr>
      <vt:lpstr>게시판 소개</vt:lpstr>
      <vt:lpstr>글쓰기</vt:lpstr>
      <vt:lpstr>글 읽기</vt:lpstr>
      <vt:lpstr>원리</vt:lpstr>
      <vt:lpstr>실패한 점</vt:lpstr>
      <vt:lpstr>개선여지</vt:lpstr>
      <vt:lpstr>개선여지2</vt:lpstr>
      <vt:lpstr>욕심</vt:lpstr>
      <vt:lpstr>정리 및 감상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게시판</dc:title>
  <dc:creator>601-26</dc:creator>
  <cp:lastModifiedBy>601-26</cp:lastModifiedBy>
  <cp:revision>17</cp:revision>
  <dcterms:created xsi:type="dcterms:W3CDTF">2024-02-25T22:01:57Z</dcterms:created>
  <dcterms:modified xsi:type="dcterms:W3CDTF">2024-02-26T00:11:49Z</dcterms:modified>
</cp:coreProperties>
</file>