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19B0-2484-5F7C-71CF-B477D3836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10D48-3B3A-BD08-6E21-B46B3B8F7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9F699-F485-7975-CE6E-434A3A3F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643A-3F76-485C-B740-0494C8189E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D7010-B7AF-8045-A27B-EEC2ED6E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11D8-9D9C-0023-472E-48DDDF6E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254-B899-46ED-9BF5-FB03CB26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4FEE-1708-50F1-A3AD-3FE9D966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1C18A-5FE2-0E3B-C2BE-010986F3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ADC94-3340-E7AA-56A3-18C98934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643A-3F76-485C-B740-0494C8189E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A7BF-825E-BD76-3353-6C3990D1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5167C-096B-82E5-BA43-00482DC8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254-B899-46ED-9BF5-FB03CB26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9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F81A6-C314-D7C6-38FF-4718EEC74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06E77-294C-0E98-6465-9B12AFC48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5EFC-035B-882B-C207-F32625B5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643A-3F76-485C-B740-0494C8189E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E32A-F57C-5159-3D9C-7BF5181C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B432-5AE9-3714-BBF8-35214DEF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254-B899-46ED-9BF5-FB03CB26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1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1F94-1818-6A6D-BAFE-76564C98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924D-35F0-3BD9-AA64-A41E465C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CB0F-02C9-1520-C9E4-F474D8AE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643A-3F76-485C-B740-0494C8189E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49BA-F7EF-1FC0-3847-99CFEAE0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5081-9191-F1AE-3AEB-B8D99623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254-B899-46ED-9BF5-FB03CB26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3372-6827-7A0F-367A-4644F84F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2ABF8-6C37-DDB5-05C5-53B362AA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DDF2-F6F7-1FF1-AA94-15739BAA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643A-3F76-485C-B740-0494C8189E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46B95-153A-07B9-6359-58B83418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790E-AB9E-AD1F-058E-4FDF3FA6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254-B899-46ED-9BF5-FB03CB26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47B5-ED53-09AD-1C84-309D1CC4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0EF3-470E-0C4A-0680-B6D3EEFF8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43DE-2B4B-082C-2469-D0CDA41D1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4D34A-3300-D9F3-F218-909FF528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643A-3F76-485C-B740-0494C8189E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1EE51-BCB7-1F5C-37A7-7519D4AF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5FA4-5B09-911E-EC75-2EEE9CE0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254-B899-46ED-9BF5-FB03CB26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96A2-B6A5-C3B9-1594-90BDB01D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2BC09-311C-0638-41AB-91346A83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932C5-956B-2EDB-BFCE-94A666636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BB91-598E-F7DB-4E26-CD8C707CB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6ACFB-8CE9-761A-B470-F07DA7473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55E51-7395-41ED-D01E-0E764346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643A-3F76-485C-B740-0494C8189E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5AD23-2830-7365-D97D-FA12773C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BD917-EC8C-6860-D5EC-AF4CEC89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254-B899-46ED-9BF5-FB03CB26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71B8-2DAA-3056-6DC6-51370047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AC098-AD98-CD8D-3DB4-79D61CE7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643A-3F76-485C-B740-0494C8189E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F8535-F00F-59F6-B54B-2E1EFADB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4A039-6969-2401-C6F8-9ED2C10D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254-B899-46ED-9BF5-FB03CB26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E520E-795E-B528-F058-454D6287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643A-3F76-485C-B740-0494C8189E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630FD-4676-89F7-1196-C5D41532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57EFA-44D8-41E0-36D1-8ED6EDA1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254-B899-46ED-9BF5-FB03CB26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93CF-7529-7A1E-E19B-421A060B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BACB-FD03-7032-C5A9-534E17E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6FC59-6D0B-C953-5D23-AF1D5664F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E48F-D3F4-9F2A-1FD0-D4935D68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643A-3F76-485C-B740-0494C8189E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D2DCA-8D9E-FC7C-84EF-D31A6F2C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64BBC-356F-959D-57DF-E618564D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254-B899-46ED-9BF5-FB03CB26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9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6C02-6852-04B1-4047-37E3ECDF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87B94-ED48-B5B3-FCB7-7B8328366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B534E-9119-B772-338A-5579D64B7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21FC-2507-3F3D-A7C3-D58E5946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643A-3F76-485C-B740-0494C8189E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DCB8-B9F5-6976-BB83-FC1E6B5B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1B1CF-33BF-E347-F74B-80B3D265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254-B899-46ED-9BF5-FB03CB26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8F63A-7063-2294-414C-ED587776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554EA-56EA-A579-1628-6D375D90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C6E4-D638-D5E1-7F61-D49534C2F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4643A-3F76-485C-B740-0494C8189E1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CFD4-BE50-61DF-6AF8-D7C6C3B66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F5E4-7819-99B6-9187-EB8417E7D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F4254-B899-46ED-9BF5-FB03CB26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B188-F6E2-D91C-4DCB-87339AC31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주소 </a:t>
            </a:r>
            <a:r>
              <a:rPr lang="en-US" altLang="ko-KR" dirty="0"/>
              <a:t>API (</a:t>
            </a:r>
            <a:r>
              <a:rPr lang="ko-KR" altLang="en-US" dirty="0"/>
              <a:t>진행중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4F3E-849B-4B62-BBF8-4776D7FB3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오종혁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2E4D1B5-DD42-937D-123D-7EEA5DA69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212" y="3063875"/>
            <a:ext cx="1628775" cy="23812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32F910-BC84-D94E-12FC-ED70D7991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2687" y="541337"/>
            <a:ext cx="31718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9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5DB1-DBBE-CB7A-D836-61425529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 및 포인트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4344-C8F0-5DAB-3C6F-554C1396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실시간으로 결과가 나오는 주소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ko-KR" altLang="en-US" dirty="0"/>
              <a:t>검색시간 </a:t>
            </a:r>
            <a:r>
              <a:rPr lang="en-US" altLang="ko-KR" dirty="0"/>
              <a:t>0.3</a:t>
            </a:r>
            <a:r>
              <a:rPr lang="ko-KR" altLang="en-US" dirty="0"/>
              <a:t>초 미만으로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전국 </a:t>
            </a:r>
            <a:r>
              <a:rPr lang="en-US" altLang="ko-KR" dirty="0"/>
              <a:t>600</a:t>
            </a:r>
            <a:r>
              <a:rPr lang="ko-KR" altLang="en-US" dirty="0"/>
              <a:t>만개의 주소를 탐색하는 시간을 최적화하는게 핵심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모든 상용 주소 </a:t>
            </a:r>
            <a:r>
              <a:rPr lang="en-US" altLang="ko-KR" dirty="0"/>
              <a:t>API </a:t>
            </a:r>
            <a:r>
              <a:rPr lang="ko-KR" altLang="en-US" dirty="0"/>
              <a:t>보다 빠르게 할 수 있을까 가 관건</a:t>
            </a:r>
            <a:r>
              <a:rPr lang="en-US" altLang="ko-KR" dirty="0"/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7A5ED5-8943-70D9-28DD-7B3EDE19E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3434" y="699293"/>
            <a:ext cx="6396046" cy="16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FF5C-6B7F-C299-2E93-1DEA7640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첫번째 시도 </a:t>
            </a:r>
            <a:r>
              <a:rPr lang="en-US" altLang="ko-KR" dirty="0"/>
              <a:t>7</a:t>
            </a:r>
            <a:r>
              <a:rPr lang="ko-KR" altLang="en-US" dirty="0"/>
              <a:t>초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2223-4373-7D13-1984-4E7D1FDC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982" cy="4351338"/>
          </a:xfrm>
        </p:spPr>
        <p:txBody>
          <a:bodyPr>
            <a:normAutofit/>
          </a:bodyPr>
          <a:lstStyle/>
          <a:p>
            <a:r>
              <a:rPr lang="en-US" dirty="0"/>
              <a:t>600 </a:t>
            </a:r>
            <a:r>
              <a:rPr lang="ko-KR" altLang="en-US" dirty="0"/>
              <a:t>만 개의 </a:t>
            </a:r>
            <a:r>
              <a:rPr lang="en-US" altLang="ko-KR" dirty="0"/>
              <a:t>lows</a:t>
            </a:r>
            <a:r>
              <a:rPr lang="ko-KR" altLang="en-US" dirty="0"/>
              <a:t>가 담긴 테이블을 서브쿼리로 여러번 연산</a:t>
            </a:r>
            <a:endParaRPr lang="en-US" altLang="ko-KR" dirty="0"/>
          </a:p>
          <a:p>
            <a:r>
              <a:rPr lang="en-US" altLang="ko-KR" dirty="0"/>
              <a:t>Column </a:t>
            </a:r>
            <a:r>
              <a:rPr lang="ko-KR" altLang="en-US" dirty="0"/>
              <a:t>의 요소들을 합쳐서 한 줄의 텍스트로 만들고 검색</a:t>
            </a:r>
            <a:endParaRPr lang="en-US" altLang="ko-KR" dirty="0"/>
          </a:p>
          <a:p>
            <a:r>
              <a:rPr lang="ko-KR" altLang="en-US" dirty="0"/>
              <a:t>관련 주소 테이블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시간이 오래 걸릴 수밖에 없다</a:t>
            </a:r>
            <a:r>
              <a:rPr lang="en-US" altLang="ko-KR" dirty="0"/>
              <a:t>. 6.3 ~ 7.5 </a:t>
            </a:r>
            <a:r>
              <a:rPr lang="ko-KR" altLang="en-US" dirty="0"/>
              <a:t>초 정도</a:t>
            </a:r>
            <a:r>
              <a:rPr lang="en-US" altLang="ko-KR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06475-1DB1-F226-E834-EDB7A358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759" y="796704"/>
            <a:ext cx="6208914" cy="52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3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CDF4-FB1B-1B88-D35E-A422CA08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개선책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9539-18AC-A8B5-9F75-84F12655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전체를 한줄로 묶는게 아니라 </a:t>
            </a:r>
            <a:r>
              <a:rPr lang="en-US" altLang="ko-KR" dirty="0"/>
              <a:t>c</a:t>
            </a:r>
            <a:r>
              <a:rPr lang="en-US" dirty="0"/>
              <a:t>olumns</a:t>
            </a:r>
            <a:r>
              <a:rPr lang="ko-KR" altLang="en-US" dirty="0"/>
              <a:t> 를 각각 따로 검색하자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varchar2 </a:t>
            </a:r>
            <a:r>
              <a:rPr lang="ko-KR" altLang="en-US" dirty="0"/>
              <a:t>를 가능한 </a:t>
            </a:r>
            <a:r>
              <a:rPr lang="en-US" altLang="ko-KR" dirty="0"/>
              <a:t>number</a:t>
            </a:r>
            <a:r>
              <a:rPr lang="ko-KR" altLang="en-US" dirty="0"/>
              <a:t>로 바꾸자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검색용 테이블을 만들고 그 결과를 바탕으로 크기가 작은 테이블들과 연결시키자</a:t>
            </a:r>
            <a:r>
              <a:rPr lang="en-US" altLang="ko-KR" dirty="0"/>
              <a:t>. 600</a:t>
            </a:r>
            <a:r>
              <a:rPr lang="ko-KR" altLang="en-US" dirty="0"/>
              <a:t>만개짜리 테이블을 직접 돌리는 걸 피하자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View </a:t>
            </a:r>
            <a:r>
              <a:rPr lang="ko-KR" altLang="en-US" dirty="0"/>
              <a:t>나 </a:t>
            </a:r>
            <a:r>
              <a:rPr lang="en-US" altLang="ko-KR" dirty="0"/>
              <a:t>servlet </a:t>
            </a:r>
            <a:r>
              <a:rPr lang="ko-KR" altLang="en-US" dirty="0"/>
              <a:t>단계에서 연산의 도움을 받자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3F52BE9-FD9A-7359-C54A-96671082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7262" y="4995862"/>
            <a:ext cx="1228725" cy="8477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1BC9CCF-49D5-2A27-8D04-F8C1C4F51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975" y="5662613"/>
            <a:ext cx="2266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7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43D0-BDEC-85DF-75F3-AF576C93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84766"/>
          </a:xfrm>
        </p:spPr>
        <p:txBody>
          <a:bodyPr/>
          <a:lstStyle/>
          <a:p>
            <a:r>
              <a:rPr lang="ko-KR" altLang="en-US" dirty="0"/>
              <a:t>현재 진행상황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F4E8-4F8C-B5BF-3E04-9CA44D20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9576"/>
            <a:ext cx="5098473" cy="627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600</a:t>
            </a:r>
            <a:r>
              <a:rPr lang="ko-KR" altLang="en-US" dirty="0"/>
              <a:t>만개의 주소가 담긴 테이블을 </a:t>
            </a:r>
            <a:r>
              <a:rPr lang="en-US" altLang="ko-KR" dirty="0"/>
              <a:t>24</a:t>
            </a:r>
            <a:r>
              <a:rPr lang="ko-KR" altLang="en-US" dirty="0"/>
              <a:t>개로 분할</a:t>
            </a:r>
            <a:endParaRPr lang="en-US" altLang="ko-KR" dirty="0"/>
          </a:p>
          <a:p>
            <a:r>
              <a:rPr lang="ko-KR" altLang="en-US" dirty="0"/>
              <a:t>다른 테이블에 중복되는 주소가 있기도 하지만 그건 처음에 입력했던 키워드에서 갈라진 결과다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시도테이블 </a:t>
            </a:r>
            <a:r>
              <a:rPr lang="en-US" altLang="ko-KR" dirty="0"/>
              <a:t>17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(</a:t>
            </a:r>
            <a:r>
              <a:rPr lang="ko-KR" altLang="en-US" dirty="0"/>
              <a:t>키워드로 시도를 특정할 수 없는 경우 </a:t>
            </a:r>
            <a:r>
              <a:rPr lang="en-US" altLang="ko-KR" dirty="0"/>
              <a:t>column</a:t>
            </a:r>
            <a:r>
              <a:rPr lang="ko-KR" altLang="en-US" dirty="0"/>
              <a:t>전용 테이블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(</a:t>
            </a:r>
            <a:r>
              <a:rPr lang="ko-KR" altLang="en-US" dirty="0"/>
              <a:t>키워드가 여러 </a:t>
            </a:r>
            <a:r>
              <a:rPr lang="en-US" altLang="ko-KR" dirty="0"/>
              <a:t>columns </a:t>
            </a:r>
            <a:r>
              <a:rPr lang="ko-KR" altLang="en-US" dirty="0"/>
              <a:t>에 겹쳐서 </a:t>
            </a:r>
            <a:r>
              <a:rPr lang="en-US" altLang="ko-KR" dirty="0"/>
              <a:t>column </a:t>
            </a:r>
            <a:r>
              <a:rPr lang="ko-KR" altLang="en-US" dirty="0"/>
              <a:t>으로도 특정할 수 없는 경우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24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검색용 테이블로 </a:t>
            </a:r>
            <a:r>
              <a:rPr lang="en-US" altLang="ko-KR" dirty="0"/>
              <a:t>1</a:t>
            </a:r>
            <a:r>
              <a:rPr lang="ko-KR" altLang="en-US" dirty="0"/>
              <a:t>차분류 </a:t>
            </a:r>
            <a:r>
              <a:rPr lang="en-US" altLang="ko-KR" dirty="0"/>
              <a:t>0.138 </a:t>
            </a:r>
            <a:r>
              <a:rPr lang="ko-KR" altLang="en-US" dirty="0"/>
              <a:t>초 </a:t>
            </a:r>
            <a:r>
              <a:rPr lang="en-US" altLang="ko-KR" dirty="0"/>
              <a:t>+ </a:t>
            </a:r>
            <a:r>
              <a:rPr lang="ko-KR" altLang="en-US" dirty="0"/>
              <a:t>할당된 테이블로 세부검색 </a:t>
            </a:r>
            <a:r>
              <a:rPr lang="en-US" altLang="ko-KR" dirty="0"/>
              <a:t>0.02</a:t>
            </a:r>
            <a:r>
              <a:rPr lang="ko-KR" altLang="en-US" dirty="0"/>
              <a:t>초 </a:t>
            </a:r>
            <a:r>
              <a:rPr lang="en-US" altLang="ko-KR" dirty="0"/>
              <a:t>= 0.140</a:t>
            </a:r>
            <a:r>
              <a:rPr lang="ko-KR" altLang="en-US" dirty="0"/>
              <a:t>초 </a:t>
            </a:r>
            <a:r>
              <a:rPr lang="en-US" altLang="ko-KR" dirty="0" err="1"/>
              <a:t>sql</a:t>
            </a:r>
            <a:r>
              <a:rPr lang="ko-KR" altLang="en-US" dirty="0"/>
              <a:t>테스트</a:t>
            </a:r>
            <a:endParaRPr lang="en-US" altLang="ko-KR" dirty="0"/>
          </a:p>
          <a:p>
            <a:r>
              <a:rPr lang="ko-KR" altLang="en-US" dirty="0"/>
              <a:t>자동완성기능</a:t>
            </a:r>
            <a:endParaRPr lang="en-US" altLang="ko-KR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60E92B1-97CE-CB6B-46A7-D0C5A166D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72" y="271569"/>
            <a:ext cx="6788727" cy="3591898"/>
          </a:xfrm>
          <a:prstGeom prst="rect">
            <a:avLst/>
          </a:prstGeom>
        </p:spPr>
      </p:pic>
      <p:pic>
        <p:nvPicPr>
          <p:cNvPr id="9" name="Picture 8" descr="A yellow box with black text&#10;&#10;Description automatically generated">
            <a:extLst>
              <a:ext uri="{FF2B5EF4-FFF2-40B4-BE49-F238E27FC236}">
                <a16:creationId xmlns:a16="http://schemas.microsoft.com/office/drawing/2014/main" id="{BB434BB2-649E-578E-56B2-68059BCE8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14309"/>
            <a:ext cx="4091709" cy="28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0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FFB7-8796-0A29-6279-327D0A3C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예상 및 효과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3121-E432-50C8-7C2E-BAF6E808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ko-KR" altLang="en-US" dirty="0"/>
              <a:t>로 구현해서 실시간 검색 실용화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최적화로 검색시간을 </a:t>
            </a:r>
            <a:r>
              <a:rPr lang="en-US" altLang="ko-KR" dirty="0"/>
              <a:t>0.14</a:t>
            </a:r>
            <a:r>
              <a:rPr lang="ko-KR" altLang="en-US" dirty="0"/>
              <a:t>초에서 더 단축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렉이 안 걸리고 합리적인 주소찾기 검색으로 유저의 만족도 극대화</a:t>
            </a:r>
            <a:endParaRPr lang="en-US" altLang="ko-K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FA4B53E-81A1-6EA4-E7C1-EE4C1A19A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4787" y="4619625"/>
            <a:ext cx="2600325" cy="13525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E13D736-647E-2FA8-E5AE-0D3D64850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4787" y="885825"/>
            <a:ext cx="3228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6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주소 API (진행중)</vt:lpstr>
      <vt:lpstr>목적 및 포인트</vt:lpstr>
      <vt:lpstr>첫번째 시도 7초.</vt:lpstr>
      <vt:lpstr>개선책 </vt:lpstr>
      <vt:lpstr>현재 진행상황</vt:lpstr>
      <vt:lpstr>향후 예상 및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JK O</dc:creator>
  <cp:lastModifiedBy>JK O</cp:lastModifiedBy>
  <cp:revision>10</cp:revision>
  <dcterms:created xsi:type="dcterms:W3CDTF">2024-06-07T00:46:07Z</dcterms:created>
  <dcterms:modified xsi:type="dcterms:W3CDTF">2024-06-07T01:34:32Z</dcterms:modified>
</cp:coreProperties>
</file>