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8B92-95BF-B930-CB7B-978C3B6E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27D64-F94C-ED80-FC6A-B7D37D79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53D4-3993-48A7-8F3E-1170D4A00AE2}" type="datetimeFigureOut">
              <a:rPr lang="en-GB" smtClean="0"/>
              <a:t>24/06/2023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EA298-4470-8135-4DA2-5197161A3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6815A-69E4-A233-F186-AE27BC8E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D353-FDBB-41E0-B67C-F2B713650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5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338F9-243F-8B0C-0E02-FC41D4F6D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6F9C3-6C0C-7D33-6416-1F7D0B315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DEC1-37CE-6B94-9316-2F200F687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553D4-3993-48A7-8F3E-1170D4A00AE2}" type="datetimeFigureOut">
              <a:rPr lang="en-GB" smtClean="0"/>
              <a:t>24/06/2023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8C9D0-3289-893F-3046-CBD323345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D6C3B-7D5B-2496-CCE1-9275DB3E6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DD353-FDBB-41E0-B67C-F2B713650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8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500FFE2-7F0A-3BCC-97CD-A5D410EA6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>
                <a:latin typeface="Gill Sans MT" pitchFamily="34"/>
              </a:rPr>
              <a:t>TEAM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E5AF80-1BF5-F195-E12F-6E476B9B7D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85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BFBDD1C-3142-77AF-3553-2C005DD6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64503B-9CDB-8869-0973-50ED2CDEA0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42589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3894F62-1E91-78FC-6E52-DBE19EC2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858391-280F-C614-8ABE-7528F8B33D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51824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4357964-1EFD-90E4-E05D-052055D8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F9CEF7-9CEA-E9CC-CDA7-3A6173B012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54799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A8EC28E-4EB8-9FD3-489F-D50BC079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18955D-1825-0C40-245D-0BE692990A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10627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C89752A-C909-D1A4-B94D-21DB2708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3EF9FC-3DAD-6298-95B9-E50FE02DED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73524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77C599A-23F7-A1EB-7FF1-168203DB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F58A62-24DA-A5AB-59C5-40E5F5A072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92716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381B0C7-3484-EA90-3B9B-EF073E028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GB">
                <a:latin typeface="Gill Sans MT" pitchFamily="34"/>
              </a:rPr>
              <a:t>CONCLUSION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84544D-63E8-3C88-D50D-9E6D21CF53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15495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F43F02E-DBAB-1F10-6A33-7F3BA27E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E8392A-0410-0F63-5695-304F904C3E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522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3000A60-401E-D4C9-C131-30AEBF3A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B7A544-C284-2374-6115-8925F7471F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1161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27BDCE1-7D68-D157-BA5F-E829430A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F4E5A6-62F8-7BFA-E688-5168D0DD53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01229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7557EC7-082A-E705-35DD-E2A9AFF3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D8077B-6354-F091-9530-7F0EA8054C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82344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D80AC9A-2B12-A790-B027-FBA00FE3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033261-B883-F2BB-9388-4EB1A9F933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6015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59743CA-26EB-DA24-5C49-26D60440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13A084-513B-A938-DB60-6F2DC6CB92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55063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B3C6848-01D3-F313-AA7C-28796D35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5B36AC-E304-D59E-22D7-9B947DAA25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16726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1C3EE41-84C6-27A0-08C1-B01489C77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1CFB20-CAE5-8E9D-1F88-7965822D7B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2372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Gill Sans MT</vt:lpstr>
      <vt:lpstr>Office Theme</vt:lpstr>
      <vt:lpstr>TEAM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</dc:title>
  <dc:creator>Owen Cannon</dc:creator>
  <cp:lastModifiedBy>Owen Cannon</cp:lastModifiedBy>
  <cp:revision>1</cp:revision>
  <dcterms:created xsi:type="dcterms:W3CDTF">2023-06-24T15:07:24Z</dcterms:created>
  <dcterms:modified xsi:type="dcterms:W3CDTF">2023-06-24T15:07:24Z</dcterms:modified>
</cp:coreProperties>
</file>