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H47fG3t/eTdvtyEPADAHWe4JG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76297FE5-FCBF-09E4-1621-4F9C905D63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35EB041-78A8-9F5A-97C8-92FA50B194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D5ABD84-6725-C55D-C739-CB841EF11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4D01E7-C1EF-41D7-B435-22587233971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80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830119cc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830119ccf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1830119ccf_0_2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F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Prediction/Analysis of Popularity of Top 50 Spotify Songs 2019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Spencer Standish, Keziah Thomas</a:t>
            </a:r>
            <a:endParaRPr sz="24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April 12th, 2023</a:t>
            </a:r>
            <a:endParaRPr b="1"/>
          </a:p>
        </p:txBody>
      </p:sp>
      <p:sp>
        <p:nvSpPr>
          <p:cNvPr id="90" name="Google Shape;90;p1"/>
          <p:cNvSpPr txBox="1"/>
          <p:nvPr/>
        </p:nvSpPr>
        <p:spPr>
          <a:xfrm>
            <a:off x="300037" y="6288087"/>
            <a:ext cx="12044362" cy="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 5201									Humber College</a:t>
            </a:r>
            <a:endParaRPr/>
          </a:p>
        </p:txBody>
      </p:sp>
      <p:pic>
        <p:nvPicPr>
          <p:cNvPr id="91" name="Google Shape;91;p1" descr="spotify logo png white 10 free Cliparts | Download images on Clipgroun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838200" y="-22225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/>
          </a:p>
        </p:txBody>
      </p:sp>
      <p:pic>
        <p:nvPicPr>
          <p:cNvPr id="172" name="Google Shape;172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51087" y="1252537"/>
            <a:ext cx="7489825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pic>
        <p:nvPicPr>
          <p:cNvPr id="174" name="Google Shape;174;p9" descr="spotify logo png white 10 free Cliparts | Download images on Clipground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838200" y="-22225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712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Popularity of the song doesn’t necessarily depend on the most popular genre or the</a:t>
            </a:r>
            <a:r>
              <a:rPr lang="en-US"/>
              <a:t> artist who released the most songs in 2019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instead…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pic>
        <p:nvPicPr>
          <p:cNvPr id="183" name="Google Shape;183;p10" descr="spotify logo png white 10 free Cliparts | Download images on Clipgroun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725" y="3361750"/>
            <a:ext cx="2677025" cy="26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838200" y="-22225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838200" y="14541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per our analysis, we can observe that popularity actually depends on:</a:t>
            </a: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-165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beats_per_minute </a:t>
            </a:r>
            <a:endParaRPr/>
          </a:p>
          <a:p>
            <a:pPr marL="0" marR="0" lvl="0" indent="-165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  <a:endParaRPr/>
          </a:p>
          <a:p>
            <a:pPr marL="0" marR="0" lvl="0" indent="-165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Danceability </a:t>
            </a:r>
            <a:endParaRPr/>
          </a:p>
          <a:p>
            <a:pPr marL="0" marR="0" lvl="0" indent="-165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Loudness(dB) </a:t>
            </a:r>
            <a:endParaRPr/>
          </a:p>
          <a:p>
            <a:pPr marL="0" marR="0" lvl="0" indent="-165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Liveness </a:t>
            </a:r>
            <a:endParaRPr/>
          </a:p>
          <a:p>
            <a:pPr marL="0" marR="0" lvl="0" indent="-165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Valence </a:t>
            </a:r>
            <a:endParaRPr/>
          </a:p>
          <a:p>
            <a:pPr marL="0" marR="0" lvl="0" indent="-165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</a:t>
            </a:r>
            <a:endParaRPr/>
          </a:p>
          <a:p>
            <a:pPr marL="0" marR="0" lvl="0" indent="-165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Acousticness </a:t>
            </a:r>
            <a:endParaRPr/>
          </a:p>
          <a:p>
            <a:pPr marL="0" marR="0" lvl="0" indent="-1651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 </a:t>
            </a: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Speechiness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pic>
        <p:nvPicPr>
          <p:cNvPr id="193" name="Google Shape;193;p11" descr="spotify logo png white 10 free Cliparts | Download images on Clipgroun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838200" y="-22225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/>
          </a:p>
        </p:txBody>
      </p:sp>
      <p:pic>
        <p:nvPicPr>
          <p:cNvPr id="200" name="Google Shape;200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76312" y="1103312"/>
            <a:ext cx="9213850" cy="50879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pic>
        <p:nvPicPr>
          <p:cNvPr id="202" name="Google Shape;202;p12" descr="spotify logo png white 10 free Cliparts | Download images on Clipground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A6FF9FB-2A8F-3B91-0CA6-A264FBD61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222250"/>
            <a:ext cx="10515600" cy="1325563"/>
          </a:xfrm>
        </p:spPr>
        <p:txBody>
          <a:bodyPr/>
          <a:lstStyle/>
          <a:p>
            <a:r>
              <a:rPr lang="en-US" altLang="en-US" sz="3600" b="1" dirty="0"/>
              <a:t>Results and Discussion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B6BE1B2B-5A45-6503-3715-F7EBD19C94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7ED18B0-ED87-4E36-A57D-20BDC95D0F35}" type="slidenum">
              <a:rPr lang="en-US" altLang="en-US" sz="1200">
                <a:solidFill>
                  <a:srgbClr val="898989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0485" name="Picture 7" descr="spotify logo png white 10 free Cliparts | Download images on Clipground ...">
            <a:extLst>
              <a:ext uri="{FF2B5EF4-FFF2-40B4-BE49-F238E27FC236}">
                <a16:creationId xmlns:a16="http://schemas.microsoft.com/office/drawing/2014/main" id="{6B8C4108-10A1-7830-2AEF-8BF2B81D9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1588"/>
            <a:ext cx="140652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423398-00F7-B107-B2A4-54FB86506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059" y="1408113"/>
            <a:ext cx="3647882" cy="35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en-US" sz="1800" b="1" dirty="0"/>
              <a:t>Top 5 popular songs and artists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3C70EF-3891-40FD-E350-A70937830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3743" y="1825625"/>
            <a:ext cx="83045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9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-22225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and Dataset Discussion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103312"/>
            <a:ext cx="10515600" cy="508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Prediction/Analysis of</a:t>
            </a:r>
            <a:r>
              <a:rPr lang="en-US" altLang="en-US" dirty="0"/>
              <a:t> Popularity of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Top 50 Spotify Songs 2019</a:t>
            </a:r>
            <a:endParaRPr lang="en-US" dirty="0"/>
          </a:p>
          <a:p>
            <a:pPr marL="6858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6858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dataset contains the following variables/columns:</a:t>
            </a:r>
          </a:p>
          <a:p>
            <a:pPr marL="6858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</a:rPr>
              <a:t>track_name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Name of the Track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</a:rPr>
              <a:t>artist_name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Name of the Artist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Genre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genre of the track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</a:rPr>
              <a:t>beats_per_minute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tempo of the song.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Energy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energy of a song - the higher the value, the more energetic. song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Danceability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higher the value, the easier it is to dance to this song.</a:t>
            </a:r>
            <a:endParaRPr dirty="0"/>
          </a:p>
        </p:txBody>
      </p:sp>
      <p:sp>
        <p:nvSpPr>
          <p:cNvPr id="98" name="Google Shape;98;p2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pic>
        <p:nvPicPr>
          <p:cNvPr id="99" name="Google Shape;99;p2" descr="spotify logo png white 10 free Cliparts | Download images on Clipgroun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24638">
            <a:off x="9135544" y="2333118"/>
            <a:ext cx="1251482" cy="125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233431">
            <a:off x="429275" y="5430550"/>
            <a:ext cx="1022000" cy="10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-22225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and Dataset Discussion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838200" y="1103312"/>
            <a:ext cx="10515600" cy="508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Loudness(dB)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higher the value, the louder the song.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Liveness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higher the value, the more likely the song is a live recording.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Valence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higher the value, the more positive mood for the song.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Length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duration of the song.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</a:rPr>
              <a:t>Acousticness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higher the value the more acoustic the song is.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 err="1">
                <a:solidFill>
                  <a:schemeClr val="dk1"/>
                </a:solidFill>
              </a:rPr>
              <a:t>Speechiness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higher the value the more spoken words the song contains.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Popularity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higher the value the more popular the song is.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We analyze the popularity of the songs based on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beats_per_minute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Energy, Danceability, Loudness(dB), Liveness, Valence, Length,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Acousticness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Speechiness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pic>
        <p:nvPicPr>
          <p:cNvPr id="109" name="Google Shape;109;p3" descr="spotify logo png white 10 free Cliparts | Download images on Clipgroun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7253">
            <a:off x="277106" y="2267732"/>
            <a:ext cx="709711" cy="94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0935">
            <a:off x="10149870" y="4970499"/>
            <a:ext cx="749960" cy="1406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-22225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and Dataset Discussion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103312"/>
            <a:ext cx="4022725" cy="508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heatmap plot shown below uses spearman method to plot the correlation coefficient rank between different variables.</a:t>
            </a: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</a:t>
            </a:r>
            <a:r>
              <a:rPr lang="en-US" sz="2400"/>
              <a:t>e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heatmap where lighter colors indicate high correlation and darker colors indicate low correlation, we can conclude that Energy and Loudness have a positive correlation compared to the rest of the variables. 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0925" y="868362"/>
            <a:ext cx="4179887" cy="330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2312" y="3529012"/>
            <a:ext cx="3849687" cy="332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 descr="spotify logo png white 10 free Cliparts | Download images on Clipground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8200" y="-22225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Analytical/Predictive Model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838200" y="1103300"/>
            <a:ext cx="11087100" cy="5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a linear regression model for this dataset </a:t>
            </a:r>
            <a:r>
              <a:rPr lang="en-US" altLang="en-US" dirty="0"/>
              <a:t>as we work with numerical data. We don’t use logistic regression model or K-Nearest Neighbor model as we have to analyze the reason behind the popularity of songs based on numerical measures and not whether the song is popular or not.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split the dataset 7:3 for training and testing using random state of 30. </a:t>
            </a: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then analyze the error and calculate the mean absolute error, mean squared error and the root mean squared error.</a:t>
            </a:r>
            <a:endParaRPr dirty="0"/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aim to achieve the least possible value for the aforementioned metrics, especially the root mean squared value.</a:t>
            </a:r>
            <a:endParaRPr dirty="0"/>
          </a:p>
        </p:txBody>
      </p:sp>
      <p:sp>
        <p:nvSpPr>
          <p:cNvPr id="128" name="Google Shape;128;p5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pic>
        <p:nvPicPr>
          <p:cNvPr id="129" name="Google Shape;129;p5" descr="spotify logo png white 10 free Cliparts | Download images on Clipgroun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838200" y="-22225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Analytical/Predictive Model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838200" y="1103300"/>
            <a:ext cx="4657800" cy="5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image in the slide show how much accuracy and our model possesses.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</a:rPr>
              <a:t>Mean Absolute Error: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2.39197463658397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</a:rPr>
              <a:t>Mean Squared Error:</a:t>
            </a:r>
            <a:endParaRPr sz="2800" b="1" i="0" u="none">
              <a:solidFill>
                <a:schemeClr val="dk1"/>
              </a:solidFill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8.362163216805305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</a:rPr>
              <a:t>Root Mean Squared Error:</a:t>
            </a:r>
            <a:endParaRPr sz="2800" b="1" i="0" u="none">
              <a:solidFill>
                <a:schemeClr val="dk1"/>
              </a:solidFill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2.891740516852317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5937" y="1103312"/>
            <a:ext cx="5537200" cy="57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 descr="spotify logo png white 10 free Cliparts | Download images on Clipground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838200" y="-22225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Analytical/Predictive Model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pic>
        <p:nvPicPr>
          <p:cNvPr id="146" name="Google Shape;146;p7" descr="spotify logo png white 10 free Cliparts | Download images on Clipgroun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can see, the error terms resemble closely to a normal distribution.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can move ahead and make predictions using the model in the test dataset.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9962" y="3355975"/>
            <a:ext cx="4872037" cy="350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838200" y="-22225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</a:t>
            </a:r>
            <a:endParaRPr/>
          </a:p>
        </p:txBody>
      </p:sp>
      <p:pic>
        <p:nvPicPr>
          <p:cNvPr id="155" name="Google Shape;155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84337"/>
            <a:ext cx="10515600" cy="39258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pic>
        <p:nvPicPr>
          <p:cNvPr id="157" name="Google Shape;157;p8" descr="spotify logo png white 10 free Cliparts | Download images on Clipground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5475" y="1587"/>
            <a:ext cx="1406525" cy="1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830119ccf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Does the most songs in top 50 = #1 song?</a:t>
            </a:r>
            <a:endParaRPr b="1"/>
          </a:p>
        </p:txBody>
      </p:sp>
      <p:sp>
        <p:nvSpPr>
          <p:cNvPr id="164" name="Google Shape;164;g21830119ccf_0_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5" name="Google Shape;165;g21830119ccf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075" y="1905275"/>
            <a:ext cx="61912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630</Words>
  <Application>Microsoft Office PowerPoint</Application>
  <PresentationFormat>Widescreen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Prediction/Analysis of Popularity of Top 50 Spotify Songs 2019</vt:lpstr>
      <vt:lpstr>Problem Statement and Dataset Discussion</vt:lpstr>
      <vt:lpstr>Problem Statement and Dataset Discussion</vt:lpstr>
      <vt:lpstr>Problem Statement and Dataset Discussion</vt:lpstr>
      <vt:lpstr>Proposed Analytical/Predictive Model</vt:lpstr>
      <vt:lpstr>Proposed Analytical/Predictive Model</vt:lpstr>
      <vt:lpstr>Proposed Analytical/Predictive Model</vt:lpstr>
      <vt:lpstr>Results and Discussion</vt:lpstr>
      <vt:lpstr>Does the most songs in top 50 = #1 song?</vt:lpstr>
      <vt:lpstr>Results and Discussion</vt:lpstr>
      <vt:lpstr>Results and Discussion</vt:lpstr>
      <vt:lpstr>Results and Discussion</vt:lpstr>
      <vt:lpstr>Results and Discussion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Prediction/Analysis of Popularity of Top 50 Spotify Songs 2019</dc:title>
  <dc:creator>Hojjat</dc:creator>
  <cp:lastModifiedBy>Keziah Thomas</cp:lastModifiedBy>
  <cp:revision>2</cp:revision>
  <dcterms:created xsi:type="dcterms:W3CDTF">2021-11-08T17:25:37Z</dcterms:created>
  <dcterms:modified xsi:type="dcterms:W3CDTF">2023-04-19T00:38:46Z</dcterms:modified>
</cp:coreProperties>
</file>