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5cbf41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5cbf41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95cbf41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95cbf41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95cbf41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95cbf41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95cbf41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95cbf41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95cbf41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95cbf41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304 Project </a:t>
            </a:r>
            <a:r>
              <a:rPr lang="en"/>
              <a:t>Presentation</a:t>
            </a:r>
            <a:r>
              <a:rPr lang="en"/>
              <a:t>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 </a:t>
            </a:r>
            <a:r>
              <a:rPr lang="en"/>
              <a:t>Aguilar</a:t>
            </a:r>
            <a:r>
              <a:rPr lang="en"/>
              <a:t>, Ivan Makarenko, Kezmen Lozevski,Timothy Drafz,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Roshan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Charter: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Gain more insight on creating electronic systems utilizing industry level software such as Orcad Cadence, and MPlab.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Gaining more experience in the design and construction of different serial sensing and actuation circuits.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Demonstrating a neat project to friends and family.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Expanding our project resume with an interesting design that conveys what we learned throughout the course.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Gaining more confidence and familiarity with electrical systems in general to give us a higher repertoire of skills when handling future electrical system tasks.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Mission Statement: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To create a device that uses multiple unique sensors to take input from its environment and perform a meaningful or beneficial task.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Concepts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needs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50" y="966750"/>
            <a:ext cx="76676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needs (</a:t>
            </a:r>
            <a:r>
              <a:rPr lang="en"/>
              <a:t>categorized</a:t>
            </a:r>
            <a:r>
              <a:rPr lang="en"/>
              <a:t>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