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86" r:id="rId6"/>
    <p:sldId id="278" r:id="rId7"/>
    <p:sldId id="258" r:id="rId8"/>
    <p:sldId id="282" r:id="rId9"/>
    <p:sldId id="257" r:id="rId10"/>
    <p:sldId id="266" r:id="rId11"/>
    <p:sldId id="279" r:id="rId12"/>
    <p:sldId id="280" r:id="rId13"/>
    <p:sldId id="283" r:id="rId14"/>
    <p:sldId id="281" r:id="rId15"/>
    <p:sldId id="284" r:id="rId16"/>
    <p:sldId id="285"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624C7E-12C7-410D-A015-E97EFCC72C42}" v="21" dt="2025-04-13T15:04:30.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90655" autoAdjust="0"/>
  </p:normalViewPr>
  <p:slideViewPr>
    <p:cSldViewPr snapToGrid="0">
      <p:cViewPr>
        <p:scale>
          <a:sx n="70" d="100"/>
          <a:sy n="70" d="100"/>
        </p:scale>
        <p:origin x="345" y="267"/>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zinga Spencer" userId="8f796f3b71cae4b5" providerId="LiveId" clId="{FE624C7E-12C7-410D-A015-E97EFCC72C42}"/>
    <pc:docChg chg="undo custSel addSld modSld sldOrd">
      <pc:chgData name="Nzinga Spencer" userId="8f796f3b71cae4b5" providerId="LiveId" clId="{FE624C7E-12C7-410D-A015-E97EFCC72C42}" dt="2025-04-13T15:05:27.197" v="4306" actId="20577"/>
      <pc:docMkLst>
        <pc:docMk/>
      </pc:docMkLst>
      <pc:sldChg chg="modSp mod">
        <pc:chgData name="Nzinga Spencer" userId="8f796f3b71cae4b5" providerId="LiveId" clId="{FE624C7E-12C7-410D-A015-E97EFCC72C42}" dt="2025-04-13T14:48:24.794" v="3728" actId="14100"/>
        <pc:sldMkLst>
          <pc:docMk/>
          <pc:sldMk cId="2586058810" sldId="256"/>
        </pc:sldMkLst>
        <pc:spChg chg="mod">
          <ac:chgData name="Nzinga Spencer" userId="8f796f3b71cae4b5" providerId="LiveId" clId="{FE624C7E-12C7-410D-A015-E97EFCC72C42}" dt="2025-04-13T14:48:24.794" v="3728" actId="14100"/>
          <ac:spMkLst>
            <pc:docMk/>
            <pc:sldMk cId="2586058810" sldId="256"/>
            <ac:spMk id="2" creationId="{CFE75451-6A4B-484B-9ED1-353CCE25B0F4}"/>
          </ac:spMkLst>
        </pc:spChg>
      </pc:sldChg>
      <pc:sldChg chg="addSp modSp mod">
        <pc:chgData name="Nzinga Spencer" userId="8f796f3b71cae4b5" providerId="LiveId" clId="{FE624C7E-12C7-410D-A015-E97EFCC72C42}" dt="2025-04-13T14:53:17" v="3801" actId="20577"/>
        <pc:sldMkLst>
          <pc:docMk/>
          <pc:sldMk cId="1713219598" sldId="257"/>
        </pc:sldMkLst>
        <pc:spChg chg="mod">
          <ac:chgData name="Nzinga Spencer" userId="8f796f3b71cae4b5" providerId="LiveId" clId="{FE624C7E-12C7-410D-A015-E97EFCC72C42}" dt="2025-04-13T11:48:45.084" v="112" actId="27636"/>
          <ac:spMkLst>
            <pc:docMk/>
            <pc:sldMk cId="1713219598" sldId="257"/>
            <ac:spMk id="3" creationId="{5671D7E5-EF66-4BCD-8DAA-E9061157F0BE}"/>
          </ac:spMkLst>
        </pc:spChg>
        <pc:spChg chg="add mod">
          <ac:chgData name="Nzinga Spencer" userId="8f796f3b71cae4b5" providerId="LiveId" clId="{FE624C7E-12C7-410D-A015-E97EFCC72C42}" dt="2025-04-13T14:53:17" v="3801" actId="20577"/>
          <ac:spMkLst>
            <pc:docMk/>
            <pc:sldMk cId="1713219598" sldId="257"/>
            <ac:spMk id="8" creationId="{CCEA2731-950B-5B1E-4AD0-CAF3422DF1E0}"/>
          </ac:spMkLst>
        </pc:spChg>
        <pc:picChg chg="add mod">
          <ac:chgData name="Nzinga Spencer" userId="8f796f3b71cae4b5" providerId="LiveId" clId="{FE624C7E-12C7-410D-A015-E97EFCC72C42}" dt="2025-04-13T11:48:38.151" v="110" actId="14100"/>
          <ac:picMkLst>
            <pc:docMk/>
            <pc:sldMk cId="1713219598" sldId="257"/>
            <ac:picMk id="7" creationId="{E70471E0-E7E1-BF65-96EF-54A85E08CADA}"/>
          </ac:picMkLst>
        </pc:picChg>
      </pc:sldChg>
      <pc:sldChg chg="ord">
        <pc:chgData name="Nzinga Spencer" userId="8f796f3b71cae4b5" providerId="LiveId" clId="{FE624C7E-12C7-410D-A015-E97EFCC72C42}" dt="2025-04-13T11:36:06.361" v="89"/>
        <pc:sldMkLst>
          <pc:docMk/>
          <pc:sldMk cId="3571516367" sldId="258"/>
        </pc:sldMkLst>
      </pc:sldChg>
      <pc:sldChg chg="addSp delSp modSp mod ord">
        <pc:chgData name="Nzinga Spencer" userId="8f796f3b71cae4b5" providerId="LiveId" clId="{FE624C7E-12C7-410D-A015-E97EFCC72C42}" dt="2025-04-13T14:53:56.047" v="3803" actId="1076"/>
        <pc:sldMkLst>
          <pc:docMk/>
          <pc:sldMk cId="1742861620" sldId="266"/>
        </pc:sldMkLst>
        <pc:spChg chg="mod">
          <ac:chgData name="Nzinga Spencer" userId="8f796f3b71cae4b5" providerId="LiveId" clId="{FE624C7E-12C7-410D-A015-E97EFCC72C42}" dt="2025-04-13T13:42:35.949" v="929" actId="1076"/>
          <ac:spMkLst>
            <pc:docMk/>
            <pc:sldMk cId="1742861620" sldId="266"/>
            <ac:spMk id="2" creationId="{4518FC28-E0BD-4387-B8BE-9965D1A57FF1}"/>
          </ac:spMkLst>
        </pc:spChg>
        <pc:spChg chg="del mod">
          <ac:chgData name="Nzinga Spencer" userId="8f796f3b71cae4b5" providerId="LiveId" clId="{FE624C7E-12C7-410D-A015-E97EFCC72C42}" dt="2025-04-13T13:09:34.295" v="756" actId="478"/>
          <ac:spMkLst>
            <pc:docMk/>
            <pc:sldMk cId="1742861620" sldId="266"/>
            <ac:spMk id="3" creationId="{FED19BCA-B61F-4EA6-A1FB-CCA3BD8506FB}"/>
          </ac:spMkLst>
        </pc:spChg>
        <pc:spChg chg="add del mod">
          <ac:chgData name="Nzinga Spencer" userId="8f796f3b71cae4b5" providerId="LiveId" clId="{FE624C7E-12C7-410D-A015-E97EFCC72C42}" dt="2025-04-13T13:09:18.344" v="753" actId="478"/>
          <ac:spMkLst>
            <pc:docMk/>
            <pc:sldMk cId="1742861620" sldId="266"/>
            <ac:spMk id="5" creationId="{DA04C323-2562-31F9-98B0-A689C480A9AC}"/>
          </ac:spMkLst>
        </pc:spChg>
        <pc:spChg chg="add del mod">
          <ac:chgData name="Nzinga Spencer" userId="8f796f3b71cae4b5" providerId="LiveId" clId="{FE624C7E-12C7-410D-A015-E97EFCC72C42}" dt="2025-04-13T13:09:45.025" v="757" actId="931"/>
          <ac:spMkLst>
            <pc:docMk/>
            <pc:sldMk cId="1742861620" sldId="266"/>
            <ac:spMk id="8" creationId="{6A228128-C212-7077-163B-FA184314BA2A}"/>
          </ac:spMkLst>
        </pc:spChg>
        <pc:spChg chg="add mod">
          <ac:chgData name="Nzinga Spencer" userId="8f796f3b71cae4b5" providerId="LiveId" clId="{FE624C7E-12C7-410D-A015-E97EFCC72C42}" dt="2025-04-13T13:43:08.882" v="933" actId="1076"/>
          <ac:spMkLst>
            <pc:docMk/>
            <pc:sldMk cId="1742861620" sldId="266"/>
            <ac:spMk id="11" creationId="{97107ACC-DDAE-EFD7-49DA-03DE33472040}"/>
          </ac:spMkLst>
        </pc:spChg>
        <pc:picChg chg="add mod">
          <ac:chgData name="Nzinga Spencer" userId="8f796f3b71cae4b5" providerId="LiveId" clId="{FE624C7E-12C7-410D-A015-E97EFCC72C42}" dt="2025-04-13T13:42:40.124" v="930" actId="14100"/>
          <ac:picMkLst>
            <pc:docMk/>
            <pc:sldMk cId="1742861620" sldId="266"/>
            <ac:picMk id="10" creationId="{D6BF96F9-BD74-395B-F258-D74821F612A8}"/>
          </ac:picMkLst>
        </pc:picChg>
        <pc:picChg chg="add mod">
          <ac:chgData name="Nzinga Spencer" userId="8f796f3b71cae4b5" providerId="LiveId" clId="{FE624C7E-12C7-410D-A015-E97EFCC72C42}" dt="2025-04-13T14:53:56.047" v="3803" actId="1076"/>
          <ac:picMkLst>
            <pc:docMk/>
            <pc:sldMk cId="1742861620" sldId="266"/>
            <ac:picMk id="12" creationId="{BB0B4B81-A20D-3749-E15C-6D1CDA5E309F}"/>
          </ac:picMkLst>
        </pc:picChg>
        <pc:picChg chg="del">
          <ac:chgData name="Nzinga Spencer" userId="8f796f3b71cae4b5" providerId="LiveId" clId="{FE624C7E-12C7-410D-A015-E97EFCC72C42}" dt="2025-04-13T13:09:14.348" v="752" actId="478"/>
          <ac:picMkLst>
            <pc:docMk/>
            <pc:sldMk cId="1742861620" sldId="266"/>
            <ac:picMk id="47" creationId="{F55BC7A4-EE4B-7EFC-C325-408D66C3CBA7}"/>
          </ac:picMkLst>
        </pc:picChg>
        <pc:cxnChg chg="add del">
          <ac:chgData name="Nzinga Spencer" userId="8f796f3b71cae4b5" providerId="LiveId" clId="{FE624C7E-12C7-410D-A015-E97EFCC72C42}" dt="2025-04-13T13:43:19.021" v="935" actId="478"/>
          <ac:cxnSpMkLst>
            <pc:docMk/>
            <pc:sldMk cId="1742861620" sldId="266"/>
            <ac:cxnSpMk id="23" creationId="{D87F08D6-2CA7-4A5A-BE34-07113DCA535D}"/>
          </ac:cxnSpMkLst>
        </pc:cxnChg>
      </pc:sldChg>
      <pc:sldChg chg="modSp mod">
        <pc:chgData name="Nzinga Spencer" userId="8f796f3b71cae4b5" providerId="LiveId" clId="{FE624C7E-12C7-410D-A015-E97EFCC72C42}" dt="2025-04-13T14:32:20.861" v="2083" actId="1076"/>
        <pc:sldMkLst>
          <pc:docMk/>
          <pc:sldMk cId="1969787568" sldId="271"/>
        </pc:sldMkLst>
        <pc:spChg chg="mod">
          <ac:chgData name="Nzinga Spencer" userId="8f796f3b71cae4b5" providerId="LiveId" clId="{FE624C7E-12C7-410D-A015-E97EFCC72C42}" dt="2025-04-13T14:32:20.861" v="2083" actId="1076"/>
          <ac:spMkLst>
            <pc:docMk/>
            <pc:sldMk cId="1969787568" sldId="271"/>
            <ac:spMk id="2" creationId="{8BDF1EDE-5423-435C-B149-87AB1BC22B83}"/>
          </ac:spMkLst>
        </pc:spChg>
        <pc:spChg chg="mod">
          <ac:chgData name="Nzinga Spencer" userId="8f796f3b71cae4b5" providerId="LiveId" clId="{FE624C7E-12C7-410D-A015-E97EFCC72C42}" dt="2025-04-13T14:31:59.691" v="2082" actId="1076"/>
          <ac:spMkLst>
            <pc:docMk/>
            <pc:sldMk cId="1969787568" sldId="271"/>
            <ac:spMk id="3" creationId="{AF64C29E-DF30-4DC6-AB95-2016F9A703B6}"/>
          </ac:spMkLst>
        </pc:spChg>
      </pc:sldChg>
      <pc:sldChg chg="addSp delSp modSp mod ord">
        <pc:chgData name="Nzinga Spencer" userId="8f796f3b71cae4b5" providerId="LiveId" clId="{FE624C7E-12C7-410D-A015-E97EFCC72C42}" dt="2025-04-13T13:43:35.842" v="936" actId="313"/>
        <pc:sldMkLst>
          <pc:docMk/>
          <pc:sldMk cId="2241459136" sldId="279"/>
        </pc:sldMkLst>
        <pc:spChg chg="mod">
          <ac:chgData name="Nzinga Spencer" userId="8f796f3b71cae4b5" providerId="LiveId" clId="{FE624C7E-12C7-410D-A015-E97EFCC72C42}" dt="2025-04-13T13:43:35.842" v="936" actId="313"/>
          <ac:spMkLst>
            <pc:docMk/>
            <pc:sldMk cId="2241459136" sldId="279"/>
            <ac:spMk id="2" creationId="{818AFA5E-469B-2BFC-9D4E-BD1EC6E48CA0}"/>
          </ac:spMkLst>
        </pc:spChg>
        <pc:spChg chg="add del mod">
          <ac:chgData name="Nzinga Spencer" userId="8f796f3b71cae4b5" providerId="LiveId" clId="{FE624C7E-12C7-410D-A015-E97EFCC72C42}" dt="2025-04-13T12:48:07.928" v="683" actId="931"/>
          <ac:spMkLst>
            <pc:docMk/>
            <pc:sldMk cId="2241459136" sldId="279"/>
            <ac:spMk id="4" creationId="{BA139B2A-EEC5-3EC4-F434-3CCF82AC9992}"/>
          </ac:spMkLst>
        </pc:spChg>
        <pc:spChg chg="add del mod">
          <ac:chgData name="Nzinga Spencer" userId="8f796f3b71cae4b5" providerId="LiveId" clId="{FE624C7E-12C7-410D-A015-E97EFCC72C42}" dt="2025-04-13T12:48:28.768" v="690" actId="478"/>
          <ac:spMkLst>
            <pc:docMk/>
            <pc:sldMk cId="2241459136" sldId="279"/>
            <ac:spMk id="8" creationId="{F25AD124-69D5-34E4-880C-67BA01B9EAF6}"/>
          </ac:spMkLst>
        </pc:spChg>
        <pc:picChg chg="add del mod">
          <ac:chgData name="Nzinga Spencer" userId="8f796f3b71cae4b5" providerId="LiveId" clId="{FE624C7E-12C7-410D-A015-E97EFCC72C42}" dt="2025-04-13T12:48:20.174" v="689" actId="478"/>
          <ac:picMkLst>
            <pc:docMk/>
            <pc:sldMk cId="2241459136" sldId="279"/>
            <ac:picMk id="6" creationId="{3C28E041-E181-1E27-99D5-70EF82617B48}"/>
          </ac:picMkLst>
        </pc:picChg>
        <pc:picChg chg="add del mod">
          <ac:chgData name="Nzinga Spencer" userId="8f796f3b71cae4b5" providerId="LiveId" clId="{FE624C7E-12C7-410D-A015-E97EFCC72C42}" dt="2025-04-13T13:14:22.137" v="814" actId="478"/>
          <ac:picMkLst>
            <pc:docMk/>
            <pc:sldMk cId="2241459136" sldId="279"/>
            <ac:picMk id="10" creationId="{A2BE686B-90A8-8AED-12F6-F3F8E9AC2F1E}"/>
          </ac:picMkLst>
        </pc:picChg>
        <pc:picChg chg="add mod">
          <ac:chgData name="Nzinga Spencer" userId="8f796f3b71cae4b5" providerId="LiveId" clId="{FE624C7E-12C7-410D-A015-E97EFCC72C42}" dt="2025-04-13T13:19:30.564" v="830" actId="14100"/>
          <ac:picMkLst>
            <pc:docMk/>
            <pc:sldMk cId="2241459136" sldId="279"/>
            <ac:picMk id="12" creationId="{BE2D6641-1859-D6C3-0B83-B3ECFD44D08E}"/>
          </ac:picMkLst>
        </pc:picChg>
        <pc:picChg chg="add mod">
          <ac:chgData name="Nzinga Spencer" userId="8f796f3b71cae4b5" providerId="LiveId" clId="{FE624C7E-12C7-410D-A015-E97EFCC72C42}" dt="2025-04-13T13:19:40.098" v="832" actId="14100"/>
          <ac:picMkLst>
            <pc:docMk/>
            <pc:sldMk cId="2241459136" sldId="279"/>
            <ac:picMk id="14" creationId="{96E1268B-FA88-FFBB-E681-CB3A35797E64}"/>
          </ac:picMkLst>
        </pc:picChg>
        <pc:picChg chg="del">
          <ac:chgData name="Nzinga Spencer" userId="8f796f3b71cae4b5" providerId="LiveId" clId="{FE624C7E-12C7-410D-A015-E97EFCC72C42}" dt="2025-04-13T12:45:59.945" v="658" actId="478"/>
          <ac:picMkLst>
            <pc:docMk/>
            <pc:sldMk cId="2241459136" sldId="279"/>
            <ac:picMk id="16" creationId="{448EF356-1822-E2AE-2794-322870D4C222}"/>
          </ac:picMkLst>
        </pc:picChg>
        <pc:picChg chg="add del">
          <ac:chgData name="Nzinga Spencer" userId="8f796f3b71cae4b5" providerId="LiveId" clId="{FE624C7E-12C7-410D-A015-E97EFCC72C42}" dt="2025-04-13T13:20:00.929" v="835" actId="478"/>
          <ac:picMkLst>
            <pc:docMk/>
            <pc:sldMk cId="2241459136" sldId="279"/>
            <ac:picMk id="17" creationId="{06294F88-D219-24F2-B3FA-C9812635FD3E}"/>
          </ac:picMkLst>
        </pc:picChg>
        <pc:cxnChg chg="del">
          <ac:chgData name="Nzinga Spencer" userId="8f796f3b71cae4b5" providerId="LiveId" clId="{FE624C7E-12C7-410D-A015-E97EFCC72C42}" dt="2025-04-13T13:19:49.926" v="833" actId="478"/>
          <ac:cxnSpMkLst>
            <pc:docMk/>
            <pc:sldMk cId="2241459136" sldId="279"/>
            <ac:cxnSpMk id="21" creationId="{944268F6-A361-9907-F87F-9C4377ECAE6D}"/>
          </ac:cxnSpMkLst>
        </pc:cxnChg>
      </pc:sldChg>
      <pc:sldChg chg="addSp modSp mod">
        <pc:chgData name="Nzinga Spencer" userId="8f796f3b71cae4b5" providerId="LiveId" clId="{FE624C7E-12C7-410D-A015-E97EFCC72C42}" dt="2025-04-13T13:41:19.023" v="920" actId="1076"/>
        <pc:sldMkLst>
          <pc:docMk/>
          <pc:sldMk cId="334696707" sldId="280"/>
        </pc:sldMkLst>
        <pc:spChg chg="mod">
          <ac:chgData name="Nzinga Spencer" userId="8f796f3b71cae4b5" providerId="LiveId" clId="{FE624C7E-12C7-410D-A015-E97EFCC72C42}" dt="2025-04-13T13:41:19.023" v="920" actId="1076"/>
          <ac:spMkLst>
            <pc:docMk/>
            <pc:sldMk cId="334696707" sldId="280"/>
            <ac:spMk id="2" creationId="{566C97BE-403B-122E-90D1-2788978A0B6F}"/>
          </ac:spMkLst>
        </pc:spChg>
        <pc:picChg chg="add mod">
          <ac:chgData name="Nzinga Spencer" userId="8f796f3b71cae4b5" providerId="LiveId" clId="{FE624C7E-12C7-410D-A015-E97EFCC72C42}" dt="2025-04-13T13:39:17.355" v="904" actId="14100"/>
          <ac:picMkLst>
            <pc:docMk/>
            <pc:sldMk cId="334696707" sldId="280"/>
            <ac:picMk id="4" creationId="{B1E3E32E-C81E-1114-A044-D4B16C95AD14}"/>
          </ac:picMkLst>
        </pc:picChg>
      </pc:sldChg>
      <pc:sldChg chg="addSp delSp modSp mod">
        <pc:chgData name="Nzinga Spencer" userId="8f796f3b71cae4b5" providerId="LiveId" clId="{FE624C7E-12C7-410D-A015-E97EFCC72C42}" dt="2025-04-13T14:21:55.099" v="1947" actId="20577"/>
        <pc:sldMkLst>
          <pc:docMk/>
          <pc:sldMk cId="103458723" sldId="281"/>
        </pc:sldMkLst>
        <pc:spChg chg="add del mod">
          <ac:chgData name="Nzinga Spencer" userId="8f796f3b71cae4b5" providerId="LiveId" clId="{FE624C7E-12C7-410D-A015-E97EFCC72C42}" dt="2025-04-13T14:21:55.099" v="1947" actId="20577"/>
          <ac:spMkLst>
            <pc:docMk/>
            <pc:sldMk cId="103458723" sldId="281"/>
            <ac:spMk id="2" creationId="{A95E2E6A-35EC-1B8E-0FD7-8C67870ACA64}"/>
          </ac:spMkLst>
        </pc:spChg>
        <pc:spChg chg="add del mod">
          <ac:chgData name="Nzinga Spencer" userId="8f796f3b71cae4b5" providerId="LiveId" clId="{FE624C7E-12C7-410D-A015-E97EFCC72C42}" dt="2025-04-13T14:18:27.906" v="1848" actId="931"/>
          <ac:spMkLst>
            <pc:docMk/>
            <pc:sldMk cId="103458723" sldId="281"/>
            <ac:spMk id="4" creationId="{A13002E7-E876-05FD-FE2D-B769B74E2AE0}"/>
          </ac:spMkLst>
        </pc:spChg>
        <pc:spChg chg="add mod">
          <ac:chgData name="Nzinga Spencer" userId="8f796f3b71cae4b5" providerId="LiveId" clId="{FE624C7E-12C7-410D-A015-E97EFCC72C42}" dt="2025-04-13T14:15:56.097" v="1842" actId="478"/>
          <ac:spMkLst>
            <pc:docMk/>
            <pc:sldMk cId="103458723" sldId="281"/>
            <ac:spMk id="6" creationId="{B915658E-1E69-65FA-5BA7-33C22DDC090C}"/>
          </ac:spMkLst>
        </pc:spChg>
        <pc:spChg chg="add del mod">
          <ac:chgData name="Nzinga Spencer" userId="8f796f3b71cae4b5" providerId="LiveId" clId="{FE624C7E-12C7-410D-A015-E97EFCC72C42}" dt="2025-04-13T14:19:19.943" v="1863" actId="478"/>
          <ac:spMkLst>
            <pc:docMk/>
            <pc:sldMk cId="103458723" sldId="281"/>
            <ac:spMk id="9" creationId="{9A11FA70-C45A-DD92-6198-9B9DA0656988}"/>
          </ac:spMkLst>
        </pc:spChg>
        <pc:spChg chg="add del mod">
          <ac:chgData name="Nzinga Spencer" userId="8f796f3b71cae4b5" providerId="LiveId" clId="{FE624C7E-12C7-410D-A015-E97EFCC72C42}" dt="2025-04-13T14:17:08.118" v="1845" actId="931"/>
          <ac:spMkLst>
            <pc:docMk/>
            <pc:sldMk cId="103458723" sldId="281"/>
            <ac:spMk id="11" creationId="{88EDB843-FB91-9189-C8DC-F76982320650}"/>
          </ac:spMkLst>
        </pc:spChg>
        <pc:spChg chg="del">
          <ac:chgData name="Nzinga Spencer" userId="8f796f3b71cae4b5" providerId="LiveId" clId="{FE624C7E-12C7-410D-A015-E97EFCC72C42}" dt="2025-04-13T14:15:59.047" v="1843" actId="478"/>
          <ac:spMkLst>
            <pc:docMk/>
            <pc:sldMk cId="103458723" sldId="281"/>
            <ac:spMk id="12" creationId="{554B61B9-26F6-B304-92CD-03053DAAF2A8}"/>
          </ac:spMkLst>
        </pc:spChg>
        <pc:spChg chg="del">
          <ac:chgData name="Nzinga Spencer" userId="8f796f3b71cae4b5" providerId="LiveId" clId="{FE624C7E-12C7-410D-A015-E97EFCC72C42}" dt="2025-04-13T14:15:56.097" v="1842" actId="478"/>
          <ac:spMkLst>
            <pc:docMk/>
            <pc:sldMk cId="103458723" sldId="281"/>
            <ac:spMk id="14" creationId="{CB9F9E8B-42CD-AC26-AFC9-F1F66695693B}"/>
          </ac:spMkLst>
        </pc:spChg>
        <pc:spChg chg="add del mod">
          <ac:chgData name="Nzinga Spencer" userId="8f796f3b71cae4b5" providerId="LiveId" clId="{FE624C7E-12C7-410D-A015-E97EFCC72C42}" dt="2025-04-13T14:19:03.395" v="1856" actId="931"/>
          <ac:spMkLst>
            <pc:docMk/>
            <pc:sldMk cId="103458723" sldId="281"/>
            <ac:spMk id="19" creationId="{BEB0AD92-F8A2-F555-8686-2D96D55CD0F4}"/>
          </ac:spMkLst>
        </pc:spChg>
        <pc:spChg chg="del">
          <ac:chgData name="Nzinga Spencer" userId="8f796f3b71cae4b5" providerId="LiveId" clId="{FE624C7E-12C7-410D-A015-E97EFCC72C42}" dt="2025-04-13T14:16:02.891" v="1844" actId="478"/>
          <ac:spMkLst>
            <pc:docMk/>
            <pc:sldMk cId="103458723" sldId="281"/>
            <ac:spMk id="35" creationId="{EDBE6233-75E9-40D1-968F-58CA9AD0FF50}"/>
          </ac:spMkLst>
        </pc:spChg>
        <pc:spChg chg="del">
          <ac:chgData name="Nzinga Spencer" userId="8f796f3b71cae4b5" providerId="LiveId" clId="{FE624C7E-12C7-410D-A015-E97EFCC72C42}" dt="2025-04-13T14:15:53.875" v="1841" actId="478"/>
          <ac:spMkLst>
            <pc:docMk/>
            <pc:sldMk cId="103458723" sldId="281"/>
            <ac:spMk id="50" creationId="{8F6B2AE9-DDE4-FD99-A235-3B39EEE21481}"/>
          </ac:spMkLst>
        </pc:spChg>
        <pc:picChg chg="add mod">
          <ac:chgData name="Nzinga Spencer" userId="8f796f3b71cae4b5" providerId="LiveId" clId="{FE624C7E-12C7-410D-A015-E97EFCC72C42}" dt="2025-04-13T14:19:12.997" v="1861" actId="1076"/>
          <ac:picMkLst>
            <pc:docMk/>
            <pc:sldMk cId="103458723" sldId="281"/>
            <ac:picMk id="15" creationId="{29515C54-65C2-F81E-C34F-F1BF0B9D2FAA}"/>
          </ac:picMkLst>
        </pc:picChg>
        <pc:picChg chg="add del mod">
          <ac:chgData name="Nzinga Spencer" userId="8f796f3b71cae4b5" providerId="LiveId" clId="{FE624C7E-12C7-410D-A015-E97EFCC72C42}" dt="2025-04-13T14:18:53.210" v="1855" actId="478"/>
          <ac:picMkLst>
            <pc:docMk/>
            <pc:sldMk cId="103458723" sldId="281"/>
            <ac:picMk id="17" creationId="{6F5442C5-E60C-DC6C-C45B-A928C92AB3F0}"/>
          </ac:picMkLst>
        </pc:picChg>
        <pc:picChg chg="add mod">
          <ac:chgData name="Nzinga Spencer" userId="8f796f3b71cae4b5" providerId="LiveId" clId="{FE624C7E-12C7-410D-A015-E97EFCC72C42}" dt="2025-04-13T14:19:15.017" v="1862" actId="1076"/>
          <ac:picMkLst>
            <pc:docMk/>
            <pc:sldMk cId="103458723" sldId="281"/>
            <ac:picMk id="21" creationId="{91113F3C-0A16-44EA-0EB6-818EB9C6F7D6}"/>
          </ac:picMkLst>
        </pc:picChg>
      </pc:sldChg>
      <pc:sldChg chg="modSp mod">
        <pc:chgData name="Nzinga Spencer" userId="8f796f3b71cae4b5" providerId="LiveId" clId="{FE624C7E-12C7-410D-A015-E97EFCC72C42}" dt="2025-04-13T14:52:03.614" v="3771" actId="1076"/>
        <pc:sldMkLst>
          <pc:docMk/>
          <pc:sldMk cId="636929804" sldId="282"/>
        </pc:sldMkLst>
        <pc:spChg chg="mod">
          <ac:chgData name="Nzinga Spencer" userId="8f796f3b71cae4b5" providerId="LiveId" clId="{FE624C7E-12C7-410D-A015-E97EFCC72C42}" dt="2025-04-13T14:52:03.614" v="3771" actId="1076"/>
          <ac:spMkLst>
            <pc:docMk/>
            <pc:sldMk cId="636929804" sldId="282"/>
            <ac:spMk id="2" creationId="{8B27D9B3-B64F-656A-0D99-161A6C0F518F}"/>
          </ac:spMkLst>
        </pc:spChg>
        <pc:spChg chg="mod">
          <ac:chgData name="Nzinga Spencer" userId="8f796f3b71cae4b5" providerId="LiveId" clId="{FE624C7E-12C7-410D-A015-E97EFCC72C42}" dt="2025-04-13T14:51:40.634" v="3769" actId="14100"/>
          <ac:spMkLst>
            <pc:docMk/>
            <pc:sldMk cId="636929804" sldId="282"/>
            <ac:spMk id="4" creationId="{0EE6A879-D9E1-4554-4A8E-C10DD437E376}"/>
          </ac:spMkLst>
        </pc:spChg>
        <pc:spChg chg="mod">
          <ac:chgData name="Nzinga Spencer" userId="8f796f3b71cae4b5" providerId="LiveId" clId="{FE624C7E-12C7-410D-A015-E97EFCC72C42}" dt="2025-04-13T14:51:52.867" v="3770" actId="1076"/>
          <ac:spMkLst>
            <pc:docMk/>
            <pc:sldMk cId="636929804" sldId="282"/>
            <ac:spMk id="15" creationId="{A536BD54-EFA1-25A2-9F04-4F22C36E2A5D}"/>
          </ac:spMkLst>
        </pc:spChg>
        <pc:spChg chg="mod">
          <ac:chgData name="Nzinga Spencer" userId="8f796f3b71cae4b5" providerId="LiveId" clId="{FE624C7E-12C7-410D-A015-E97EFCC72C42}" dt="2025-04-13T14:51:35.351" v="3767" actId="14100"/>
          <ac:spMkLst>
            <pc:docMk/>
            <pc:sldMk cId="636929804" sldId="282"/>
            <ac:spMk id="36" creationId="{E71298F0-74F1-FECA-0F02-495F9A2EBA7B}"/>
          </ac:spMkLst>
        </pc:spChg>
      </pc:sldChg>
      <pc:sldChg chg="addSp delSp modSp mod ord">
        <pc:chgData name="Nzinga Spencer" userId="8f796f3b71cae4b5" providerId="LiveId" clId="{FE624C7E-12C7-410D-A015-E97EFCC72C42}" dt="2025-04-13T14:55:58.149" v="3824" actId="20577"/>
        <pc:sldMkLst>
          <pc:docMk/>
          <pc:sldMk cId="1658164610" sldId="283"/>
        </pc:sldMkLst>
        <pc:spChg chg="mod">
          <ac:chgData name="Nzinga Spencer" userId="8f796f3b71cae4b5" providerId="LiveId" clId="{FE624C7E-12C7-410D-A015-E97EFCC72C42}" dt="2025-04-13T14:09:04.780" v="1750" actId="1076"/>
          <ac:spMkLst>
            <pc:docMk/>
            <pc:sldMk cId="1658164610" sldId="283"/>
            <ac:spMk id="3" creationId="{4321055C-5E33-5D21-2A6E-21827FA88ED3}"/>
          </ac:spMkLst>
        </pc:spChg>
        <pc:spChg chg="add del mod">
          <ac:chgData name="Nzinga Spencer" userId="8f796f3b71cae4b5" providerId="LiveId" clId="{FE624C7E-12C7-410D-A015-E97EFCC72C42}" dt="2025-04-13T13:50:43.651" v="1015" actId="478"/>
          <ac:spMkLst>
            <pc:docMk/>
            <pc:sldMk cId="1658164610" sldId="283"/>
            <ac:spMk id="4" creationId="{69088BCE-0642-A939-60AD-3F2AF6B7B840}"/>
          </ac:spMkLst>
        </pc:spChg>
        <pc:spChg chg="mod">
          <ac:chgData name="Nzinga Spencer" userId="8f796f3b71cae4b5" providerId="LiveId" clId="{FE624C7E-12C7-410D-A015-E97EFCC72C42}" dt="2025-04-13T14:55:58.149" v="3824" actId="20577"/>
          <ac:spMkLst>
            <pc:docMk/>
            <pc:sldMk cId="1658164610" sldId="283"/>
            <ac:spMk id="6" creationId="{B587B122-1579-FDB8-443B-F05E622163C3}"/>
          </ac:spMkLst>
        </pc:spChg>
        <pc:graphicFrameChg chg="del">
          <ac:chgData name="Nzinga Spencer" userId="8f796f3b71cae4b5" providerId="LiveId" clId="{FE624C7E-12C7-410D-A015-E97EFCC72C42}" dt="2025-04-13T13:44:53.113" v="1008" actId="478"/>
          <ac:graphicFrameMkLst>
            <pc:docMk/>
            <pc:sldMk cId="1658164610" sldId="283"/>
            <ac:graphicFrameMk id="10" creationId="{98ED67AF-B48B-F5F8-E2FD-1C98C42C4D54}"/>
          </ac:graphicFrameMkLst>
        </pc:graphicFrameChg>
        <pc:picChg chg="add mod">
          <ac:chgData name="Nzinga Spencer" userId="8f796f3b71cae4b5" providerId="LiveId" clId="{FE624C7E-12C7-410D-A015-E97EFCC72C42}" dt="2025-04-13T14:06:17.726" v="1572" actId="14100"/>
          <ac:picMkLst>
            <pc:docMk/>
            <pc:sldMk cId="1658164610" sldId="283"/>
            <ac:picMk id="8" creationId="{3C21843D-038D-7B0A-C412-CBFA80FAF20F}"/>
          </ac:picMkLst>
        </pc:picChg>
      </pc:sldChg>
      <pc:sldChg chg="addSp delSp modSp mod">
        <pc:chgData name="Nzinga Spencer" userId="8f796f3b71cae4b5" providerId="LiveId" clId="{FE624C7E-12C7-410D-A015-E97EFCC72C42}" dt="2025-04-13T14:26:39.666" v="1979" actId="122"/>
        <pc:sldMkLst>
          <pc:docMk/>
          <pc:sldMk cId="2403577982" sldId="284"/>
        </pc:sldMkLst>
        <pc:spChg chg="add del mod">
          <ac:chgData name="Nzinga Spencer" userId="8f796f3b71cae4b5" providerId="LiveId" clId="{FE624C7E-12C7-410D-A015-E97EFCC72C42}" dt="2025-04-13T14:22:46.663" v="1956" actId="931"/>
          <ac:spMkLst>
            <pc:docMk/>
            <pc:sldMk cId="2403577982" sldId="284"/>
            <ac:spMk id="3" creationId="{70442CBC-D7EA-FAB6-542A-C83C013C60DA}"/>
          </ac:spMkLst>
        </pc:spChg>
        <pc:spChg chg="add del mod">
          <ac:chgData name="Nzinga Spencer" userId="8f796f3b71cae4b5" providerId="LiveId" clId="{FE624C7E-12C7-410D-A015-E97EFCC72C42}" dt="2025-04-13T14:23:47.793" v="1967" actId="478"/>
          <ac:spMkLst>
            <pc:docMk/>
            <pc:sldMk cId="2403577982" sldId="284"/>
            <ac:spMk id="5" creationId="{B817A696-FA94-8158-15B5-8B3F2A5407D1}"/>
          </ac:spMkLst>
        </pc:spChg>
        <pc:spChg chg="del">
          <ac:chgData name="Nzinga Spencer" userId="8f796f3b71cae4b5" providerId="LiveId" clId="{FE624C7E-12C7-410D-A015-E97EFCC72C42}" dt="2025-04-13T14:22:15.738" v="1952" actId="478"/>
          <ac:spMkLst>
            <pc:docMk/>
            <pc:sldMk cId="2403577982" sldId="284"/>
            <ac:spMk id="6" creationId="{D2E1CF79-4FDC-8CAF-CC16-E309A2C49758}"/>
          </ac:spMkLst>
        </pc:spChg>
        <pc:spChg chg="add del mod">
          <ac:chgData name="Nzinga Spencer" userId="8f796f3b71cae4b5" providerId="LiveId" clId="{FE624C7E-12C7-410D-A015-E97EFCC72C42}" dt="2025-04-13T14:25:51.970" v="1969" actId="931"/>
          <ac:spMkLst>
            <pc:docMk/>
            <pc:sldMk cId="2403577982" sldId="284"/>
            <ac:spMk id="8" creationId="{6B398DB6-E112-230D-F3AB-BEB816C5576B}"/>
          </ac:spMkLst>
        </pc:spChg>
        <pc:spChg chg="add del mod">
          <ac:chgData name="Nzinga Spencer" userId="8f796f3b71cae4b5" providerId="LiveId" clId="{FE624C7E-12C7-410D-A015-E97EFCC72C42}" dt="2025-04-13T14:26:00.677" v="1974" actId="478"/>
          <ac:spMkLst>
            <pc:docMk/>
            <pc:sldMk cId="2403577982" sldId="284"/>
            <ac:spMk id="11" creationId="{DD511EC3-303C-E70F-9826-2A5EA88AEA27}"/>
          </ac:spMkLst>
        </pc:spChg>
        <pc:spChg chg="add del mod">
          <ac:chgData name="Nzinga Spencer" userId="8f796f3b71cae4b5" providerId="LiveId" clId="{FE624C7E-12C7-410D-A015-E97EFCC72C42}" dt="2025-04-13T14:23:11.959" v="1964" actId="478"/>
          <ac:spMkLst>
            <pc:docMk/>
            <pc:sldMk cId="2403577982" sldId="284"/>
            <ac:spMk id="15" creationId="{379B39F4-D212-D59C-6BDA-269D993A9C75}"/>
          </ac:spMkLst>
        </pc:spChg>
        <pc:spChg chg="mod">
          <ac:chgData name="Nzinga Spencer" userId="8f796f3b71cae4b5" providerId="LiveId" clId="{FE624C7E-12C7-410D-A015-E97EFCC72C42}" dt="2025-04-13T14:26:39.666" v="1979" actId="122"/>
          <ac:spMkLst>
            <pc:docMk/>
            <pc:sldMk cId="2403577982" sldId="284"/>
            <ac:spMk id="17" creationId="{09140014-73D5-419B-8867-972BB18D52D4}"/>
          </ac:spMkLst>
        </pc:spChg>
        <pc:spChg chg="del mod">
          <ac:chgData name="Nzinga Spencer" userId="8f796f3b71cae4b5" providerId="LiveId" clId="{FE624C7E-12C7-410D-A015-E97EFCC72C42}" dt="2025-04-13T14:22:12.881" v="1951" actId="478"/>
          <ac:spMkLst>
            <pc:docMk/>
            <pc:sldMk cId="2403577982" sldId="284"/>
            <ac:spMk id="20" creationId="{33D8731E-4977-402E-8BFD-895B4D0544CC}"/>
          </ac:spMkLst>
        </pc:spChg>
        <pc:spChg chg="del">
          <ac:chgData name="Nzinga Spencer" userId="8f796f3b71cae4b5" providerId="LiveId" clId="{FE624C7E-12C7-410D-A015-E97EFCC72C42}" dt="2025-04-13T14:22:21.370" v="1955" actId="478"/>
          <ac:spMkLst>
            <pc:docMk/>
            <pc:sldMk cId="2403577982" sldId="284"/>
            <ac:spMk id="34" creationId="{AE07A905-8B37-D13F-25D3-1D3BCDB86B0B}"/>
          </ac:spMkLst>
        </pc:spChg>
        <pc:spChg chg="del mod">
          <ac:chgData name="Nzinga Spencer" userId="8f796f3b71cae4b5" providerId="LiveId" clId="{FE624C7E-12C7-410D-A015-E97EFCC72C42}" dt="2025-04-13T14:22:19.315" v="1954" actId="478"/>
          <ac:spMkLst>
            <pc:docMk/>
            <pc:sldMk cId="2403577982" sldId="284"/>
            <ac:spMk id="35" creationId="{4E9A764F-6B65-050E-E561-82F77339D164}"/>
          </ac:spMkLst>
        </pc:spChg>
        <pc:picChg chg="add del mod">
          <ac:chgData name="Nzinga Spencer" userId="8f796f3b71cae4b5" providerId="LiveId" clId="{FE624C7E-12C7-410D-A015-E97EFCC72C42}" dt="2025-04-13T14:26:11.297" v="1978" actId="1076"/>
          <ac:picMkLst>
            <pc:docMk/>
            <pc:sldMk cId="2403577982" sldId="284"/>
            <ac:picMk id="13" creationId="{D80EC77B-89D2-C725-D832-4EA4398505C1}"/>
          </ac:picMkLst>
        </pc:picChg>
        <pc:picChg chg="add mod">
          <ac:chgData name="Nzinga Spencer" userId="8f796f3b71cae4b5" providerId="LiveId" clId="{FE624C7E-12C7-410D-A015-E97EFCC72C42}" dt="2025-04-13T14:26:07.341" v="1976" actId="1076"/>
          <ac:picMkLst>
            <pc:docMk/>
            <pc:sldMk cId="2403577982" sldId="284"/>
            <ac:picMk id="18" creationId="{057DF5AD-BAD0-DE94-2F80-7DFCBD1FEDD8}"/>
          </ac:picMkLst>
        </pc:picChg>
      </pc:sldChg>
      <pc:sldChg chg="addSp delSp modSp mod">
        <pc:chgData name="Nzinga Spencer" userId="8f796f3b71cae4b5" providerId="LiveId" clId="{FE624C7E-12C7-410D-A015-E97EFCC72C42}" dt="2025-04-13T15:05:27.197" v="4306" actId="20577"/>
        <pc:sldMkLst>
          <pc:docMk/>
          <pc:sldMk cId="2791821786" sldId="285"/>
        </pc:sldMkLst>
        <pc:spChg chg="add mod">
          <ac:chgData name="Nzinga Spencer" userId="8f796f3b71cae4b5" providerId="LiveId" clId="{FE624C7E-12C7-410D-A015-E97EFCC72C42}" dt="2025-04-13T15:05:27.197" v="4306" actId="20577"/>
          <ac:spMkLst>
            <pc:docMk/>
            <pc:sldMk cId="2791821786" sldId="285"/>
            <ac:spMk id="3" creationId="{19F1CB03-D543-99FB-7D0C-CBCBDBCEA3FC}"/>
          </ac:spMkLst>
        </pc:spChg>
        <pc:spChg chg="mod">
          <ac:chgData name="Nzinga Spencer" userId="8f796f3b71cae4b5" providerId="LiveId" clId="{FE624C7E-12C7-410D-A015-E97EFCC72C42}" dt="2025-04-13T14:28:05.075" v="1998" actId="20577"/>
          <ac:spMkLst>
            <pc:docMk/>
            <pc:sldMk cId="2791821786" sldId="285"/>
            <ac:spMk id="8" creationId="{3E5FEE2D-79E5-4C1D-8BF7-EE619CA7039A}"/>
          </ac:spMkLst>
        </pc:spChg>
        <pc:graphicFrameChg chg="del">
          <ac:chgData name="Nzinga Spencer" userId="8f796f3b71cae4b5" providerId="LiveId" clId="{FE624C7E-12C7-410D-A015-E97EFCC72C42}" dt="2025-04-13T14:27:59.356" v="1980" actId="478"/>
          <ac:graphicFrameMkLst>
            <pc:docMk/>
            <pc:sldMk cId="2791821786" sldId="285"/>
            <ac:graphicFrameMk id="13" creationId="{4A94C7BE-6E60-66F0-EFD4-2F452B0D743A}"/>
          </ac:graphicFrameMkLst>
        </pc:graphicFrameChg>
      </pc:sldChg>
      <pc:sldChg chg="modSp new mod">
        <pc:chgData name="Nzinga Spencer" userId="8f796f3b71cae4b5" providerId="LiveId" clId="{FE624C7E-12C7-410D-A015-E97EFCC72C42}" dt="2025-04-13T15:02:10.042" v="4280" actId="20577"/>
        <pc:sldMkLst>
          <pc:docMk/>
          <pc:sldMk cId="2163405340" sldId="286"/>
        </pc:sldMkLst>
        <pc:spChg chg="mod">
          <ac:chgData name="Nzinga Spencer" userId="8f796f3b71cae4b5" providerId="LiveId" clId="{FE624C7E-12C7-410D-A015-E97EFCC72C42}" dt="2025-04-13T14:56:44.215" v="3838" actId="1076"/>
          <ac:spMkLst>
            <pc:docMk/>
            <pc:sldMk cId="2163405340" sldId="286"/>
            <ac:spMk id="2" creationId="{C42FE045-7800-5F17-AF3B-BC28AC63EFB7}"/>
          </ac:spMkLst>
        </pc:spChg>
        <pc:spChg chg="mod">
          <ac:chgData name="Nzinga Spencer" userId="8f796f3b71cae4b5" providerId="LiveId" clId="{FE624C7E-12C7-410D-A015-E97EFCC72C42}" dt="2025-04-13T15:02:10.042" v="4280" actId="20577"/>
          <ac:spMkLst>
            <pc:docMk/>
            <pc:sldMk cId="2163405340" sldId="286"/>
            <ac:spMk id="3" creationId="{C9DF275E-E7B3-7F4A-3D39-15A1C6E3577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4/12/2025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09032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science/article/pii/S2713374523000316"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www.kaggle.com/datasets/mdjhirulislam/impact-of-ai-and-chatgpt-on-bangladeshi-students" TargetMode="External"/><Relationship Id="rId5" Type="http://schemas.openxmlformats.org/officeDocument/2006/relationships/hyperlink" Target="https://www.edweek.org/technology/new-data-reveal-how-many-students-are-using-ai-to-cheat/2024/04" TargetMode="External"/><Relationship Id="rId4" Type="http://schemas.openxmlformats.org/officeDocument/2006/relationships/hyperlink" Target="https://www.universityworldnews.com/post.php?story=20250228175423255#:~:text=With%2092%25%20of%20students%20now,students%20across%20the%20United%20Kingd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file:///C:\Users\Kezzi\OneDrive\Documentos\Institute%20of%20Data\The%20Impact%20of%20AI%20and%20ChatGPT%20on%20Bangladeshi%20Students.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096000" y="3329790"/>
            <a:ext cx="5287689" cy="3200400"/>
          </a:xfrm>
        </p:spPr>
        <p:txBody>
          <a:bodyPr anchor="ctr"/>
          <a:lstStyle/>
          <a:p>
            <a:pPr algn="ctr"/>
            <a:r>
              <a:rPr lang="en-US" dirty="0"/>
              <a:t>Future implications of generative ai</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425354" y="634620"/>
            <a:ext cx="3478538" cy="1734877"/>
          </a:xfrm>
        </p:spPr>
        <p:txBody>
          <a:bodyPr>
            <a:normAutofit/>
          </a:bodyPr>
          <a:lstStyle/>
          <a:p>
            <a:pPr algn="ctr"/>
            <a:r>
              <a:rPr lang="en-US" dirty="0"/>
              <a:t>impact of Generative AI on Creativity and Critical Thinking</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243385" y="2369497"/>
            <a:ext cx="3842477" cy="3682052"/>
          </a:xfrm>
        </p:spPr>
        <p:txBody>
          <a:bodyPr>
            <a:normAutofit/>
          </a:bodyPr>
          <a:lstStyle/>
          <a:p>
            <a:r>
              <a:rPr lang="en-US" dirty="0"/>
              <a:t>Students provided their feedback regarding the negative impact ChatGPT may have on their cognitive skills. </a:t>
            </a:r>
          </a:p>
          <a:p>
            <a:endParaRPr lang="en-US" dirty="0"/>
          </a:p>
          <a:p>
            <a:r>
              <a:rPr lang="en-US" dirty="0"/>
              <a:t>Most believe that reliance of generative AI could reduce or harm creativity and critical thinking.</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8" name="Picture 7" descr="A screenshot of a computer&#10;&#10;AI-generated content may be incorrect.">
            <a:extLst>
              <a:ext uri="{FF2B5EF4-FFF2-40B4-BE49-F238E27FC236}">
                <a16:creationId xmlns:a16="http://schemas.microsoft.com/office/drawing/2014/main" id="{3C21843D-038D-7B0A-C412-CBFA80FAF20F}"/>
              </a:ext>
            </a:extLst>
          </p:cNvPr>
          <p:cNvPicPr>
            <a:picLocks noChangeAspect="1"/>
          </p:cNvPicPr>
          <p:nvPr/>
        </p:nvPicPr>
        <p:blipFill>
          <a:blip r:embed="rId3"/>
          <a:stretch>
            <a:fillRect/>
          </a:stretch>
        </p:blipFill>
        <p:spPr>
          <a:xfrm>
            <a:off x="4227392" y="1427823"/>
            <a:ext cx="7721223" cy="4092696"/>
          </a:xfrm>
          <a:prstGeom prst="rect">
            <a:avLst/>
          </a:prstGeom>
        </p:spPr>
      </p:pic>
    </p:spTree>
    <p:extLst>
      <p:ext uri="{BB962C8B-B14F-4D97-AF65-F5344CB8AC3E}">
        <p14:creationId xmlns:p14="http://schemas.microsoft.com/office/powerpoint/2010/main" val="165816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478203"/>
          </a:xfrm>
        </p:spPr>
        <p:txBody>
          <a:bodyPr/>
          <a:lstStyle/>
          <a:p>
            <a:pPr algn="ctr"/>
            <a:r>
              <a:rPr lang="en-US" dirty="0"/>
              <a:t>Cognitive Skills: </a:t>
            </a:r>
            <a:br>
              <a:rPr lang="en-US" dirty="0"/>
            </a:br>
            <a:r>
              <a:rPr lang="en-US" b="1" dirty="0"/>
              <a:t>Impact on Creativity and Critical Thinking</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6" name="Text Placeholder 5">
            <a:extLst>
              <a:ext uri="{FF2B5EF4-FFF2-40B4-BE49-F238E27FC236}">
                <a16:creationId xmlns:a16="http://schemas.microsoft.com/office/drawing/2014/main" id="{B915658E-1E69-65FA-5BA7-33C22DDC090C}"/>
              </a:ext>
            </a:extLst>
          </p:cNvPr>
          <p:cNvSpPr>
            <a:spLocks noGrp="1"/>
          </p:cNvSpPr>
          <p:nvPr>
            <p:ph type="body" sz="quarter" idx="3"/>
          </p:nvPr>
        </p:nvSpPr>
        <p:spPr/>
        <p:txBody>
          <a:bodyPr/>
          <a:lstStyle/>
          <a:p>
            <a:endParaRPr lang="en-US"/>
          </a:p>
        </p:txBody>
      </p:sp>
      <p:pic>
        <p:nvPicPr>
          <p:cNvPr id="15" name="Content Placeholder 14" descr="A pie chart with text on it&#10;&#10;AI-generated content may be incorrect.">
            <a:extLst>
              <a:ext uri="{FF2B5EF4-FFF2-40B4-BE49-F238E27FC236}">
                <a16:creationId xmlns:a16="http://schemas.microsoft.com/office/drawing/2014/main" id="{29515C54-65C2-F81E-C34F-F1BF0B9D2FAA}"/>
              </a:ext>
            </a:extLst>
          </p:cNvPr>
          <p:cNvPicPr>
            <a:picLocks noGrp="1" noChangeAspect="1"/>
          </p:cNvPicPr>
          <p:nvPr>
            <p:ph sz="half" idx="13"/>
          </p:nvPr>
        </p:nvPicPr>
        <p:blipFill>
          <a:blip r:embed="rId3"/>
          <a:stretch>
            <a:fillRect/>
          </a:stretch>
        </p:blipFill>
        <p:spPr>
          <a:xfrm>
            <a:off x="1545863" y="2616955"/>
            <a:ext cx="4176938" cy="3782450"/>
          </a:xfrm>
        </p:spPr>
      </p:pic>
      <p:pic>
        <p:nvPicPr>
          <p:cNvPr id="21" name="Content Placeholder 20" descr="A graph with blue squares&#10;&#10;AI-generated content may be incorrect.">
            <a:extLst>
              <a:ext uri="{FF2B5EF4-FFF2-40B4-BE49-F238E27FC236}">
                <a16:creationId xmlns:a16="http://schemas.microsoft.com/office/drawing/2014/main" id="{91113F3C-0A16-44EA-0EB6-818EB9C6F7D6}"/>
              </a:ext>
            </a:extLst>
          </p:cNvPr>
          <p:cNvPicPr>
            <a:picLocks noGrp="1" noChangeAspect="1"/>
          </p:cNvPicPr>
          <p:nvPr>
            <p:ph sz="half" idx="14"/>
          </p:nvPr>
        </p:nvPicPr>
        <p:blipFill>
          <a:blip r:embed="rId4"/>
          <a:stretch>
            <a:fillRect/>
          </a:stretch>
        </p:blipFill>
        <p:spPr>
          <a:xfrm>
            <a:off x="6302270" y="2616955"/>
            <a:ext cx="5435376" cy="3706972"/>
          </a:xfrm>
        </p:spPr>
      </p:pic>
    </p:spTree>
    <p:extLst>
      <p:ext uri="{BB962C8B-B14F-4D97-AF65-F5344CB8AC3E}">
        <p14:creationId xmlns:p14="http://schemas.microsoft.com/office/powerpoint/2010/main" val="103458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633484" y="723331"/>
            <a:ext cx="5655197" cy="1263710"/>
          </a:xfrm>
        </p:spPr>
        <p:txBody>
          <a:bodyPr anchor="b"/>
          <a:lstStyle/>
          <a:p>
            <a:pPr algn="ctr"/>
            <a:r>
              <a:rPr lang="en-US" dirty="0"/>
              <a:t>Is Relying on ChatGPT </a:t>
            </a:r>
            <a:r>
              <a:rPr lang="en-US" b="1" dirty="0"/>
              <a:t>Harmful</a:t>
            </a:r>
            <a:r>
              <a:rPr lang="en-US" dirty="0"/>
              <a:t> to creativity and critical thinking?</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pic>
        <p:nvPicPr>
          <p:cNvPr id="13" name="Content Placeholder 12" descr="A graph with blue bars&#10;&#10;AI-generated content may be incorrect.">
            <a:extLst>
              <a:ext uri="{FF2B5EF4-FFF2-40B4-BE49-F238E27FC236}">
                <a16:creationId xmlns:a16="http://schemas.microsoft.com/office/drawing/2014/main" id="{D80EC77B-89D2-C725-D832-4EA4398505C1}"/>
              </a:ext>
            </a:extLst>
          </p:cNvPr>
          <p:cNvPicPr>
            <a:picLocks noGrp="1" noChangeAspect="1"/>
          </p:cNvPicPr>
          <p:nvPr>
            <p:ph sz="half" idx="2"/>
          </p:nvPr>
        </p:nvPicPr>
        <p:blipFill>
          <a:blip r:embed="rId3"/>
          <a:stretch>
            <a:fillRect/>
          </a:stretch>
        </p:blipFill>
        <p:spPr>
          <a:xfrm>
            <a:off x="6893616" y="2492431"/>
            <a:ext cx="4834211" cy="3598934"/>
          </a:xfrm>
        </p:spPr>
      </p:pic>
      <p:pic>
        <p:nvPicPr>
          <p:cNvPr id="18" name="Content Placeholder 17" descr="A bar graph with different colored rectangles&#10;&#10;AI-generated content may be incorrect.">
            <a:extLst>
              <a:ext uri="{FF2B5EF4-FFF2-40B4-BE49-F238E27FC236}">
                <a16:creationId xmlns:a16="http://schemas.microsoft.com/office/drawing/2014/main" id="{057DF5AD-BAD0-DE94-2F80-7DFCBD1FEDD8}"/>
              </a:ext>
            </a:extLst>
          </p:cNvPr>
          <p:cNvPicPr>
            <a:picLocks noGrp="1" noChangeAspect="1"/>
          </p:cNvPicPr>
          <p:nvPr>
            <p:ph sz="half" idx="14"/>
          </p:nvPr>
        </p:nvPicPr>
        <p:blipFill>
          <a:blip r:embed="rId4"/>
          <a:stretch>
            <a:fillRect/>
          </a:stretch>
        </p:blipFill>
        <p:spPr>
          <a:xfrm>
            <a:off x="139609" y="2492431"/>
            <a:ext cx="6429229" cy="3668385"/>
          </a:xfrm>
        </p:spPr>
      </p:pic>
    </p:spTree>
    <p:extLst>
      <p:ext uri="{BB962C8B-B14F-4D97-AF65-F5344CB8AC3E}">
        <p14:creationId xmlns:p14="http://schemas.microsoft.com/office/powerpoint/2010/main" val="2403577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Other Implications</a:t>
            </a:r>
          </a:p>
        </p:txBody>
      </p:sp>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3" name="Table Placeholder 2">
            <a:extLst>
              <a:ext uri="{FF2B5EF4-FFF2-40B4-BE49-F238E27FC236}">
                <a16:creationId xmlns:a16="http://schemas.microsoft.com/office/drawing/2014/main" id="{19F1CB03-D543-99FB-7D0C-CBCBDBCEA3FC}"/>
              </a:ext>
            </a:extLst>
          </p:cNvPr>
          <p:cNvSpPr>
            <a:spLocks noGrp="1"/>
          </p:cNvSpPr>
          <p:nvPr>
            <p:ph type="tbl" sz="quarter" idx="14"/>
          </p:nvPr>
        </p:nvSpPr>
        <p:spPr/>
        <p:txBody>
          <a:bodyPr>
            <a:normAutofit fontScale="85000" lnSpcReduction="10000"/>
          </a:bodyPr>
          <a:lstStyle/>
          <a:p>
            <a:pPr algn="l"/>
            <a:r>
              <a:rPr lang="en-US" b="0" i="0" dirty="0">
                <a:solidFill>
                  <a:srgbClr val="1F1F1F"/>
                </a:solidFill>
                <a:effectLst/>
                <a:latin typeface="Lyon"/>
              </a:rPr>
              <a:t>“Teachers also reported in the same survey that students are increasingly getting in trouble for using AI to complete assignments. In the 2023-24 school year, 63 percent of teachers said students had gotten in trouble for being accused of using generative AI in their schoolwork, up from 48 percent last school year.” (Source 3)</a:t>
            </a:r>
          </a:p>
          <a:p>
            <a:pPr algn="l"/>
            <a:endParaRPr lang="en-US" dirty="0">
              <a:solidFill>
                <a:srgbClr val="1F1F1F"/>
              </a:solidFill>
              <a:latin typeface="Lyon"/>
            </a:endParaRPr>
          </a:p>
          <a:p>
            <a:pPr algn="l"/>
            <a:r>
              <a:rPr lang="en-US" dirty="0">
                <a:solidFill>
                  <a:srgbClr val="1F1F1F"/>
                </a:solidFill>
                <a:latin typeface="Lyon"/>
              </a:rPr>
              <a:t>The above excerpt is from an Educationweek article regarding an increase in cheating with AI. The study is based on middle and high school students. Though AI has been significant on the education front, it has also increased cheating. This may suggest that younger generations may rely less on themselves and more on technology to learn and improve. </a:t>
            </a:r>
          </a:p>
          <a:p>
            <a:pPr algn="l"/>
            <a:endParaRPr lang="en-US" dirty="0">
              <a:solidFill>
                <a:srgbClr val="1F1F1F"/>
              </a:solidFill>
              <a:latin typeface="Lyon"/>
            </a:endParaRPr>
          </a:p>
          <a:p>
            <a:pPr algn="l"/>
            <a:r>
              <a:rPr lang="en-US" dirty="0">
                <a:solidFill>
                  <a:srgbClr val="1F1F1F"/>
                </a:solidFill>
                <a:latin typeface="Lyon"/>
              </a:rPr>
              <a:t>The idea of the future being maintained by AI and not humans is becoming more fathomable; the students that are discussed in this project are the future generations that </a:t>
            </a:r>
            <a:r>
              <a:rPr lang="en-US">
                <a:solidFill>
                  <a:srgbClr val="1F1F1F"/>
                </a:solidFill>
                <a:latin typeface="Lyon"/>
              </a:rPr>
              <a:t>will eventually lead</a:t>
            </a:r>
            <a:r>
              <a:rPr lang="en-US" dirty="0">
                <a:solidFill>
                  <a:srgbClr val="1F1F1F"/>
                </a:solidFill>
                <a:latin typeface="Lyon"/>
              </a:rPr>
              <a:t>. What kind of world will that be? Will AI become a more common source of knowledge and insight than the human mind? People must foster positive connections between self-reliance and technology, and this begins in the classroom. </a:t>
            </a:r>
            <a:endParaRPr lang="en-US" dirty="0"/>
          </a:p>
        </p:txBody>
      </p:sp>
    </p:spTree>
    <p:extLst>
      <p:ext uri="{BB962C8B-B14F-4D97-AF65-F5344CB8AC3E}">
        <p14:creationId xmlns:p14="http://schemas.microsoft.com/office/powerpoint/2010/main" val="279182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984845" y="884834"/>
            <a:ext cx="2222310" cy="629283"/>
          </a:xfrm>
        </p:spPr>
        <p:txBody>
          <a:bodyPr/>
          <a:lstStyle/>
          <a:p>
            <a:r>
              <a:rPr lang="en-US" dirty="0"/>
              <a:t>Sources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736792" y="1919301"/>
            <a:ext cx="6940726" cy="3717224"/>
          </a:xfrm>
        </p:spPr>
        <p:txBody>
          <a:bodyPr>
            <a:noAutofit/>
          </a:bodyPr>
          <a:lstStyle/>
          <a:p>
            <a:pPr marL="342900" indent="-342900">
              <a:buFont typeface="+mj-lt"/>
              <a:buAutoNum type="arabicPeriod"/>
            </a:pPr>
            <a:r>
              <a:rPr lang="en-US" dirty="0">
                <a:hlinkClick r:id="rId3"/>
              </a:rPr>
              <a:t>How does generative artificial intelligence impact student creativity? – ScienceDirect</a:t>
            </a:r>
            <a:r>
              <a:rPr lang="en-US" dirty="0"/>
              <a:t> (Source 1)</a:t>
            </a:r>
          </a:p>
          <a:p>
            <a:pPr marL="342900" indent="-342900">
              <a:buFont typeface="+mj-lt"/>
              <a:buAutoNum type="arabicPeriod"/>
            </a:pPr>
            <a:r>
              <a:rPr lang="en-US" dirty="0">
                <a:hlinkClick r:id="rId4"/>
              </a:rPr>
              <a:t>AI use by students surges to 92%, second HEPI survey finds</a:t>
            </a:r>
            <a:r>
              <a:rPr lang="en-US" dirty="0"/>
              <a:t> (Source 2)</a:t>
            </a:r>
          </a:p>
          <a:p>
            <a:pPr marL="342900" indent="-342900">
              <a:buFont typeface="+mj-lt"/>
              <a:buAutoNum type="arabicPeriod"/>
            </a:pPr>
            <a:r>
              <a:rPr lang="en-US" dirty="0">
                <a:hlinkClick r:id="rId5"/>
              </a:rPr>
              <a:t>New Data Reveal How Many Students Are Using AI to Cheat</a:t>
            </a:r>
            <a:r>
              <a:rPr lang="en-US" dirty="0"/>
              <a:t> (Source 3)</a:t>
            </a:r>
          </a:p>
          <a:p>
            <a:pPr marL="342900" indent="-342900">
              <a:buFont typeface="+mj-lt"/>
              <a:buAutoNum type="arabicPeriod"/>
            </a:pPr>
            <a:r>
              <a:rPr lang="en-US" dirty="0">
                <a:hlinkClick r:id="rId6"/>
              </a:rPr>
              <a:t>Impact of AI and ChatGPT on Bangladeshi Students</a:t>
            </a:r>
            <a:r>
              <a:rPr lang="en-US" dirty="0"/>
              <a:t> (Dataset)</a:t>
            </a:r>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E045-7800-5F17-AF3B-BC28AC63EFB7}"/>
              </a:ext>
            </a:extLst>
          </p:cNvPr>
          <p:cNvSpPr>
            <a:spLocks noGrp="1"/>
          </p:cNvSpPr>
          <p:nvPr>
            <p:ph type="title"/>
          </p:nvPr>
        </p:nvSpPr>
        <p:spPr>
          <a:xfrm>
            <a:off x="1333500" y="1160060"/>
            <a:ext cx="2895600" cy="605918"/>
          </a:xfrm>
        </p:spPr>
        <p:txBody>
          <a:bodyPr/>
          <a:lstStyle/>
          <a:p>
            <a:r>
              <a:rPr lang="en-US" dirty="0"/>
              <a:t>Problem</a:t>
            </a:r>
          </a:p>
        </p:txBody>
      </p:sp>
      <p:sp>
        <p:nvSpPr>
          <p:cNvPr id="3" name="Content Placeholder 2">
            <a:extLst>
              <a:ext uri="{FF2B5EF4-FFF2-40B4-BE49-F238E27FC236}">
                <a16:creationId xmlns:a16="http://schemas.microsoft.com/office/drawing/2014/main" id="{C9DF275E-E7B3-7F4A-3D39-15A1C6E3577F}"/>
              </a:ext>
            </a:extLst>
          </p:cNvPr>
          <p:cNvSpPr>
            <a:spLocks noGrp="1"/>
          </p:cNvSpPr>
          <p:nvPr>
            <p:ph idx="1"/>
          </p:nvPr>
        </p:nvSpPr>
        <p:spPr>
          <a:xfrm>
            <a:off x="1333500" y="2012096"/>
            <a:ext cx="2895600" cy="3269589"/>
          </a:xfrm>
        </p:spPr>
        <p:txBody>
          <a:bodyPr>
            <a:normAutofit fontScale="85000" lnSpcReduction="10000"/>
          </a:bodyPr>
          <a:lstStyle/>
          <a:p>
            <a:r>
              <a:rPr lang="en-US" dirty="0"/>
              <a:t>Generative AI usage increases and students take advantage, all the while fearing the loss of creativity and critical thinking skills.</a:t>
            </a:r>
          </a:p>
          <a:p>
            <a:r>
              <a:rPr lang="en-US" dirty="0"/>
              <a:t>Are generative tools such as ChatGPT diminishing creative exploration and leading students to rely less on their own cognitive function?</a:t>
            </a:r>
          </a:p>
          <a:p>
            <a:endParaRPr lang="en-US" dirty="0"/>
          </a:p>
        </p:txBody>
      </p:sp>
      <p:sp>
        <p:nvSpPr>
          <p:cNvPr id="4" name="Slide Number Placeholder 3">
            <a:extLst>
              <a:ext uri="{FF2B5EF4-FFF2-40B4-BE49-F238E27FC236}">
                <a16:creationId xmlns:a16="http://schemas.microsoft.com/office/drawing/2014/main" id="{BD73F164-8378-FBCE-68B8-238CA434A79B}"/>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16340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399482" y="2995683"/>
            <a:ext cx="4179570" cy="3541594"/>
          </a:xfrm>
          <a:solidFill>
            <a:schemeClr val="accent2">
              <a:lumMod val="60000"/>
              <a:lumOff val="40000"/>
            </a:schemeClr>
          </a:solidFill>
          <a:ln>
            <a:solidFill>
              <a:schemeClr val="tx1"/>
            </a:solidFill>
          </a:ln>
        </p:spPr>
        <p:txBody>
          <a:bodyPr/>
          <a:lstStyle/>
          <a:p>
            <a:pPr>
              <a:buNone/>
            </a:pPr>
            <a:r>
              <a:rPr lang="en-US" sz="1700" dirty="0"/>
              <a:t>I'm ChatGPT—an AI developed by OpenAI. Think of me like a really smart, helpful assistant you can talk to about almost anything: answering questions, brainstorming ideas, writing stories, coding, learning new stuff, or just chatting.</a:t>
            </a:r>
            <a:br>
              <a:rPr lang="en-US" sz="1700" dirty="0"/>
            </a:br>
            <a:r>
              <a:rPr lang="en-US" sz="1700" dirty="0"/>
              <a:t>You can get as casual or as deep as you want with me. </a:t>
            </a:r>
            <a:br>
              <a:rPr lang="en-US" sz="1800" dirty="0"/>
            </a:br>
            <a:br>
              <a:rPr lang="en-US" sz="1800" dirty="0"/>
            </a:br>
            <a:br>
              <a:rPr lang="en-US" sz="1800" dirty="0"/>
            </a:br>
            <a:endParaRPr lang="en-US" sz="1800" dirty="0"/>
          </a:p>
        </p:txBody>
      </p:sp>
      <p:sp>
        <p:nvSpPr>
          <p:cNvPr id="3" name="Title 1">
            <a:extLst>
              <a:ext uri="{FF2B5EF4-FFF2-40B4-BE49-F238E27FC236}">
                <a16:creationId xmlns:a16="http://schemas.microsoft.com/office/drawing/2014/main" id="{15B0F505-2E13-81B7-96C2-07443F97B3DC}"/>
              </a:ext>
            </a:extLst>
          </p:cNvPr>
          <p:cNvSpPr txBox="1">
            <a:spLocks/>
          </p:cNvSpPr>
          <p:nvPr/>
        </p:nvSpPr>
        <p:spPr>
          <a:xfrm>
            <a:off x="7150575" y="1248770"/>
            <a:ext cx="4179570" cy="4865180"/>
          </a:xfrm>
          <a:prstGeom prst="rect">
            <a:avLst/>
          </a:prstGeom>
          <a:solidFill>
            <a:schemeClr val="accent2">
              <a:lumMod val="60000"/>
              <a:lumOff val="40000"/>
            </a:schemeClr>
          </a:solidFill>
          <a:ln>
            <a:solidFill>
              <a:schemeClr val="tx1"/>
            </a:solidFill>
          </a:ln>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pPr>
              <a:buNone/>
            </a:pPr>
            <a:r>
              <a:rPr lang="en-US" sz="1700" dirty="0"/>
              <a:t>Yep, I am! I'm a </a:t>
            </a:r>
            <a:r>
              <a:rPr lang="en-US" sz="1700" b="1" dirty="0"/>
              <a:t>generative AI</a:t>
            </a:r>
            <a:r>
              <a:rPr lang="en-US" sz="1700" dirty="0"/>
              <a:t>, which means I can create (or "generate") content like text, images, code, and more based on the input you give me. My specialty is language, so I’m particularly good at writing, explaining, translating, summarizing, and chatting like this.</a:t>
            </a:r>
          </a:p>
          <a:p>
            <a:pPr>
              <a:buNone/>
            </a:pPr>
            <a:r>
              <a:rPr lang="en-US" sz="1700" dirty="0"/>
              <a:t>If you’re curious: I’m based on a large language model called </a:t>
            </a:r>
            <a:r>
              <a:rPr lang="en-US" sz="1700" b="1" dirty="0"/>
              <a:t>GPT-4</a:t>
            </a:r>
            <a:r>
              <a:rPr lang="en-US" sz="1700" dirty="0"/>
              <a:t>, trained on tons of text to learn how to respond in a way that (hopefully) feels natural and helpful.</a:t>
            </a:r>
          </a:p>
          <a:p>
            <a:br>
              <a:rPr lang="en-US" sz="1800" dirty="0"/>
            </a:br>
            <a:br>
              <a:rPr lang="en-US" sz="1800" dirty="0"/>
            </a:br>
            <a:br>
              <a:rPr lang="en-US" sz="1800" dirty="0"/>
            </a:br>
            <a:endParaRPr lang="en-US" sz="1800" dirty="0"/>
          </a:p>
        </p:txBody>
      </p:sp>
      <p:sp>
        <p:nvSpPr>
          <p:cNvPr id="5" name="Title 1">
            <a:extLst>
              <a:ext uri="{FF2B5EF4-FFF2-40B4-BE49-F238E27FC236}">
                <a16:creationId xmlns:a16="http://schemas.microsoft.com/office/drawing/2014/main" id="{D37727EF-5E21-D4A6-E7DA-0ECC85CA7743}"/>
              </a:ext>
            </a:extLst>
          </p:cNvPr>
          <p:cNvSpPr txBox="1">
            <a:spLocks/>
          </p:cNvSpPr>
          <p:nvPr/>
        </p:nvSpPr>
        <p:spPr>
          <a:xfrm>
            <a:off x="399482" y="2388483"/>
            <a:ext cx="4179570" cy="50472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400" b="1" dirty="0"/>
              <a:t>What are you?</a:t>
            </a:r>
          </a:p>
        </p:txBody>
      </p:sp>
      <p:sp>
        <p:nvSpPr>
          <p:cNvPr id="6" name="Title 1">
            <a:extLst>
              <a:ext uri="{FF2B5EF4-FFF2-40B4-BE49-F238E27FC236}">
                <a16:creationId xmlns:a16="http://schemas.microsoft.com/office/drawing/2014/main" id="{36654A0C-DBD2-E8D7-8624-FE67EB9FE3C8}"/>
              </a:ext>
            </a:extLst>
          </p:cNvPr>
          <p:cNvSpPr txBox="1">
            <a:spLocks/>
          </p:cNvSpPr>
          <p:nvPr/>
        </p:nvSpPr>
        <p:spPr>
          <a:xfrm>
            <a:off x="7150575" y="655339"/>
            <a:ext cx="4179570" cy="50472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sz="2400" b="1" dirty="0"/>
              <a:t>Are you Generative AI?</a:t>
            </a:r>
          </a:p>
        </p:txBody>
      </p:sp>
      <p:sp>
        <p:nvSpPr>
          <p:cNvPr id="7" name="Title 1">
            <a:extLst>
              <a:ext uri="{FF2B5EF4-FFF2-40B4-BE49-F238E27FC236}">
                <a16:creationId xmlns:a16="http://schemas.microsoft.com/office/drawing/2014/main" id="{A60E5D05-5C4B-B804-1A52-093D6B594531}"/>
              </a:ext>
            </a:extLst>
          </p:cNvPr>
          <p:cNvSpPr txBox="1">
            <a:spLocks/>
          </p:cNvSpPr>
          <p:nvPr/>
        </p:nvSpPr>
        <p:spPr>
          <a:xfrm>
            <a:off x="718552" y="600624"/>
            <a:ext cx="2331721" cy="614149"/>
          </a:xfrm>
          <a:prstGeom prst="rect">
            <a:avLst/>
          </a:prstGeom>
          <a:ln>
            <a:solidFill>
              <a:schemeClr val="accent2">
                <a:lumMod val="75000"/>
              </a:schemeClr>
            </a:solidFill>
          </a:ln>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b="1" dirty="0"/>
              <a:t>ChatGPT</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9337" y="268360"/>
            <a:ext cx="7771263" cy="2121177"/>
          </a:xfrm>
        </p:spPr>
        <p:txBody>
          <a:bodyPr/>
          <a:lstStyle/>
          <a:p>
            <a:r>
              <a:rPr lang="en-US" dirty="0"/>
              <a:t>Students and the use of Generative AI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9"/>
            <a:ext cx="7288212" cy="2286594"/>
          </a:xfrm>
        </p:spPr>
        <p:txBody>
          <a:bodyPr>
            <a:normAutofit/>
          </a:bodyPr>
          <a:lstStyle/>
          <a:p>
            <a:r>
              <a:rPr lang="en-US" i="0" dirty="0">
                <a:solidFill>
                  <a:srgbClr val="000000"/>
                </a:solidFill>
                <a:effectLst/>
                <a:latin typeface="Georgia" panose="02040502050405020303" pitchFamily="18" charset="0"/>
              </a:rPr>
              <a:t>Higher Education Policy Institute (HEPI)</a:t>
            </a:r>
          </a:p>
          <a:p>
            <a:r>
              <a:rPr lang="en-US" b="0" i="1" dirty="0">
                <a:solidFill>
                  <a:srgbClr val="000000"/>
                </a:solidFill>
                <a:latin typeface="Georgia" panose="02040502050405020303" pitchFamily="18" charset="0"/>
              </a:rPr>
              <a:t>Student Generative AI Survey 2025</a:t>
            </a:r>
            <a:r>
              <a:rPr lang="en-US" b="0" i="1" dirty="0"/>
              <a:t> </a:t>
            </a:r>
          </a:p>
          <a:p>
            <a:r>
              <a:rPr lang="en-US" dirty="0"/>
              <a:t>“</a:t>
            </a:r>
            <a:r>
              <a:rPr lang="en-US" b="0" i="0" dirty="0">
                <a:solidFill>
                  <a:srgbClr val="000000"/>
                </a:solidFill>
                <a:effectLst/>
                <a:latin typeface="Georgia" panose="02040502050405020303" pitchFamily="18" charset="0"/>
              </a:rPr>
              <a:t>According to the policy report, the survey for 2025 found that student use of AI had surged in the last year, with 92% now using AI in some form – up from 66% in 2024 – and 88% having used GenAI for assessments, compared to 53% in 2024.</a:t>
            </a:r>
            <a:r>
              <a:rPr lang="en-US" dirty="0"/>
              <a:t>” (Source 2)</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3272228" y="319089"/>
            <a:ext cx="4882259" cy="2293398"/>
          </a:xfrm>
        </p:spPr>
        <p:txBody>
          <a:bodyPr>
            <a:normAutofit/>
          </a:bodyPr>
          <a:lstStyle/>
          <a:p>
            <a:pPr algn="ctr"/>
            <a:r>
              <a:rPr lang="en-US" dirty="0"/>
              <a:t>Science Direct: </a:t>
            </a:r>
            <a:br>
              <a:rPr lang="en-US" dirty="0"/>
            </a:br>
            <a:br>
              <a:rPr lang="en-US" dirty="0"/>
            </a:br>
            <a:r>
              <a:rPr lang="en-US" b="1" i="0" dirty="0">
                <a:solidFill>
                  <a:srgbClr val="1F1F1F"/>
                </a:solidFill>
                <a:effectLst/>
                <a:latin typeface="ElsevierGulliver"/>
              </a:rPr>
              <a:t>How does generative Ai</a:t>
            </a:r>
            <a:r>
              <a:rPr lang="en-US" b="1" dirty="0">
                <a:solidFill>
                  <a:srgbClr val="1F1F1F"/>
                </a:solidFill>
                <a:latin typeface="ElsevierGulliver"/>
              </a:rPr>
              <a:t> </a:t>
            </a:r>
            <a:r>
              <a:rPr lang="en-US" b="1" i="0" dirty="0">
                <a:solidFill>
                  <a:srgbClr val="1F1F1F"/>
                </a:solidFill>
                <a:effectLst/>
                <a:latin typeface="ElsevierGulliver"/>
              </a:rPr>
              <a:t>impact students?</a:t>
            </a:r>
            <a:br>
              <a:rPr lang="en-US" b="0" i="0" dirty="0">
                <a:solidFill>
                  <a:srgbClr val="1F1F1F"/>
                </a:solidFill>
                <a:effectLst/>
                <a:latin typeface="ElsevierGulliver"/>
              </a:rPr>
            </a:br>
            <a:endParaRPr lang="en-US" dirty="0"/>
          </a:p>
        </p:txBody>
      </p:sp>
      <p:sp>
        <p:nvSpPr>
          <p:cNvPr id="13" name="Text Placeholder 12">
            <a:extLst>
              <a:ext uri="{FF2B5EF4-FFF2-40B4-BE49-F238E27FC236}">
                <a16:creationId xmlns:a16="http://schemas.microsoft.com/office/drawing/2014/main" id="{7E5B6E40-3A7D-ACF7-AA38-25977D322D81}"/>
              </a:ext>
            </a:extLst>
          </p:cNvPr>
          <p:cNvSpPr>
            <a:spLocks noGrp="1"/>
          </p:cNvSpPr>
          <p:nvPr>
            <p:ph type="body" idx="1"/>
          </p:nvPr>
        </p:nvSpPr>
        <p:spPr>
          <a:xfrm>
            <a:off x="419896" y="2511894"/>
            <a:ext cx="3114874" cy="351284"/>
          </a:xfrm>
        </p:spPr>
        <p:txBody>
          <a:bodyPr>
            <a:noAutofit/>
          </a:bodyPr>
          <a:lstStyle/>
          <a:p>
            <a:r>
              <a:rPr lang="en-US" dirty="0">
                <a:solidFill>
                  <a:srgbClr val="0070C0"/>
                </a:solidFill>
              </a:rPr>
              <a:t>Positive Opinions on Gen AI</a:t>
            </a:r>
          </a:p>
        </p:txBody>
      </p:sp>
      <p:sp>
        <p:nvSpPr>
          <p:cNvPr id="36" name="Content Placeholder 35">
            <a:extLst>
              <a:ext uri="{FF2B5EF4-FFF2-40B4-BE49-F238E27FC236}">
                <a16:creationId xmlns:a16="http://schemas.microsoft.com/office/drawing/2014/main" id="{E71298F0-74F1-FECA-0F02-495F9A2EBA7B}"/>
              </a:ext>
            </a:extLst>
          </p:cNvPr>
          <p:cNvSpPr>
            <a:spLocks noGrp="1"/>
          </p:cNvSpPr>
          <p:nvPr>
            <p:ph sz="half" idx="15"/>
          </p:nvPr>
        </p:nvSpPr>
        <p:spPr>
          <a:xfrm>
            <a:off x="419896" y="3022273"/>
            <a:ext cx="5293462" cy="3516638"/>
          </a:xfrm>
          <a:ln>
            <a:solidFill>
              <a:srgbClr val="0070C0"/>
            </a:solidFill>
          </a:ln>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rgbClr val="1F1F1F"/>
              </a:solidFill>
              <a:effectLst/>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“Without the AI generator ideas were initially hard to come up with and then as I generated ideas, I was able to snowball more ideas. The AI generator helped me initiate ideas.”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rgbClr val="1F1F1F"/>
              </a:solidFill>
              <a:effectLst/>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“It is helpful to have another ‘brain’ to bring more ideas to the topic and not just one perspective.”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rgbClr val="1F1F1F"/>
              </a:solidFill>
              <a:effectLst/>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“What I found was that ChatGPT came up with ideas that I would have never even considered…. As AI and technology such as ChatGPT continue to advance, I think we can use it in tandem with our own brainstorming to improve overall innovation.”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50" dirty="0">
              <a:solidFill>
                <a:srgbClr val="1F1F1F"/>
              </a:solidFill>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(Source 1)</a:t>
            </a:r>
            <a:endParaRPr lang="en-US" sz="1350" dirty="0"/>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idx="10"/>
          </p:nvPr>
        </p:nvSpPr>
        <p:spPr>
          <a:xfrm>
            <a:off x="6189260" y="2511894"/>
            <a:ext cx="3280474" cy="351284"/>
          </a:xfrm>
        </p:spPr>
        <p:txBody>
          <a:bodyPr/>
          <a:lstStyle/>
          <a:p>
            <a:r>
              <a:rPr lang="en-US" dirty="0">
                <a:solidFill>
                  <a:srgbClr val="C00000"/>
                </a:solidFill>
              </a:rPr>
              <a:t>Negative Opinions on Gen AI</a:t>
            </a:r>
          </a:p>
          <a:p>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p:sp>
        <p:nvSpPr>
          <p:cNvPr id="4" name="Rectangle 2">
            <a:extLst>
              <a:ext uri="{FF2B5EF4-FFF2-40B4-BE49-F238E27FC236}">
                <a16:creationId xmlns:a16="http://schemas.microsoft.com/office/drawing/2014/main" id="{0EE6A879-D9E1-4554-4A8E-C10DD437E376}"/>
              </a:ext>
            </a:extLst>
          </p:cNvPr>
          <p:cNvSpPr>
            <a:spLocks noGrp="1" noChangeArrowheads="1"/>
          </p:cNvSpPr>
          <p:nvPr>
            <p:ph sz="half" idx="14"/>
          </p:nvPr>
        </p:nvSpPr>
        <p:spPr bwMode="auto">
          <a:xfrm>
            <a:off x="6189260" y="3035045"/>
            <a:ext cx="5582843" cy="2654231"/>
          </a:xfrm>
          <a:prstGeom prst="rect">
            <a:avLst/>
          </a:prstGeom>
          <a:noFill/>
          <a:ln w="9525">
            <a:solidFill>
              <a:srgbClr val="C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82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rgbClr val="1F1F1F"/>
              </a:solidFill>
              <a:effectLst/>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“The use of the AI was nice, but in some ways feels like taking ‘the easy way out.’”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rgbClr val="1F1F1F"/>
              </a:solidFill>
              <a:effectLst/>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“It felt as though the bot was giving me an easy way out and not allowing me to think on my own as much.”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rgbClr val="1F1F1F"/>
              </a:solidFill>
              <a:effectLst/>
              <a:latin typeface="ElsevierGulliv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"AI came up with those ideas so easily, and I felt bad that I didn't come up with more ideas myself.”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50" b="0" i="0" u="none" strike="noStrike" cap="none" normalizeH="0" baseline="0" dirty="0">
                <a:ln>
                  <a:noFill/>
                </a:ln>
                <a:solidFill>
                  <a:srgbClr val="1F1F1F"/>
                </a:solidFill>
                <a:effectLst/>
                <a:latin typeface="ElsevierGulliver"/>
              </a:rPr>
              <a:t>(Source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5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444974" y="344881"/>
            <a:ext cx="2895600" cy="685525"/>
          </a:xfrm>
        </p:spPr>
        <p:txBody>
          <a:bodyPr>
            <a:normAutofit/>
          </a:bodyPr>
          <a:lstStyle/>
          <a:p>
            <a:r>
              <a:rPr lang="en-US" sz="3600" dirty="0"/>
              <a:t>Dataset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205285" y="1309236"/>
            <a:ext cx="3233951" cy="819815"/>
          </a:xfrm>
        </p:spPr>
        <p:txBody>
          <a:bodyPr>
            <a:normAutofit lnSpcReduction="10000"/>
          </a:bodyPr>
          <a:lstStyle/>
          <a:p>
            <a:r>
              <a:rPr lang="en-US" dirty="0">
                <a:hlinkClick r:id="rId3" action="ppaction://hlinkfile"/>
              </a:rPr>
              <a:t>Impact of Gen AI and ChatGPT on Bangladeshi Students</a:t>
            </a:r>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Content Placeholder 2">
            <a:extLst>
              <a:ext uri="{FF2B5EF4-FFF2-40B4-BE49-F238E27FC236}">
                <a16:creationId xmlns:a16="http://schemas.microsoft.com/office/drawing/2014/main" id="{BCFFC0C7-0609-26BF-0CAD-D4BC1911850D}"/>
              </a:ext>
            </a:extLst>
          </p:cNvPr>
          <p:cNvSpPr txBox="1">
            <a:spLocks/>
          </p:cNvSpPr>
          <p:nvPr/>
        </p:nvSpPr>
        <p:spPr>
          <a:xfrm>
            <a:off x="205285" y="3153959"/>
            <a:ext cx="6106804" cy="819815"/>
          </a:xfrm>
          <a:prstGeom prst="rect">
            <a:avLst/>
          </a:prstGeom>
        </p:spPr>
        <p:txBody>
          <a:bodyPr vert="horz" lIns="91440" tIns="45720" rIns="91440" bIns="45720" rtlCol="0">
            <a:normAutofit/>
          </a:bodyPr>
          <a:lstStyle>
            <a:lvl1pPr marL="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1pPr>
            <a:lvl2pPr marL="4572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2pPr>
            <a:lvl3pPr marL="9144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4pPr>
            <a:lvl5pPr marL="1828800" indent="0" algn="l" defTabSz="914400" rtl="0" eaLnBrk="1" latinLnBrk="0" hangingPunct="1">
              <a:lnSpc>
                <a:spcPct val="140000"/>
              </a:lnSpc>
              <a:spcBef>
                <a:spcPts val="1000"/>
              </a:spcBef>
              <a:buFont typeface="Arial" panose="020B0604020202020204" pitchFamily="34" charset="0"/>
              <a:buNone/>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dirty="0"/>
          </a:p>
        </p:txBody>
      </p:sp>
      <p:pic>
        <p:nvPicPr>
          <p:cNvPr id="7" name="Picture 6" descr="A white and black table with text&#10;&#10;AI-generated content may be incorrect.">
            <a:extLst>
              <a:ext uri="{FF2B5EF4-FFF2-40B4-BE49-F238E27FC236}">
                <a16:creationId xmlns:a16="http://schemas.microsoft.com/office/drawing/2014/main" id="{E70471E0-E7E1-BF65-96EF-54A85E08CADA}"/>
              </a:ext>
            </a:extLst>
          </p:cNvPr>
          <p:cNvPicPr>
            <a:picLocks noChangeAspect="1"/>
          </p:cNvPicPr>
          <p:nvPr/>
        </p:nvPicPr>
        <p:blipFill>
          <a:blip r:embed="rId4"/>
          <a:stretch>
            <a:fillRect/>
          </a:stretch>
        </p:blipFill>
        <p:spPr>
          <a:xfrm>
            <a:off x="4503192" y="0"/>
            <a:ext cx="7688807" cy="6858000"/>
          </a:xfrm>
          <a:prstGeom prst="rect">
            <a:avLst/>
          </a:prstGeom>
        </p:spPr>
      </p:pic>
      <p:sp>
        <p:nvSpPr>
          <p:cNvPr id="8" name="TextBox 7">
            <a:extLst>
              <a:ext uri="{FF2B5EF4-FFF2-40B4-BE49-F238E27FC236}">
                <a16:creationId xmlns:a16="http://schemas.microsoft.com/office/drawing/2014/main" id="{CCEA2731-950B-5B1E-4AD0-CAF3422DF1E0}"/>
              </a:ext>
            </a:extLst>
          </p:cNvPr>
          <p:cNvSpPr txBox="1"/>
          <p:nvPr/>
        </p:nvSpPr>
        <p:spPr>
          <a:xfrm>
            <a:off x="205285" y="2407881"/>
            <a:ext cx="3630304" cy="3139321"/>
          </a:xfrm>
          <a:prstGeom prst="rect">
            <a:avLst/>
          </a:prstGeom>
          <a:noFill/>
        </p:spPr>
        <p:txBody>
          <a:bodyPr wrap="square" rtlCol="0">
            <a:spAutoFit/>
          </a:bodyPr>
          <a:lstStyle/>
          <a:p>
            <a:r>
              <a:rPr lang="en-US" dirty="0">
                <a:solidFill>
                  <a:schemeClr val="bg2"/>
                </a:solidFill>
              </a:rPr>
              <a:t>Bangladeshi undergraduate, postgraduate, and PhD students from various universities responded to a questionnaire regarding their thoughts on generative AI tool ChatGPT.</a:t>
            </a:r>
          </a:p>
          <a:p>
            <a:endParaRPr lang="en-US" dirty="0">
              <a:solidFill>
                <a:schemeClr val="bg2"/>
              </a:solidFill>
            </a:endParaRPr>
          </a:p>
          <a:p>
            <a:r>
              <a:rPr lang="en-US" dirty="0">
                <a:solidFill>
                  <a:schemeClr val="bg2"/>
                </a:solidFill>
              </a:rPr>
              <a:t>They provided feedback on their use of this tool as well as the effects it may have on their cognitive skills.</a:t>
            </a:r>
          </a:p>
        </p:txBody>
      </p:sp>
    </p:spTree>
    <p:extLst>
      <p:ext uri="{BB962C8B-B14F-4D97-AF65-F5344CB8AC3E}">
        <p14:creationId xmlns:p14="http://schemas.microsoft.com/office/powerpoint/2010/main" val="171321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615143"/>
            <a:ext cx="5884027" cy="522313"/>
          </a:xfrm>
        </p:spPr>
        <p:txBody>
          <a:bodyPr/>
          <a:lstStyle/>
          <a:p>
            <a:r>
              <a:rPr lang="en-US" dirty="0"/>
              <a:t>Use of Generative AI</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Content Placeholder 9" descr="A graph with a line&#10;&#10;AI-generated content may be incorrect.">
            <a:extLst>
              <a:ext uri="{FF2B5EF4-FFF2-40B4-BE49-F238E27FC236}">
                <a16:creationId xmlns:a16="http://schemas.microsoft.com/office/drawing/2014/main" id="{D6BF96F9-BD74-395B-F258-D74821F612A8}"/>
              </a:ext>
            </a:extLst>
          </p:cNvPr>
          <p:cNvPicPr>
            <a:picLocks noGrp="1" noChangeAspect="1"/>
          </p:cNvPicPr>
          <p:nvPr>
            <p:ph sz="half" idx="14"/>
          </p:nvPr>
        </p:nvPicPr>
        <p:blipFill>
          <a:blip r:embed="rId3"/>
          <a:stretch>
            <a:fillRect/>
          </a:stretch>
        </p:blipFill>
        <p:spPr>
          <a:xfrm>
            <a:off x="4931659" y="1289713"/>
            <a:ext cx="6775760" cy="4929365"/>
          </a:xfrm>
        </p:spPr>
      </p:pic>
      <p:sp>
        <p:nvSpPr>
          <p:cNvPr id="11" name="Title 1">
            <a:extLst>
              <a:ext uri="{FF2B5EF4-FFF2-40B4-BE49-F238E27FC236}">
                <a16:creationId xmlns:a16="http://schemas.microsoft.com/office/drawing/2014/main" id="{97107ACC-DDAE-EFD7-49DA-03DE33472040}"/>
              </a:ext>
            </a:extLst>
          </p:cNvPr>
          <p:cNvSpPr txBox="1">
            <a:spLocks/>
          </p:cNvSpPr>
          <p:nvPr/>
        </p:nvSpPr>
        <p:spPr>
          <a:xfrm>
            <a:off x="1235085" y="1842448"/>
            <a:ext cx="1798520" cy="62772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Students</a:t>
            </a:r>
          </a:p>
        </p:txBody>
      </p:sp>
      <p:pic>
        <p:nvPicPr>
          <p:cNvPr id="12" name="Picture 11" descr="A purple and pink pie chart&#10;&#10;AI-generated content may be incorrect.">
            <a:extLst>
              <a:ext uri="{FF2B5EF4-FFF2-40B4-BE49-F238E27FC236}">
                <a16:creationId xmlns:a16="http://schemas.microsoft.com/office/drawing/2014/main" id="{BB0B4B81-A20D-3749-E15C-6D1CDA5E309F}"/>
              </a:ext>
            </a:extLst>
          </p:cNvPr>
          <p:cNvPicPr>
            <a:picLocks noChangeAspect="1"/>
          </p:cNvPicPr>
          <p:nvPr/>
        </p:nvPicPr>
        <p:blipFill>
          <a:blip r:embed="rId4"/>
          <a:stretch>
            <a:fillRect/>
          </a:stretch>
        </p:blipFill>
        <p:spPr>
          <a:xfrm>
            <a:off x="327899" y="2610312"/>
            <a:ext cx="3612892" cy="3371388"/>
          </a:xfrm>
          <a:prstGeom prst="rect">
            <a:avLst/>
          </a:prstGeom>
          <a:ln w="19050">
            <a:solidFill>
              <a:srgbClr val="660066"/>
            </a:solidFill>
          </a:ln>
        </p:spPr>
      </p:pic>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279779" y="5466785"/>
            <a:ext cx="5902657" cy="793625"/>
          </a:xfrm>
        </p:spPr>
        <p:txBody>
          <a:bodyPr/>
          <a:lstStyle/>
          <a:p>
            <a:r>
              <a:rPr lang="en-US" dirty="0"/>
              <a:t>Usefulness of ChatGPT</a:t>
            </a:r>
          </a:p>
        </p:txBody>
      </p:sp>
      <p:pic>
        <p:nvPicPr>
          <p:cNvPr id="12" name="Picture 11" descr="A graph with blue squares&#10;&#10;AI-generated content may be incorrect.">
            <a:extLst>
              <a:ext uri="{FF2B5EF4-FFF2-40B4-BE49-F238E27FC236}">
                <a16:creationId xmlns:a16="http://schemas.microsoft.com/office/drawing/2014/main" id="{BE2D6641-1859-D6C3-0B83-B3ECFD44D08E}"/>
              </a:ext>
            </a:extLst>
          </p:cNvPr>
          <p:cNvPicPr>
            <a:picLocks noChangeAspect="1"/>
          </p:cNvPicPr>
          <p:nvPr/>
        </p:nvPicPr>
        <p:blipFill>
          <a:blip r:embed="rId3"/>
          <a:stretch>
            <a:fillRect/>
          </a:stretch>
        </p:blipFill>
        <p:spPr>
          <a:xfrm>
            <a:off x="345375" y="682524"/>
            <a:ext cx="5380874" cy="4019130"/>
          </a:xfrm>
          <a:prstGeom prst="rect">
            <a:avLst/>
          </a:prstGeom>
        </p:spPr>
      </p:pic>
      <p:pic>
        <p:nvPicPr>
          <p:cNvPr id="14" name="Picture 13" descr="A graph with blue bars&#10;&#10;AI-generated content may be incorrect.">
            <a:extLst>
              <a:ext uri="{FF2B5EF4-FFF2-40B4-BE49-F238E27FC236}">
                <a16:creationId xmlns:a16="http://schemas.microsoft.com/office/drawing/2014/main" id="{96E1268B-FA88-FFBB-E681-CB3A35797E64}"/>
              </a:ext>
            </a:extLst>
          </p:cNvPr>
          <p:cNvPicPr>
            <a:picLocks noChangeAspect="1"/>
          </p:cNvPicPr>
          <p:nvPr/>
        </p:nvPicPr>
        <p:blipFill>
          <a:blip r:embed="rId4"/>
          <a:stretch>
            <a:fillRect/>
          </a:stretch>
        </p:blipFill>
        <p:spPr>
          <a:xfrm>
            <a:off x="5999525" y="712213"/>
            <a:ext cx="5462666" cy="3989441"/>
          </a:xfrm>
          <a:prstGeom prst="rect">
            <a:avLst/>
          </a:prstGeom>
        </p:spPr>
      </p:pic>
    </p:spTree>
    <p:extLst>
      <p:ext uri="{BB962C8B-B14F-4D97-AF65-F5344CB8AC3E}">
        <p14:creationId xmlns:p14="http://schemas.microsoft.com/office/powerpoint/2010/main" val="224145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8648791" y="2070790"/>
            <a:ext cx="3382370" cy="2887015"/>
          </a:xfrm>
          <a:solidFill>
            <a:schemeClr val="accent6"/>
          </a:solidFill>
        </p:spPr>
        <p:txBody>
          <a:bodyPr/>
          <a:lstStyle/>
          <a:p>
            <a:pPr algn="ctr"/>
            <a:r>
              <a:rPr lang="en-US" sz="2600" i="1" dirty="0">
                <a:solidFill>
                  <a:schemeClr val="tx1"/>
                </a:solidFill>
              </a:rPr>
              <a:t>Has ChatGPT provided useful guidance on your career path or educational choices ?</a:t>
            </a:r>
            <a:br>
              <a:rPr lang="en-US" sz="2600" i="1" dirty="0">
                <a:solidFill>
                  <a:schemeClr val="tx1"/>
                </a:solidFill>
              </a:rPr>
            </a:br>
            <a:endParaRPr lang="en-US" sz="2600" i="1" dirty="0">
              <a:solidFill>
                <a:schemeClr val="tx1"/>
              </a:solidFill>
            </a:endParaRPr>
          </a:p>
        </p:txBody>
      </p:sp>
      <p:pic>
        <p:nvPicPr>
          <p:cNvPr id="4" name="Picture 3" descr="A graph with a number of green and blue squares&#10;&#10;AI-generated content may be incorrect.">
            <a:extLst>
              <a:ext uri="{FF2B5EF4-FFF2-40B4-BE49-F238E27FC236}">
                <a16:creationId xmlns:a16="http://schemas.microsoft.com/office/drawing/2014/main" id="{B1E3E32E-C81E-1114-A044-D4B16C95AD14}"/>
              </a:ext>
            </a:extLst>
          </p:cNvPr>
          <p:cNvPicPr>
            <a:picLocks noChangeAspect="1"/>
          </p:cNvPicPr>
          <p:nvPr/>
        </p:nvPicPr>
        <p:blipFill>
          <a:blip r:embed="rId3"/>
          <a:stretch>
            <a:fillRect/>
          </a:stretch>
        </p:blipFill>
        <p:spPr>
          <a:xfrm>
            <a:off x="-32652" y="839337"/>
            <a:ext cx="8681443" cy="5349923"/>
          </a:xfrm>
          <a:prstGeom prst="rect">
            <a:avLst/>
          </a:prstGeom>
        </p:spPr>
      </p:pic>
    </p:spTree>
    <p:extLst>
      <p:ext uri="{BB962C8B-B14F-4D97-AF65-F5344CB8AC3E}">
        <p14:creationId xmlns:p14="http://schemas.microsoft.com/office/powerpoint/2010/main" val="33469670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{284A663E-093D-410D-937D-1007D0F76780}tf67328976_win32</Template>
  <TotalTime>801</TotalTime>
  <Words>934</Words>
  <Application>Microsoft Office PowerPoint</Application>
  <PresentationFormat>Widescreen</PresentationFormat>
  <Paragraphs>84</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ElsevierGulliver</vt:lpstr>
      <vt:lpstr>Georgia</vt:lpstr>
      <vt:lpstr>Lyon</vt:lpstr>
      <vt:lpstr>Tenorite</vt:lpstr>
      <vt:lpstr>Custom</vt:lpstr>
      <vt:lpstr>Future implications of generative ai</vt:lpstr>
      <vt:lpstr>Problem</vt:lpstr>
      <vt:lpstr>I'm ChatGPT—an AI developed by OpenAI. Think of me like a really smart, helpful assistant you can talk to about almost anything: answering questions, brainstorming ideas, writing stories, coding, learning new stuff, or just chatting. You can get as casual or as deep as you want with me.    </vt:lpstr>
      <vt:lpstr>Students and the use of Generative AI</vt:lpstr>
      <vt:lpstr>Science Direct:   How does generative Ai impact students? </vt:lpstr>
      <vt:lpstr>Dataset</vt:lpstr>
      <vt:lpstr>Use of Generative AI</vt:lpstr>
      <vt:lpstr>Usefulness of ChatGPT</vt:lpstr>
      <vt:lpstr>Has ChatGPT provided useful guidance on your career path or educational choices ? </vt:lpstr>
      <vt:lpstr>impact of Generative AI on Creativity and Critical Thinking</vt:lpstr>
      <vt:lpstr>Cognitive Skills:  Impact on Creativity and Critical Thinking</vt:lpstr>
      <vt:lpstr>Is Relying on ChatGPT Harmful to creativity and critical thinking?</vt:lpstr>
      <vt:lpstr>Other Implications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Nzinga Spencer</dc:creator>
  <cp:lastModifiedBy>Nzinga Spencer</cp:lastModifiedBy>
  <cp:revision>1</cp:revision>
  <dcterms:created xsi:type="dcterms:W3CDTF">2025-04-13T01:44:33Z</dcterms:created>
  <dcterms:modified xsi:type="dcterms:W3CDTF">2025-04-13T15:05:36Z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