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8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096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17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136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81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022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242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021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43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98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43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933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44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019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7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444D-DC88-436C-A816-C0B988E1D469}" type="datetimeFigureOut">
              <a:rPr lang="en-IL" smtClean="0"/>
              <a:t>19/08/2024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562CFA-AB87-498F-B03F-2C01EB2D2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81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7E48-2455-9237-EC2C-318AA568A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B6404-88A7-E677-4F8C-B4EB08BCF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Students:</a:t>
            </a:r>
          </a:p>
          <a:p>
            <a:pPr algn="l"/>
            <a:r>
              <a:rPr lang="en-US" dirty="0" err="1"/>
              <a:t>Kfir</a:t>
            </a:r>
            <a:r>
              <a:rPr lang="en-US" dirty="0"/>
              <a:t> </a:t>
            </a:r>
            <a:r>
              <a:rPr lang="en-US" dirty="0" err="1"/>
              <a:t>Peskin</a:t>
            </a:r>
            <a:r>
              <a:rPr lang="en-US" dirty="0"/>
              <a:t>: 206588410</a:t>
            </a:r>
          </a:p>
          <a:p>
            <a:pPr algn="l"/>
            <a:r>
              <a:rPr lang="en-US" dirty="0"/>
              <a:t>Or Moshe: 315876771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00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5706-8227-7D87-77EA-DB45E4D8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3542-C2E5-EC4C-B9BE-CD854AFD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program was created for a company that specializes in organizational consulting for companies. 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So, it is necessary to manage data about the companies in the database.</a:t>
            </a:r>
            <a:endParaRPr lang="en-I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15000"/>
              </a:lnSpc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program </a:t>
            </a:r>
            <a:r>
              <a:rPr lang="en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produces companies with each company containing different departments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employees, roles and preferences for employees and departments</a:t>
            </a:r>
            <a:r>
              <a:rPr lang="en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Every</a:t>
            </a:r>
            <a:r>
              <a:rPr lang="en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department contains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roles</a:t>
            </a:r>
            <a:r>
              <a:rPr lang="en-I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are not necessarily different which are staffed by the company's employees</a:t>
            </a:r>
            <a:r>
              <a:rPr lang="en-I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Every employee and department has a preference that should be the same.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315746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C03-32EE-7AEF-6D3D-B040325A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CE56-C67E-C195-3DB9-979AA45C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purpose of the database is to manage the data of the companies in the system by adding, deleting and updating companies and all the data it contains.</a:t>
            </a:r>
            <a:endParaRPr lang="en-US" sz="3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Defining the relationships and the associations between the data. </a:t>
            </a:r>
            <a:endParaRPr lang="en-IL" sz="4400" dirty="0"/>
          </a:p>
        </p:txBody>
      </p:sp>
    </p:spTree>
    <p:extLst>
      <p:ext uri="{BB962C8B-B14F-4D97-AF65-F5344CB8AC3E}">
        <p14:creationId xmlns:p14="http://schemas.microsoft.com/office/powerpoint/2010/main" val="261713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01BA-B6B4-AD01-D5B1-11FE0073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users</a:t>
            </a:r>
            <a:endParaRPr lang="en-IL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F3FA-9D28-0967-4920-F5F23612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users are the workers of the 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organizational consulting company.</a:t>
            </a:r>
            <a:endParaRPr lang="en-IL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0603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4EA7-FB1C-BB85-DBF5-41B8A47F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73A9EF-8B40-922A-EE82-1AA8B2A0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1" y="1274851"/>
            <a:ext cx="4945719" cy="5218023"/>
          </a:xfrm>
        </p:spPr>
      </p:pic>
    </p:spTree>
    <p:extLst>
      <p:ext uri="{BB962C8B-B14F-4D97-AF65-F5344CB8AC3E}">
        <p14:creationId xmlns:p14="http://schemas.microsoft.com/office/powerpoint/2010/main" val="166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C2EF-158C-000A-F032-6BF024E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I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D5478-A979-C150-65F0-76A74AF9B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6987"/>
            <a:ext cx="5856517" cy="4351338"/>
          </a:xfrm>
        </p:spPr>
      </p:pic>
    </p:spTree>
    <p:extLst>
      <p:ext uri="{BB962C8B-B14F-4D97-AF65-F5344CB8AC3E}">
        <p14:creationId xmlns:p14="http://schemas.microsoft.com/office/powerpoint/2010/main" val="5125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DFA1-7FAE-36E0-2EC4-60FF958A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listening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17468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153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</vt:lpstr>
      <vt:lpstr>Project presentation</vt:lpstr>
      <vt:lpstr>Description</vt:lpstr>
      <vt:lpstr>requirements</vt:lpstr>
      <vt:lpstr>users</vt:lpstr>
      <vt:lpstr>ERD</vt:lpstr>
      <vt:lpstr>Tables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איריס פסקין</dc:creator>
  <cp:lastModifiedBy>איריס פסקין</cp:lastModifiedBy>
  <cp:revision>1</cp:revision>
  <dcterms:created xsi:type="dcterms:W3CDTF">2024-08-19T12:18:55Z</dcterms:created>
  <dcterms:modified xsi:type="dcterms:W3CDTF">2024-08-19T12:33:02Z</dcterms:modified>
</cp:coreProperties>
</file>