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42479-7162-4F08-8F1E-C07C0BF34D55}" v="7" dt="2023-11-02T07:28:45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AAFD9-6FCF-2C7F-DB39-D6DCC0E85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9496DF-CD3F-5B98-7F5E-5678EE6F6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D6713F-7943-6911-68BB-6423447B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09159-AD57-D614-3477-2BCA47F6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79095-ECBE-36A6-EC94-51050663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6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30836-95F6-59FD-AF28-2BDD9C22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2D8A75-50BE-C30F-F9C4-0B029AE8B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F841F-2008-C1F7-1E8C-24266D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909218-19F0-C7D2-BBE1-16A6C87E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277166-C602-BE1F-2A0E-D8855031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3AE8FE-4ED3-E14D-5A2E-CEA969C28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8A707-826E-E200-CD9C-DAA9D3FE3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302B5-9C12-567E-0984-73251C82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6DD86-8C26-D16B-E522-33B5DCCD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59D0D-5DA2-4AFC-9415-3E9BF308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4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6818-B746-A3F5-16C7-C6E0D52F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B7E1D-DE01-A64E-DDEB-F00C293F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7EA1E-6660-86A6-7F3E-8B8789DD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7CB48-0CA6-2372-7476-D523B253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E197-ABF5-89E0-0BBB-A7743F12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8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0654-E164-BB51-E9A5-5CDE8389B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A7438A-2855-0DFA-0404-2B144242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B17BD1-1AE1-7295-DDA7-A58B286F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4FB14-9D6D-E84A-729B-215809CA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D0630-B5D2-4647-5611-0A1E6EA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26BD3-7497-DC24-60B2-0A340847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2B40B-9233-2171-1486-93FF4C6F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5B3EB3-99E3-D056-B700-DFB17E32A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A77B2-06FA-824C-0008-92D8A1DA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EAFF4-CF9B-7B43-20D9-C1E70CDA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99361-7E8F-389A-800F-0AB3D8B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4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B75BA-8A66-1849-D5C9-FF2AC9D13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FD071-F67C-39CE-61CC-025415F22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28F219-46D8-782E-A851-BE5C491B4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848280-EDC5-3EF5-AB20-DE3A74181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5BC356-494C-A713-90A9-CA05419A7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BA81D2-2AFF-0D4A-533C-FFE95D64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101E57-09DC-6AC0-265E-FC2FD30F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7CE8F0-DDD8-A4E1-15D5-BE0C51C2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9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EF4AB-DF5B-E019-5C01-ABCA1BBF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A27D9-1E0C-51BA-D5A5-E990B212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C8BF56-DACA-069B-EEDA-6A430B8F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5EAEB5-59E6-A471-97AF-F8F1F7F5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1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281F5D-C32F-E350-DED9-DC209A01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5EA7C7-A1D7-A9BF-D070-39EEF25F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B3BC9-F707-9D4E-713F-B6815D7B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3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53CBF-A57F-BAE0-B537-5F899DFA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71E4C-C17D-108C-4C3E-08DB80725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9AB559-60F8-26BD-6062-E9AB7BB0A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60608D-FD71-D23A-200B-CB1FB5EC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CDF864-B3CA-AB33-7FC6-B45F4154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6DE32-B798-29AF-B683-BDD56C40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40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B1716-D99E-55FF-D029-639A2D1B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EA1493-7792-0AA4-C6FF-637FEB18E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5262F9-9AF9-28D4-7C54-76D88A780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00BFA6-8825-E29D-0A73-557869DC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762D2-AA92-B7C3-DADE-01EA73A0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B976A-9C02-D33C-B074-4FF6D1AC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875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62AEA2-4A9B-C3A4-7358-1DC22E3F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EF786-3330-DFA2-40F4-C893F6DFC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6D15D-C34A-DE8D-BF59-7EE8C3302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D8101-E59D-498A-9708-0DDA4C7C6638}" type="datetimeFigureOut">
              <a:rPr lang="zh-CN" altLang="en-US" smtClean="0"/>
              <a:t>2023/11/2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48D8E-0DD9-567A-9D45-C85CC091E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63647-1AF6-FAE5-4E64-7D57EA1D9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F529-2CB8-41BC-8E69-EA8E5436C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7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F2025-E9CE-1059-FA2A-9D8D8D35F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WebServer</a:t>
            </a:r>
            <a:r>
              <a:rPr lang="zh-CN" altLang="en-US" dirty="0"/>
              <a:t>的简单实现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8A5DCB-D521-B853-9EFC-F4C8CB6A9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Java</a:t>
            </a:r>
            <a:r>
              <a:rPr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27846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FA245-5F8C-01ED-BC72-D0A0B560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WebServer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2C4807-44E7-16A7-0AEE-780D6C6B7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Web Server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就是一个服务器软件（程序），或者是运行这个服务器软件的硬件（计算机）。其主要功能是通过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HTTP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协议与客户端（通常是浏览器（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Browser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））进行通信，来接收，存储，处理来自 客户端的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HTTP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请求，并对其请求做出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HTTP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响应，返回给客户端其请求的内容（文件、网页等）或返回一个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Error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信息。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10A7BBB-922C-B77E-4AD8-1DAC514BB311}"/>
              </a:ext>
            </a:extLst>
          </p:cNvPr>
          <p:cNvSpPr txBox="1">
            <a:spLocks/>
          </p:cNvSpPr>
          <p:nvPr/>
        </p:nvSpPr>
        <p:spPr>
          <a:xfrm>
            <a:off x="838200" y="3727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我们具体要干什么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7460D3-33D5-A444-89F0-811E46C5133F}"/>
              </a:ext>
            </a:extLst>
          </p:cNvPr>
          <p:cNvSpPr txBox="1"/>
          <p:nvPr/>
        </p:nvSpPr>
        <p:spPr>
          <a:xfrm>
            <a:off x="838200" y="4949878"/>
            <a:ext cx="1087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Webserver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是通过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HTTP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协议与客户端进行通信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的程序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简单来说就是写程序处理请求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1026" name="Picture 2" descr="server 和客户之间的交互">
            <a:extLst>
              <a:ext uri="{FF2B5EF4-FFF2-40B4-BE49-F238E27FC236}">
                <a16:creationId xmlns:a16="http://schemas.microsoft.com/office/drawing/2014/main" id="{44429DAA-F96B-7EEE-E8FF-155454E2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11" y="4057175"/>
            <a:ext cx="6433097" cy="24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E63E-664F-34AE-41A6-2D9EB2AC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WebSever</a:t>
            </a:r>
            <a:r>
              <a:rPr lang="zh-CN" altLang="en-US" dirty="0"/>
              <a:t>简单实现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551A6EB-2E68-A397-38F3-04CD4AC8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662" y="1574132"/>
            <a:ext cx="11708962" cy="4729132"/>
          </a:xfrm>
        </p:spPr>
      </p:pic>
    </p:spTree>
    <p:extLst>
      <p:ext uri="{BB962C8B-B14F-4D97-AF65-F5344CB8AC3E}">
        <p14:creationId xmlns:p14="http://schemas.microsoft.com/office/powerpoint/2010/main" val="326043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0C1BE-0807-3A15-2FDB-9B4EC93C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WebSever</a:t>
            </a:r>
            <a:r>
              <a:rPr lang="zh-CN" altLang="en-US" dirty="0"/>
              <a:t>简单实现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9719003-0CBE-DA8D-2C0E-99F39DC96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196" y="1690688"/>
            <a:ext cx="5619048" cy="130476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2A4414-5F26-C80F-4F72-F7E39D783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23" y="1690688"/>
            <a:ext cx="4952381" cy="19904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EF4A69-F33B-B2A5-755A-E49A9A8F8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2328"/>
            <a:ext cx="12192000" cy="40733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2C64C0-E802-1ADB-A869-19C1BE1C6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81" y="752353"/>
            <a:ext cx="4746254" cy="58576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C29977-060A-B0B4-9B8F-E534E5FCA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7433" y="396299"/>
            <a:ext cx="7734567" cy="38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92F6B-F0C6-1331-5EB9-76A6C549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可以优化的地方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3BEFA-D0A4-204A-F983-EA7D933CB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模块化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异常处理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使用性能更好的线程池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服务器安全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丰富功能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权限控制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0" indent="0"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39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4F03E-C18D-36E4-AEC4-B18C14B8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Web</a:t>
            </a:r>
            <a:r>
              <a:rPr lang="zh-CN" altLang="en-US" dirty="0"/>
              <a:t>开发的更多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4AC34-004B-2869-A876-0B572899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前后端分离</a:t>
            </a:r>
            <a:endParaRPr lang="en-US" altLang="zh-CN" dirty="0"/>
          </a:p>
          <a:p>
            <a:r>
              <a:rPr lang="en-US" altLang="zh-CN" dirty="0"/>
              <a:t>Nginx</a:t>
            </a:r>
            <a:r>
              <a:rPr lang="zh-CN" altLang="en-US" dirty="0"/>
              <a:t>：</a:t>
            </a:r>
            <a:r>
              <a:rPr lang="en-US" altLang="zh-CN" dirty="0"/>
              <a:t>Nginx</a:t>
            </a:r>
            <a:r>
              <a:rPr lang="zh-CN" altLang="en-US" dirty="0"/>
              <a:t>是一个轻量级的、事件驱动的高性能</a:t>
            </a:r>
            <a:r>
              <a:rPr lang="en-US" altLang="zh-CN" dirty="0"/>
              <a:t>Web</a:t>
            </a:r>
            <a:r>
              <a:rPr lang="zh-CN" altLang="en-US" dirty="0"/>
              <a:t>服务器和反向代理服务器。其主要目标是处理静态内容并处理大量并发连接。</a:t>
            </a:r>
            <a:endParaRPr lang="en-US" altLang="zh-CN" dirty="0"/>
          </a:p>
          <a:p>
            <a:r>
              <a:rPr lang="en-US" altLang="zh-CN" dirty="0"/>
              <a:t>Tomcat</a:t>
            </a:r>
            <a:r>
              <a:rPr lang="zh-CN" altLang="en-US" dirty="0"/>
              <a:t>：</a:t>
            </a:r>
            <a:r>
              <a:rPr lang="en-US" altLang="zh-CN" dirty="0"/>
              <a:t>Tomcat</a:t>
            </a:r>
            <a:r>
              <a:rPr lang="zh-CN" altLang="en-US" dirty="0"/>
              <a:t>则是一个完整的</a:t>
            </a:r>
            <a:r>
              <a:rPr lang="en-US" altLang="zh-CN" dirty="0"/>
              <a:t>Java</a:t>
            </a:r>
            <a:r>
              <a:rPr lang="zh-CN" altLang="en-US" dirty="0"/>
              <a:t>应用服务器，旨在运行</a:t>
            </a:r>
            <a:r>
              <a:rPr lang="en-US" altLang="zh-CN" dirty="0"/>
              <a:t>Java Web</a:t>
            </a:r>
            <a:r>
              <a:rPr lang="zh-CN" altLang="en-US" dirty="0"/>
              <a:t>应用程序。它具有更多关于</a:t>
            </a:r>
            <a:r>
              <a:rPr lang="en-US" altLang="zh-CN" dirty="0"/>
              <a:t>Servlet</a:t>
            </a:r>
            <a:r>
              <a:rPr lang="zh-CN" altLang="en-US" dirty="0"/>
              <a:t>容器、</a:t>
            </a:r>
            <a:r>
              <a:rPr lang="en-US" altLang="zh-CN" dirty="0"/>
              <a:t>JSP</a:t>
            </a:r>
            <a:r>
              <a:rPr lang="zh-CN" altLang="en-US" dirty="0"/>
              <a:t>支持等功能。</a:t>
            </a:r>
            <a:endParaRPr lang="en-US" altLang="zh-CN" dirty="0"/>
          </a:p>
          <a:p>
            <a:r>
              <a:rPr lang="zh-CN" altLang="en-US" dirty="0"/>
              <a:t>还有其他更多</a:t>
            </a:r>
          </a:p>
        </p:txBody>
      </p:sp>
    </p:spTree>
    <p:extLst>
      <p:ext uri="{BB962C8B-B14F-4D97-AF65-F5344CB8AC3E}">
        <p14:creationId xmlns:p14="http://schemas.microsoft.com/office/powerpoint/2010/main" val="311438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211</Words>
  <Application>Microsoft Office PowerPoint</Application>
  <PresentationFormat>宽屏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WebServer的简单实现</vt:lpstr>
      <vt:lpstr>什么是WebServer</vt:lpstr>
      <vt:lpstr>WebSever简单实现</vt:lpstr>
      <vt:lpstr>WebSever简单实现</vt:lpstr>
      <vt:lpstr>可以优化的地方</vt:lpstr>
      <vt:lpstr>关于Web开发的更多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WebServer的简单实现</dc:title>
  <dc:creator>k fk</dc:creator>
  <cp:lastModifiedBy>k fk</cp:lastModifiedBy>
  <cp:revision>7</cp:revision>
  <dcterms:created xsi:type="dcterms:W3CDTF">2023-11-02T06:32:26Z</dcterms:created>
  <dcterms:modified xsi:type="dcterms:W3CDTF">2023-11-02T10:04:28Z</dcterms:modified>
</cp:coreProperties>
</file>