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4" d="100"/>
          <a:sy n="54" d="100"/>
        </p:scale>
        <p:origin x="29" y="2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TechGadgets Online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Security assessment, comprehensive overview of findings and strategies</a:t>
            </a:r>
          </a:p>
          <a:p>
            <a:r>
              <a:rPr lang="en-ZA" dirty="0"/>
              <a:t>Mokgari kekana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MITIGATION RECOMMENDATIONS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D1D5DB"/>
                </a:solidFill>
                <a:effectLst/>
                <a:latin typeface="Söhne"/>
              </a:rPr>
              <a:t>Network Infrastructure:</a:t>
            </a:r>
            <a:endParaRPr lang="en-Z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Ingress and egress filtering.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Regular updates and patches.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D1D5DB"/>
                </a:solidFill>
                <a:effectLst/>
                <a:latin typeface="Söhne"/>
              </a:rPr>
              <a:t>SSL POODLE Vulnerability:</a:t>
            </a:r>
            <a:endParaRPr lang="en-Z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Disable SSLv3.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Regular SSL/TLS configuration updates.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D1D5DB"/>
                </a:solidFill>
                <a:effectLst/>
                <a:latin typeface="Söhne"/>
              </a:rPr>
              <a:t>Web Applications:</a:t>
            </a:r>
            <a:endParaRPr lang="en-Z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SSL/TLS Configuration Updates.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Consider removing </a:t>
            </a:r>
            <a:r>
              <a:rPr lang="en-ZA" b="0" i="0" dirty="0" err="1">
                <a:solidFill>
                  <a:srgbClr val="D1D5DB"/>
                </a:solidFill>
                <a:effectLst/>
                <a:latin typeface="Söhne"/>
              </a:rPr>
              <a:t>PHPMyAdmin</a:t>
            </a: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D1D5DB"/>
                </a:solidFill>
                <a:effectLst/>
                <a:latin typeface="Söhne"/>
              </a:rPr>
              <a:t>Operating System:</a:t>
            </a:r>
            <a:endParaRPr lang="en-Z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Regular updates and patches.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Review default configurations.</a:t>
            </a:r>
          </a:p>
          <a:p>
            <a:pPr marL="0" indent="0" algn="l">
              <a:buNone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8764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7997952" y="9333656"/>
            <a:ext cx="6400800" cy="530352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1571624"/>
            <a:ext cx="5965304" cy="39456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Summary: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Identified vulnerabilities.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Mitigation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Key Takeaways: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Importance of continuous monitoring.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Regular security assessments.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 SUMMARY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Objective: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Identify vulnerabilities, assess impact, and propose mitigation.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Process: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Automated tools (Nmap, Nessus) and manual analysis.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SCOPE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Focus Areas:</a:t>
            </a:r>
          </a:p>
          <a:p>
            <a:r>
              <a:rPr lang="en-GB" dirty="0"/>
              <a:t>Network infrastructure</a:t>
            </a:r>
          </a:p>
          <a:p>
            <a:r>
              <a:rPr lang="en-GB" dirty="0"/>
              <a:t>Web applications</a:t>
            </a:r>
          </a:p>
          <a:p>
            <a:r>
              <a:rPr lang="en-GB" dirty="0"/>
              <a:t>Operating system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68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TOOLS USED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Nmap: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Network and service discovery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Nessus: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In-depth vulnerability scanning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Manual Analysis: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Validation and identification of additional issues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36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METHODOLOGY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D1D5DB"/>
                </a:solidFill>
                <a:effectLst/>
                <a:latin typeface="Söhne"/>
              </a:rPr>
              <a:t>Reconnaissance:</a:t>
            </a: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 Gathered information.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D1D5DB"/>
                </a:solidFill>
                <a:effectLst/>
                <a:latin typeface="Söhne"/>
              </a:rPr>
              <a:t>Scanning:</a:t>
            </a: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 Nmap for network and service discovery.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D1D5DB"/>
                </a:solidFill>
                <a:effectLst/>
                <a:latin typeface="Söhne"/>
              </a:rPr>
              <a:t>Vulnerability Assessment:</a:t>
            </a: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 Nessus for detailed scans.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D1D5DB"/>
                </a:solidFill>
                <a:effectLst/>
                <a:latin typeface="Söhne"/>
              </a:rPr>
              <a:t>Web Application Testing:</a:t>
            </a: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 Identified common vulnerabilities.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D1D5DB"/>
                </a:solidFill>
                <a:effectLst/>
                <a:latin typeface="Söhne"/>
              </a:rPr>
              <a:t>Manual Analysis:</a:t>
            </a:r>
            <a:r>
              <a:rPr lang="en-ZA" b="0" i="0" dirty="0">
                <a:solidFill>
                  <a:srgbClr val="D1D5DB"/>
                </a:solidFill>
                <a:effectLst/>
                <a:latin typeface="Söhne"/>
              </a:rPr>
              <a:t> Examined specific configurations.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4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NETWORK INFRASTRUCTURE 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Open Ports: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53, 80, 443 open.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Vulnerabilities: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SSL POODLE on port 443.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Limited filtering and potential issues.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39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WEB APPLICATIONS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Issues: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Outdated protocols and ciphers.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Multiple HTTP methods allowed.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PHPMyAdmin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potential vulnerability (CVE-2005-3299).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64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SSL/TLS CONFIGURATION 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Weak SSL/TLS Configurations: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Outdated encryption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Lack of Perfect Forward Secrecy (PFS).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79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OPERATING SYSTEM 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OS Detection: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Likely Linux-based router or gateway.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Risks: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Default configurations.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Non-ideal OS identification</a:t>
            </a:r>
          </a:p>
          <a:p>
            <a:pPr marL="0" indent="0" algn="l">
              <a:buNone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49769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</TotalTime>
  <Words>272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Candara</vt:lpstr>
      <vt:lpstr>Consolas</vt:lpstr>
      <vt:lpstr>Söhne</vt:lpstr>
      <vt:lpstr>Tech Computer 16x9</vt:lpstr>
      <vt:lpstr>TechGadgets Online</vt:lpstr>
      <vt:lpstr>OBJECTIVE SUMMARY</vt:lpstr>
      <vt:lpstr>SCOPE</vt:lpstr>
      <vt:lpstr>TOOLS USED</vt:lpstr>
      <vt:lpstr>METHODOLOGY </vt:lpstr>
      <vt:lpstr>NETWORK INFRASTRUCTURE  </vt:lpstr>
      <vt:lpstr>WEB APPLICATIONS </vt:lpstr>
      <vt:lpstr>SSL/TLS CONFIGURATION  </vt:lpstr>
      <vt:lpstr>OPERATING SYSTEM  </vt:lpstr>
      <vt:lpstr>MITIGATION RECOMMENDATIONS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TechGadgets Online</dc:title>
  <dc:creator>Mosebjadi kekana</dc:creator>
  <cp:lastModifiedBy>Mosebjadi kekana</cp:lastModifiedBy>
  <cp:revision>1</cp:revision>
  <dcterms:created xsi:type="dcterms:W3CDTF">2024-01-30T18:44:21Z</dcterms:created>
  <dcterms:modified xsi:type="dcterms:W3CDTF">2024-01-30T19:03:15Z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