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3C308"/>
    <a:srgbClr val="5D5D03"/>
    <a:srgbClr val="9D9D06"/>
    <a:srgbClr val="C4C408"/>
    <a:srgbClr val="808003"/>
    <a:srgbClr val="FD941E"/>
    <a:srgbClr val="80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/>
    <p:restoredTop sz="93632"/>
  </p:normalViewPr>
  <p:slideViewPr>
    <p:cSldViewPr snapToGrid="0" snapToObjects="1">
      <p:cViewPr varScale="1">
        <p:scale>
          <a:sx n="86" d="100"/>
          <a:sy n="86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7EF5-DE73-1942-BF00-42480C9A5FD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9891-5B0A-5D4E-9D61-5E8D16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119C-D003-224A-B2BC-E2FE9B89F90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D08F-9A1F-AC4D-9EF4-FAE208E0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496" y="697838"/>
            <a:ext cx="9880596" cy="52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2496" y="753228"/>
            <a:ext cx="98805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496" y="2336873"/>
            <a:ext cx="98805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fld id="{0ABE77D9-1691-2B4C-BF47-6CBB73E94A61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8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4367243"/>
            <a:ext cx="10748952" cy="137307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Alethea</a:t>
            </a:r>
            <a:r>
              <a:rPr lang="en-US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A Reinforcement </a:t>
            </a:r>
            <a:r>
              <a:rPr lang="en-US" dirty="0" smtClean="0">
                <a:solidFill>
                  <a:schemeClr val="tx1"/>
                </a:solidFill>
              </a:rPr>
              <a:t>Learning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2506" y="5740313"/>
            <a:ext cx="6736768" cy="1117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 June 2019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9771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1C903C"/>
      </a:hlink>
      <a:folHlink>
        <a:srgbClr val="1A9E4D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16870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Berlin</vt:lpstr>
      <vt:lpstr>Alethea: A Reinforcement Learning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Writing</dc:title>
  <dc:creator>Wortman-wunder, Emily</dc:creator>
  <cp:lastModifiedBy>Kathleen Gatliffe</cp:lastModifiedBy>
  <cp:revision>92</cp:revision>
  <cp:lastPrinted>2019-01-29T05:31:45Z</cp:lastPrinted>
  <dcterms:created xsi:type="dcterms:W3CDTF">2017-09-01T16:33:17Z</dcterms:created>
  <dcterms:modified xsi:type="dcterms:W3CDTF">2019-06-04T22:07:05Z</dcterms:modified>
</cp:coreProperties>
</file>